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3" r:id="rId3"/>
  </p:sldMasterIdLst>
  <p:notesMasterIdLst>
    <p:notesMasterId r:id="rId28"/>
  </p:notesMasterIdLst>
  <p:sldIdLst>
    <p:sldId id="257" r:id="rId4"/>
    <p:sldId id="259" r:id="rId5"/>
    <p:sldId id="260" r:id="rId6"/>
    <p:sldId id="261" r:id="rId7"/>
    <p:sldId id="262" r:id="rId8"/>
    <p:sldId id="301" r:id="rId9"/>
    <p:sldId id="263" r:id="rId10"/>
    <p:sldId id="264" r:id="rId11"/>
    <p:sldId id="280" r:id="rId12"/>
    <p:sldId id="265" r:id="rId13"/>
    <p:sldId id="267" r:id="rId14"/>
    <p:sldId id="268" r:id="rId15"/>
    <p:sldId id="269" r:id="rId16"/>
    <p:sldId id="281" r:id="rId17"/>
    <p:sldId id="270" r:id="rId18"/>
    <p:sldId id="271" r:id="rId19"/>
    <p:sldId id="272" r:id="rId20"/>
    <p:sldId id="273" r:id="rId21"/>
    <p:sldId id="274" r:id="rId22"/>
    <p:sldId id="275" r:id="rId23"/>
    <p:sldId id="276" r:id="rId24"/>
    <p:sldId id="277" r:id="rId25"/>
    <p:sldId id="278" r:id="rId26"/>
    <p:sldId id="279" r:id="rId27"/>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231">
          <p15:clr>
            <a:srgbClr val="A4A3A4"/>
          </p15:clr>
        </p15:guide>
        <p15:guide id="2" orient="horz" pos="1413">
          <p15:clr>
            <a:srgbClr val="A4A3A4"/>
          </p15:clr>
        </p15:guide>
        <p15:guide id="3" orient="horz" pos="2962">
          <p15:clr>
            <a:srgbClr val="A4A3A4"/>
          </p15:clr>
        </p15:guide>
        <p15:guide id="4" pos="38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96437"/>
    <a:srgbClr val="7A5F38"/>
    <a:srgbClr val="00B2B2"/>
    <a:srgbClr val="358FCB"/>
    <a:srgbClr val="B5A74B"/>
    <a:srgbClr val="43B0F5"/>
    <a:srgbClr val="FAD73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924" y="90"/>
      </p:cViewPr>
      <p:guideLst>
        <p:guide orient="horz" pos="2231"/>
        <p:guide orient="horz" pos="1413"/>
        <p:guide orient="horz" pos="2962"/>
        <p:guide pos="3837"/>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02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4099" name="日期占位符 2"/>
          <p:cNvSpPr>
            <a:spLocks noGrp="1" noChangeArrowheads="1"/>
          </p:cNvSpPr>
          <p:nvPr>
            <p:ph type="dt" idx="1"/>
          </p:nvPr>
        </p:nvSpPr>
        <p:spPr bwMode="auto">
          <a:xfrm>
            <a:off x="3883025" y="0"/>
            <a:ext cx="29733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B472164C-3286-4B55-BB93-1205A81BD113}" type="datetime1">
              <a:rPr lang="zh-CN" altLang="en-US"/>
              <a:pPr>
                <a:defRPr/>
              </a:pPr>
              <a:t>2016/12/27 Tuesday</a:t>
            </a:fld>
            <a:endParaRPr lang="zh-CN" altLang="en-US" sz="1200"/>
          </a:p>
        </p:txBody>
      </p:sp>
      <p:sp>
        <p:nvSpPr>
          <p:cNvPr id="286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8677"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4102" name="页脚占位符 5"/>
          <p:cNvSpPr>
            <a:spLocks noGrp="1" noChangeArrowheads="1"/>
          </p:cNvSpPr>
          <p:nvPr>
            <p:ph type="ftr" sz="quarter" idx="4"/>
          </p:nvPr>
        </p:nvSpPr>
        <p:spPr bwMode="auto">
          <a:xfrm>
            <a:off x="0" y="8685213"/>
            <a:ext cx="29702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3025" y="8685213"/>
            <a:ext cx="2973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B46DEA6F-075C-406F-8990-FC5936B66E0C}" type="slidenum">
              <a:rPr lang="zh-CN" altLang="en-US"/>
              <a:pPr>
                <a:defRPr/>
              </a:pPr>
              <a:t>‹#›</a:t>
            </a:fld>
            <a:endParaRPr lang="zh-CN" altLang="en-US" sz="1200"/>
          </a:p>
        </p:txBody>
      </p:sp>
    </p:spTree>
    <p:extLst>
      <p:ext uri="{BB962C8B-B14F-4D97-AF65-F5344CB8AC3E}">
        <p14:creationId xmlns:p14="http://schemas.microsoft.com/office/powerpoint/2010/main" val="92943949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p:sp>
      <p:sp>
        <p:nvSpPr>
          <p:cNvPr id="2969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613397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p:sp>
      <p:sp>
        <p:nvSpPr>
          <p:cNvPr id="38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600679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p:sp>
      <p:sp>
        <p:nvSpPr>
          <p:cNvPr id="399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79669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p:sp>
      <p:sp>
        <p:nvSpPr>
          <p:cNvPr id="409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630264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p:sp>
      <p:sp>
        <p:nvSpPr>
          <p:cNvPr id="419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603325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p:sp>
      <p:sp>
        <p:nvSpPr>
          <p:cNvPr id="430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372812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p:sp>
      <p:sp>
        <p:nvSpPr>
          <p:cNvPr id="4403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4235374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p:sp>
      <p:sp>
        <p:nvSpPr>
          <p:cNvPr id="450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78768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p:sp>
      <p:sp>
        <p:nvSpPr>
          <p:cNvPr id="4608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2018867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p:sp>
      <p:sp>
        <p:nvSpPr>
          <p:cNvPr id="471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774798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p:sp>
      <p:sp>
        <p:nvSpPr>
          <p:cNvPr id="481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172179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p:sp>
      <p:sp>
        <p:nvSpPr>
          <p:cNvPr id="3072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2411197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p:sp>
      <p:sp>
        <p:nvSpPr>
          <p:cNvPr id="4915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65440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p:sp>
      <p:sp>
        <p:nvSpPr>
          <p:cNvPr id="501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469241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p:sp>
      <p:sp>
        <p:nvSpPr>
          <p:cNvPr id="512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772530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p:sp>
      <p:sp>
        <p:nvSpPr>
          <p:cNvPr id="522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3085253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771443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p:sp>
      <p:sp>
        <p:nvSpPr>
          <p:cNvPr id="317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978146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p:sp>
      <p:sp>
        <p:nvSpPr>
          <p:cNvPr id="3277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791989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p:sp>
      <p:sp>
        <p:nvSpPr>
          <p:cNvPr id="337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2688161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p:sp>
      <p:sp>
        <p:nvSpPr>
          <p:cNvPr id="3481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875420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p:sp>
      <p:sp>
        <p:nvSpPr>
          <p:cNvPr id="358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1746011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p:sp>
      <p:sp>
        <p:nvSpPr>
          <p:cNvPr id="368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4115176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p:sp>
      <p:sp>
        <p:nvSpPr>
          <p:cNvPr id="378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extLst>
      <p:ext uri="{BB962C8B-B14F-4D97-AF65-F5344CB8AC3E}">
        <p14:creationId xmlns:p14="http://schemas.microsoft.com/office/powerpoint/2010/main" val="2667820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AAD6795-C2B5-4D69-A789-4B04E4FA37E4}"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43EC850-912D-4644-A833-9BAC417A849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36970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4C17682-3B29-41F6-9EA4-484495878271}"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05E265-0E30-4F4B-8B83-4BF24ADB9D2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80593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1BC8D19-2F3C-4643-BAAD-A7F67765CA37}"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E5BC34F-93BD-499E-A465-A744B944366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7502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92F0FBA-938D-423F-8EC2-B31CBB7B42DA}"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74DDC5-C208-4EBC-A461-67C9C6CC23B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84079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4A69274-436D-44A9-836D-8C85E43359F1}"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42A1F5-162E-40DF-B87E-3D1FD029F3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17080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F5EAB4C-A42A-41FB-8A80-C32995E00369}"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2E8DEA-842D-4187-8D2D-4280EA19A6F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75295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65959F9-5126-40E5-AC29-02AFCB8649C1}"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695D634-B814-4D93-9292-B86070E692E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45439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F2357B2-BD85-4D41-B6DE-679F831A4D5F}" type="datetime1">
              <a:rPr lang="zh-CN" altLang="en-US"/>
              <a:pPr>
                <a:defRPr/>
              </a:pPr>
              <a:t>2016/12/27 Tuesday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B0EB7C32-AB06-423F-9F2C-A8E679BDE0D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27857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4AC98A1-6994-4FB4-90AB-A6ABB46E4E41}" type="datetime1">
              <a:rPr lang="zh-CN" altLang="en-US"/>
              <a:pPr>
                <a:defRPr/>
              </a:pPr>
              <a:t>2016/12/27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42F39D-2335-498F-8197-FD40B4D7C7F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49474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BAF2889-963F-4088-A495-EACBE012E9FF}" type="datetime1">
              <a:rPr lang="zh-CN" altLang="en-US"/>
              <a:pPr>
                <a:defRPr/>
              </a:pPr>
              <a:t>2016/12/27 Tuesday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606425A3-A039-42F1-82DD-17FBE3ED976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8366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DC32478-0540-4604-9E85-B8D7CC7523C6}"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CF98462-CB4D-48B2-863A-D80C36FCF2D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6811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363F645-156F-4273-8019-DA4C65CA7710}"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56046C-1998-4F9C-9084-0B4C28B7BB8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3699448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8E530AC-0909-423F-B77B-E17486E74F70}"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4EA1310-70FD-4D4C-AA87-91A49B380AC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31888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AE4903B-F69F-4459-A304-535E2A0BBCB2}"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53E61FD-304D-4EAA-9CB3-D2BA0F24E6E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95181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BA3580A-0118-4BD8-8001-F450210C24A3}"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F9234C-6E0D-4D0D-94E9-4B6E86A2E69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37568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8694DE6-6867-4335-AC33-3A290B5C5C49}"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AF200C-311A-4012-8627-0D385D0395B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69566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1EBC57F-8681-47F7-911F-D755FFF83016}"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079AE6F-188D-445E-BDE0-FDF6F29023F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70063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408FE14-4D2A-4B5E-A032-0E2BAAE0E85F}"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911CB06-678D-4137-9D96-7CE00AEFBEF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0821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0AACC5B-7844-41EA-9F92-92E5C3A74853}"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5D6F554-9BD0-4F9C-A2BE-BAF29E2115D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169803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029DBA0A-8B97-4895-B18D-1D384898BECC}" type="datetime1">
              <a:rPr lang="zh-CN" altLang="en-US"/>
              <a:pPr>
                <a:defRPr/>
              </a:pPr>
              <a:t>2016/12/27 Tuesday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86AD96B5-6FAF-4DCF-97EE-AB0DAE18E0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64034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F405444-3A08-45CB-8B0E-13075A6EA253}" type="datetime1">
              <a:rPr lang="zh-CN" altLang="en-US"/>
              <a:pPr>
                <a:defRPr/>
              </a:pPr>
              <a:t>2016/12/27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A9041E33-134E-4E2E-893B-A6C0FA7640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3179529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4F13487-DC3F-408D-8515-86A35A4DE7FD}" type="datetime1">
              <a:rPr lang="zh-CN" altLang="en-US"/>
              <a:pPr>
                <a:defRPr/>
              </a:pPr>
              <a:t>2016/12/27 Tuesday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8DBB45A-895C-4141-8FAC-7281C1ED701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10906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76795AD-9664-4DF9-8744-F3A5EA4B801B}"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8C1EB88-7CF9-4A7C-8F10-2D866F1F25F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095209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A4E634-0EE1-4084-A89D-E34C970B8242}"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7E1C7080-CF8B-4B23-AEDF-F2217F31D13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44107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809EC5C-D9E1-4E42-AD4A-3C26AA2945A3}"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A427B8F-E72C-497E-B3C3-B5BD43316E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754705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F64CA0-6309-4E79-9ACE-C3627199E550}"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7AA7740-8B36-42CA-AB8B-5A9998F6E5D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437722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E13F504-5F50-4835-B7A6-19B313D67F19}" type="datetime1">
              <a:rPr lang="zh-CN" altLang="en-US"/>
              <a:pPr>
                <a:defRPr/>
              </a:pPr>
              <a:t>2016/12/27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AC477F2-C41F-4889-8E2F-EDD4EB4AA36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45827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63C0539-B79D-4C47-87E1-DCF01CAA4EC9}"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44478B7-F26D-4809-91C0-BA12C09AF1F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37539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6FA076E-3CB6-4EED-B233-9F649F6A6A8A}" type="datetime1">
              <a:rPr lang="zh-CN" altLang="en-US"/>
              <a:pPr>
                <a:defRPr/>
              </a:pPr>
              <a:t>2016/12/27 Tuesday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D540FCCF-3E89-494D-9278-8E3E86CA7EA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99132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D08C7AA-EEA9-4698-9D0B-E2DD06041504}" type="datetime1">
              <a:rPr lang="zh-CN" altLang="en-US"/>
              <a:pPr>
                <a:defRPr/>
              </a:pPr>
              <a:t>2016/12/27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FFD224E-D22E-491B-9F38-6AEAC67D388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79772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7345074-A2F8-4D5A-8035-8714FDC91136}" type="datetime1">
              <a:rPr lang="zh-CN" altLang="en-US"/>
              <a:pPr>
                <a:defRPr/>
              </a:pPr>
              <a:t>2016/12/27 Tuesday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D3367AA6-0282-4688-B169-716DA0B64E1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9847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DB6F6DD-598C-4FED-94CB-664073525BBC}"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965081E-2EBA-46D1-A73C-375293CB184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41522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A77B645-1132-4B9D-BB29-276B2B8D31D5}" type="datetime1">
              <a:rPr lang="zh-CN" altLang="en-US"/>
              <a:pPr>
                <a:defRPr/>
              </a:pPr>
              <a:t>2016/12/27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94935CC-B3E4-479D-AC33-BC916649EF5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94110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00CC0A34-0174-4EDE-B6DD-1ED2A6B9C266}" type="datetime1">
              <a:rPr lang="zh-CN" altLang="en-US"/>
              <a:pPr>
                <a:defRPr/>
              </a:pPr>
              <a:t>2016/12/27 Tuesday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C2BE521D-1697-47F4-9F70-E07A0F866E70}"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56CE3790-1CEE-4B73-95E7-0843E579C858}" type="datetime1">
              <a:rPr lang="zh-CN" altLang="en-US"/>
              <a:pPr>
                <a:defRPr/>
              </a:pPr>
              <a:t>2016/12/27 Tuesday</a:t>
            </a:fld>
            <a:endParaRPr lang="zh-CN" altLang="en-US" sz="1800">
              <a:solidFill>
                <a:schemeClr val="tx1"/>
              </a:solidFill>
            </a:endParaRPr>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6905A6C-0A34-49DE-9852-0F326E88FD69}"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1445486B-9031-4114-9644-CFED1B2BBF7C}" type="datetime1">
              <a:rPr lang="zh-CN" altLang="en-US"/>
              <a:pPr>
                <a:defRPr/>
              </a:pPr>
              <a:t>2016/12/27 Tuesday</a:t>
            </a:fld>
            <a:endParaRPr lang="zh-CN" altLang="en-US" sz="1800">
              <a:solidFill>
                <a:schemeClr val="tx1"/>
              </a:solidFill>
            </a:endParaRPr>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D51CC06C-D7D8-4F92-B195-435361C52E3A}"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18.xml"/><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527f7e3f61c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Nipic_11985465_201304091724283141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8263"/>
            <a:ext cx="13474700"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AutoShape 5"/>
          <p:cNvSpPr>
            <a:spLocks noChangeArrowheads="1"/>
          </p:cNvSpPr>
          <p:nvPr/>
        </p:nvSpPr>
        <p:spPr bwMode="auto">
          <a:xfrm>
            <a:off x="4662488" y="3838575"/>
            <a:ext cx="4286250" cy="685800"/>
          </a:xfrm>
          <a:prstGeom prst="roundRect">
            <a:avLst>
              <a:gd name="adj" fmla="val 16667"/>
            </a:avLst>
          </a:prstGeom>
          <a:solidFill>
            <a:schemeClr val="bg1">
              <a:alpha val="23137"/>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6" name="文本框 37"/>
          <p:cNvSpPr>
            <a:spLocks noChangeArrowheads="1"/>
          </p:cNvSpPr>
          <p:nvPr/>
        </p:nvSpPr>
        <p:spPr bwMode="auto">
          <a:xfrm>
            <a:off x="5557838" y="3890963"/>
            <a:ext cx="3392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rgbClr val="FAD73F"/>
                </a:solidFill>
                <a:latin typeface="方正准圆简体" pitchFamily="65" charset="-122"/>
                <a:ea typeface="方正准圆简体" pitchFamily="65" charset="-122"/>
                <a:sym typeface="Arial" pitchFamily="34" charset="0"/>
              </a:rPr>
              <a:t>您的个人信息</a:t>
            </a:r>
          </a:p>
        </p:txBody>
      </p:sp>
      <p:pic>
        <p:nvPicPr>
          <p:cNvPr id="5127" name="medi781.mp3">
            <a:hlinkClick r:id="" action="ppaction://media"/>
          </p:cNvPr>
          <p:cNvPicPr>
            <a:picLocks noRot="1" noChangeAspect="1" noChangeArrowheads="1"/>
          </p:cNvPicPr>
          <p:nvPr>
            <a:wavAudioFile r:embed="rId1" name="media1.mp3"/>
          </p:nvPr>
        </p:nvPicPr>
        <p:blipFill>
          <a:blip r:embed="rId6">
            <a:extLst>
              <a:ext uri="{28A0092B-C50C-407E-A947-70E740481C1C}">
                <a14:useLocalDpi xmlns:a14="http://schemas.microsoft.com/office/drawing/2010/main" val="0"/>
              </a:ext>
            </a:extLst>
          </a:blip>
          <a:srcRect/>
          <a:stretch>
            <a:fillRect/>
          </a:stretch>
        </p:blipFill>
        <p:spPr bwMode="auto">
          <a:xfrm>
            <a:off x="4564063" y="-698500"/>
            <a:ext cx="48736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2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evt" cmd="playFrom(0.0)">
                                      <p:cBhvr>
                                        <p:cTn id="6" dur="1" fill="hold"/>
                                        <p:tgtEl>
                                          <p:spTgt spid="5127"/>
                                        </p:tgtEl>
                                      </p:cBhvr>
                                    </p:cmd>
                                  </p:childTnLst>
                                </p:cTn>
                              </p:par>
                            </p:childTnLst>
                          </p:cTn>
                        </p:par>
                        <p:par>
                          <p:cTn id="7" fill="hold" nodeType="afterGroup">
                            <p:stCondLst>
                              <p:cond delay="0"/>
                            </p:stCondLst>
                            <p:childTnLst>
                              <p:par>
                                <p:cTn id="8" presetID="23" presetClass="entr" presetSubtype="288" fill="hold" grpId="0" nodeType="afterEffect">
                                  <p:stCondLst>
                                    <p:cond delay="0"/>
                                  </p:stCondLst>
                                  <p:iterate type="lt">
                                    <p:tmPct val="10000"/>
                                  </p:iterate>
                                  <p:childTnLst>
                                    <p:set>
                                      <p:cBhvr>
                                        <p:cTn id="9" dur="1" fill="hold">
                                          <p:stCondLst>
                                            <p:cond delay="0"/>
                                          </p:stCondLst>
                                        </p:cTn>
                                        <p:tgtEl>
                                          <p:spTgt spid="5126">
                                            <p:txEl>
                                              <p:pRg st="0" end="0"/>
                                            </p:txEl>
                                          </p:spTgt>
                                        </p:tgtEl>
                                        <p:attrNameLst>
                                          <p:attrName>style.visibility</p:attrName>
                                        </p:attrNameLst>
                                      </p:cBhvr>
                                      <p:to>
                                        <p:strVal val="visible"/>
                                      </p:to>
                                    </p:set>
                                    <p:anim calcmode="lin" valueType="num">
                                      <p:cBhvr>
                                        <p:cTn id="10" dur="500" fill="hold"/>
                                        <p:tgtEl>
                                          <p:spTgt spid="5126">
                                            <p:txEl>
                                              <p:pRg st="0" end="0"/>
                                            </p:txEl>
                                          </p:spTgt>
                                        </p:tgtEl>
                                        <p:attrNameLst>
                                          <p:attrName>ppt_w</p:attrName>
                                        </p:attrNameLst>
                                      </p:cBhvr>
                                      <p:tavLst>
                                        <p:tav tm="0">
                                          <p:val>
                                            <p:strVal val="4/3*#ppt_w"/>
                                          </p:val>
                                        </p:tav>
                                        <p:tav tm="100000">
                                          <p:val>
                                            <p:strVal val="#ppt_w"/>
                                          </p:val>
                                        </p:tav>
                                      </p:tavLst>
                                    </p:anim>
                                    <p:anim calcmode="lin" valueType="num">
                                      <p:cBhvr>
                                        <p:cTn id="11" dur="500" fill="hold"/>
                                        <p:tgtEl>
                                          <p:spTgt spid="5126">
                                            <p:txEl>
                                              <p:pRg st="0" end="0"/>
                                            </p:txEl>
                                          </p:spTgt>
                                        </p:tgtEl>
                                        <p:attrNameLst>
                                          <p:attrName>ppt_h</p:attrName>
                                        </p:attrNameLst>
                                      </p:cBhvr>
                                      <p:tavLst>
                                        <p:tav tm="0">
                                          <p:val>
                                            <p:strVal val="4/3*#ppt_h"/>
                                          </p:val>
                                        </p:tav>
                                        <p:tav tm="100000">
                                          <p:val>
                                            <p:strVal val="#ppt_h"/>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21" presetClass="entr" presetSubtype="4" fill="hold" grpId="1" nodeType="clickEffect">
                                  <p:stCondLst>
                                    <p:cond delay="0"/>
                                  </p:stCondLst>
                                  <p:iterate type="lt">
                                    <p:tmAbs val="0"/>
                                  </p:iterate>
                                  <p:childTnLst>
                                    <p:set>
                                      <p:cBhvr>
                                        <p:cTn id="15" dur="1" fill="hold">
                                          <p:stCondLst>
                                            <p:cond delay="0"/>
                                          </p:stCondLst>
                                        </p:cTn>
                                        <p:tgtEl>
                                          <p:spTgt spid="5126">
                                            <p:txEl>
                                              <p:pRg st="0" end="0"/>
                                            </p:txEl>
                                          </p:spTgt>
                                        </p:tgtEl>
                                        <p:attrNameLst>
                                          <p:attrName>style.visibility</p:attrName>
                                        </p:attrNameLst>
                                      </p:cBhvr>
                                      <p:to>
                                        <p:strVal val="visible"/>
                                      </p:to>
                                    </p:set>
                                    <p:animEffect transition="in" filter="wheel(4)">
                                      <p:cBhvr>
                                        <p:cTn id="16" dur="2000"/>
                                        <p:tgtEl>
                                          <p:spTgt spid="5126">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5125"/>
                                        </p:tgtEl>
                                        <p:attrNameLst>
                                          <p:attrName>style.visibility</p:attrName>
                                        </p:attrNameLst>
                                      </p:cBhvr>
                                      <p:to>
                                        <p:strVal val="visible"/>
                                      </p:to>
                                    </p:set>
                                    <p:animEffect transition="in" filter="wedge">
                                      <p:cBhvr>
                                        <p:cTn id="21" dur="2000"/>
                                        <p:tgtEl>
                                          <p:spTgt spid="512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0" presetClass="entr" presetSubtype="0" fill="hold" nodeType="clickEffect">
                                  <p:stCondLst>
                                    <p:cond delay="0"/>
                                  </p:stCondLst>
                                  <p:iterate type="lt">
                                    <p:tmAbs val="0"/>
                                  </p:iterate>
                                  <p:childTnLst>
                                    <p:set>
                                      <p:cBhvr>
                                        <p:cTn id="25" dur="1" fill="hold">
                                          <p:stCondLst>
                                            <p:cond delay="0"/>
                                          </p:stCondLst>
                                        </p:cTn>
                                        <p:tgtEl>
                                          <p:spTgt spid="5126">
                                            <p:txEl>
                                              <p:pRg st="0" end="0"/>
                                            </p:txEl>
                                          </p:spTgt>
                                        </p:tgtEl>
                                        <p:attrNameLst>
                                          <p:attrName>style.visibility</p:attrName>
                                        </p:attrNameLst>
                                      </p:cBhvr>
                                      <p:to>
                                        <p:strVal val="visible"/>
                                      </p:to>
                                    </p:set>
                                    <p:animEffect transition="in" filter="wedge">
                                      <p:cBhvr>
                                        <p:cTn id="26" dur="2000"/>
                                        <p:tgtEl>
                                          <p:spTgt spid="51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1" nodeType="clickEffect">
                  <p:stCondLst>
                    <p:cond delay="indefinite"/>
                  </p:stCondLst>
                  <p:endCondLst>
                    <p:cond evt="onStopAudio" delay="0">
                      <p:tgtEl>
                        <p:sldTgt/>
                      </p:tgtEl>
                    </p:cond>
                  </p:endCondLst>
                </p:cTn>
                <p:tgtEl>
                  <p:spTgt spid="5127"/>
                </p:tgtEl>
              </p:cMediaNode>
            </p:audio>
          </p:childTnLst>
        </p:cTn>
      </p:par>
    </p:tnLst>
    <p:bldLst>
      <p:bldP spid="5125" grpId="0" animBg="1"/>
      <p:bldP spid="5126" grpId="0" build="allAtOnce" bldLvl="0" autoUpdateAnimBg="0"/>
      <p:bldP spid="5126" grpId="1" build="allAtOnce" bldLvl="0" autoUpdateAnimBg="0"/>
      <p:bldP spid="5126" grpId="2" bldLvl="0" autoUpdateAnimBg="0"/>
      <p:bldP spid="5126" grpId="3" bldLvl="0" autoUpdateAnimBg="0"/>
      <p:bldP spid="5126" grpId="4" bldLvl="0" autoUpdateAnimBg="0"/>
      <p:bldP spid="5126" grpId="5"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109538" y="6589713"/>
            <a:ext cx="12401551" cy="268287"/>
            <a:chOff x="0" y="0"/>
            <a:chExt cx="12409651" cy="268514"/>
          </a:xfrm>
        </p:grpSpPr>
        <p:sp>
          <p:nvSpPr>
            <p:cNvPr id="13378"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79"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0"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1"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2"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3"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4"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5"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6"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7"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8"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9"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0"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1"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2"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3"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4"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5"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6"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7"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8"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9"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0"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1"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2"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3"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4"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5"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6"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7"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8"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9"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0"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1"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2"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3"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4"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5"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6"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7"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8"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9"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0"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1"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2"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3"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4"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5"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6"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7"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8"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9"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0"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1"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2"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3"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4"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5"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6"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7"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8"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9"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0"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1"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2"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3"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4"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5"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6"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7"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8"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9"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0"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1"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2"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3"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4"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5"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6"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7"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8"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9"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0"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1"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2"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3"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4"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5"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6"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1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3316"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0" name="直接连接符 173"/>
          <p:cNvSpPr>
            <a:spLocks noChangeShapeType="1"/>
          </p:cNvSpPr>
          <p:nvPr/>
        </p:nvSpPr>
        <p:spPr bwMode="auto">
          <a:xfrm flipV="1">
            <a:off x="2047875" y="4291013"/>
            <a:ext cx="1819275" cy="1374775"/>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31" name="直接连接符 174"/>
          <p:cNvSpPr>
            <a:spLocks noChangeShapeType="1"/>
          </p:cNvSpPr>
          <p:nvPr/>
        </p:nvSpPr>
        <p:spPr bwMode="auto">
          <a:xfrm flipV="1">
            <a:off x="4664075" y="3113088"/>
            <a:ext cx="2263775" cy="862012"/>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32" name="直接连接符 175"/>
          <p:cNvSpPr>
            <a:spLocks noChangeShapeType="1"/>
          </p:cNvSpPr>
          <p:nvPr/>
        </p:nvSpPr>
        <p:spPr bwMode="auto">
          <a:xfrm flipV="1">
            <a:off x="7680325" y="1762125"/>
            <a:ext cx="1712913" cy="1052513"/>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433" name="Group 97"/>
          <p:cNvGrpSpPr>
            <a:grpSpLocks/>
          </p:cNvGrpSpPr>
          <p:nvPr/>
        </p:nvGrpSpPr>
        <p:grpSpPr bwMode="auto">
          <a:xfrm>
            <a:off x="3816350" y="3775075"/>
            <a:ext cx="1108075" cy="1108075"/>
            <a:chOff x="0" y="0"/>
            <a:chExt cx="1107263" cy="1107263"/>
          </a:xfrm>
        </p:grpSpPr>
        <p:sp>
          <p:nvSpPr>
            <p:cNvPr id="13374" name="椭圆 192"/>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75" name="Group 99"/>
            <p:cNvGrpSpPr>
              <a:grpSpLocks/>
            </p:cNvGrpSpPr>
            <p:nvPr/>
          </p:nvGrpSpPr>
          <p:grpSpPr bwMode="auto">
            <a:xfrm>
              <a:off x="209275" y="184214"/>
              <a:ext cx="688712" cy="738834"/>
              <a:chOff x="0" y="0"/>
              <a:chExt cx="588963" cy="631825"/>
            </a:xfrm>
          </p:grpSpPr>
          <p:sp>
            <p:nvSpPr>
              <p:cNvPr id="13376" name="Freeform 6"/>
              <p:cNvSpPr>
                <a:spLocks noEditPoints="1" noChangeArrowheads="1"/>
              </p:cNvSpPr>
              <p:nvPr/>
            </p:nvSpPr>
            <p:spPr bwMode="auto">
              <a:xfrm>
                <a:off x="0" y="0"/>
                <a:ext cx="452438" cy="450850"/>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2147483647 w 120"/>
                  <a:gd name="T29" fmla="*/ 2147483647 h 120"/>
                  <a:gd name="T30" fmla="*/ 2147483647 w 120"/>
                  <a:gd name="T31" fmla="*/ 0 h 120"/>
                  <a:gd name="T32" fmla="*/ 2147483647 w 120"/>
                  <a:gd name="T33" fmla="*/ 0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2147483647 h 120"/>
                  <a:gd name="T54" fmla="*/ 2147483647 w 120"/>
                  <a:gd name="T55" fmla="*/ 2147483647 h 120"/>
                  <a:gd name="T56" fmla="*/ 2147483647 w 120"/>
                  <a:gd name="T57" fmla="*/ 2147483647 h 120"/>
                  <a:gd name="T58" fmla="*/ 0 w 120"/>
                  <a:gd name="T59" fmla="*/ 2147483647 h 120"/>
                  <a:gd name="T60" fmla="*/ 0 w 120"/>
                  <a:gd name="T61" fmla="*/ 2147483647 h 120"/>
                  <a:gd name="T62" fmla="*/ 2147483647 w 120"/>
                  <a:gd name="T63" fmla="*/ 2147483647 h 120"/>
                  <a:gd name="T64" fmla="*/ 2147483647 w 120"/>
                  <a:gd name="T65" fmla="*/ 2147483647 h 120"/>
                  <a:gd name="T66" fmla="*/ 2147483647 w 120"/>
                  <a:gd name="T67" fmla="*/ 2147483647 h 120"/>
                  <a:gd name="T68" fmla="*/ 2147483647 w 120"/>
                  <a:gd name="T69" fmla="*/ 2147483647 h 120"/>
                  <a:gd name="T70" fmla="*/ 2147483647 w 120"/>
                  <a:gd name="T71" fmla="*/ 2147483647 h 120"/>
                  <a:gd name="T72" fmla="*/ 2147483647 w 120"/>
                  <a:gd name="T73" fmla="*/ 2147483647 h 120"/>
                  <a:gd name="T74" fmla="*/ 2147483647 w 120"/>
                  <a:gd name="T75" fmla="*/ 2147483647 h 120"/>
                  <a:gd name="T76" fmla="*/ 2147483647 w 120"/>
                  <a:gd name="T77" fmla="*/ 2147483647 h 120"/>
                  <a:gd name="T78" fmla="*/ 2147483647 w 120"/>
                  <a:gd name="T79" fmla="*/ 2147483647 h 120"/>
                  <a:gd name="T80" fmla="*/ 2147483647 w 120"/>
                  <a:gd name="T81" fmla="*/ 2147483647 h 120"/>
                  <a:gd name="T82" fmla="*/ 2147483647 w 120"/>
                  <a:gd name="T83" fmla="*/ 2147483647 h 120"/>
                  <a:gd name="T84" fmla="*/ 2147483647 w 120"/>
                  <a:gd name="T85" fmla="*/ 2147483647 h 120"/>
                  <a:gd name="T86" fmla="*/ 2147483647 w 120"/>
                  <a:gd name="T87" fmla="*/ 2147483647 h 120"/>
                  <a:gd name="T88" fmla="*/ 2147483647 w 120"/>
                  <a:gd name="T89" fmla="*/ 2147483647 h 120"/>
                  <a:gd name="T90" fmla="*/ 2147483647 w 120"/>
                  <a:gd name="T91" fmla="*/ 2147483647 h 120"/>
                  <a:gd name="T92" fmla="*/ 2147483647 w 120"/>
                  <a:gd name="T93" fmla="*/ 2147483647 h 120"/>
                  <a:gd name="T94" fmla="*/ 2147483647 w 120"/>
                  <a:gd name="T95" fmla="*/ 2147483647 h 120"/>
                  <a:gd name="T96" fmla="*/ 2147483647 w 120"/>
                  <a:gd name="T97" fmla="*/ 2147483647 h 120"/>
                  <a:gd name="T98" fmla="*/ 2147483647 w 120"/>
                  <a:gd name="T99" fmla="*/ 2147483647 h 120"/>
                  <a:gd name="T100" fmla="*/ 2147483647 w 120"/>
                  <a:gd name="T101" fmla="*/ 2147483647 h 120"/>
                  <a:gd name="T102" fmla="*/ 2147483647 w 120"/>
                  <a:gd name="T103" fmla="*/ 2147483647 h 120"/>
                  <a:gd name="T104" fmla="*/ 2147483647 w 120"/>
                  <a:gd name="T105" fmla="*/ 2147483647 h 120"/>
                  <a:gd name="T106" fmla="*/ 2147483647 w 120"/>
                  <a:gd name="T107" fmla="*/ 2147483647 h 120"/>
                  <a:gd name="T108" fmla="*/ 2147483647 w 120"/>
                  <a:gd name="T109" fmla="*/ 2147483647 h 120"/>
                  <a:gd name="T110" fmla="*/ 2147483647 w 120"/>
                  <a:gd name="T111" fmla="*/ 2147483647 h 120"/>
                  <a:gd name="T112" fmla="*/ 2147483647 w 120"/>
                  <a:gd name="T113" fmla="*/ 2147483647 h 120"/>
                  <a:gd name="T114" fmla="*/ 2147483647 w 120"/>
                  <a:gd name="T115" fmla="*/ 2147483647 h 120"/>
                  <a:gd name="T116" fmla="*/ 2147483647 w 120"/>
                  <a:gd name="T117" fmla="*/ 2147483647 h 120"/>
                  <a:gd name="T118" fmla="*/ 2147483647 w 120"/>
                  <a:gd name="T119" fmla="*/ 2147483647 h 120"/>
                  <a:gd name="T120" fmla="*/ 2147483647 w 120"/>
                  <a:gd name="T121" fmla="*/ 2147483647 h 120"/>
                  <a:gd name="T122" fmla="*/ 2147483647 w 120"/>
                  <a:gd name="T123" fmla="*/ 2147483647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
                  <a:gd name="T187" fmla="*/ 0 h 120"/>
                  <a:gd name="T188" fmla="*/ 120 w 120"/>
                  <a:gd name="T189" fmla="*/ 120 h 12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77" name="Freeform 7"/>
              <p:cNvSpPr>
                <a:spLocks noEditPoints="1" noChangeArrowheads="1"/>
              </p:cNvSpPr>
              <p:nvPr/>
            </p:nvSpPr>
            <p:spPr bwMode="auto">
              <a:xfrm>
                <a:off x="361950" y="406400"/>
                <a:ext cx="227013" cy="225425"/>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2147483647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2147483647 w 60"/>
                  <a:gd name="T31" fmla="*/ 0 h 60"/>
                  <a:gd name="T32" fmla="*/ 2147483647 w 60"/>
                  <a:gd name="T33" fmla="*/ 0 h 60"/>
                  <a:gd name="T34" fmla="*/ 2147483647 w 60"/>
                  <a:gd name="T35" fmla="*/ 2147483647 h 60"/>
                  <a:gd name="T36" fmla="*/ 2147483647 w 60"/>
                  <a:gd name="T37" fmla="*/ 2147483647 h 60"/>
                  <a:gd name="T38" fmla="*/ 2147483647 w 60"/>
                  <a:gd name="T39" fmla="*/ 2147483647 h 60"/>
                  <a:gd name="T40" fmla="*/ 2147483647 w 60"/>
                  <a:gd name="T41" fmla="*/ 2147483647 h 60"/>
                  <a:gd name="T42" fmla="*/ 2147483647 w 60"/>
                  <a:gd name="T43" fmla="*/ 2147483647 h 60"/>
                  <a:gd name="T44" fmla="*/ 2147483647 w 60"/>
                  <a:gd name="T45" fmla="*/ 2147483647 h 60"/>
                  <a:gd name="T46" fmla="*/ 2147483647 w 60"/>
                  <a:gd name="T47" fmla="*/ 2147483647 h 60"/>
                  <a:gd name="T48" fmla="*/ 2147483647 w 60"/>
                  <a:gd name="T49" fmla="*/ 2147483647 h 60"/>
                  <a:gd name="T50" fmla="*/ 2147483647 w 60"/>
                  <a:gd name="T51" fmla="*/ 2147483647 h 60"/>
                  <a:gd name="T52" fmla="*/ 2147483647 w 60"/>
                  <a:gd name="T53" fmla="*/ 2147483647 h 60"/>
                  <a:gd name="T54" fmla="*/ 2147483647 w 60"/>
                  <a:gd name="T55" fmla="*/ 2147483647 h 60"/>
                  <a:gd name="T56" fmla="*/ 2147483647 w 60"/>
                  <a:gd name="T57" fmla="*/ 2147483647 h 60"/>
                  <a:gd name="T58" fmla="*/ 0 w 60"/>
                  <a:gd name="T59" fmla="*/ 2147483647 h 60"/>
                  <a:gd name="T60" fmla="*/ 0 w 60"/>
                  <a:gd name="T61" fmla="*/ 2147483647 h 60"/>
                  <a:gd name="T62" fmla="*/ 2147483647 w 60"/>
                  <a:gd name="T63" fmla="*/ 2147483647 h 60"/>
                  <a:gd name="T64" fmla="*/ 2147483647 w 60"/>
                  <a:gd name="T65" fmla="*/ 2147483647 h 60"/>
                  <a:gd name="T66" fmla="*/ 2147483647 w 60"/>
                  <a:gd name="T67" fmla="*/ 2147483647 h 60"/>
                  <a:gd name="T68" fmla="*/ 2147483647 w 60"/>
                  <a:gd name="T69" fmla="*/ 2147483647 h 60"/>
                  <a:gd name="T70" fmla="*/ 2147483647 w 60"/>
                  <a:gd name="T71" fmla="*/ 2147483647 h 60"/>
                  <a:gd name="T72" fmla="*/ 2147483647 w 60"/>
                  <a:gd name="T73" fmla="*/ 2147483647 h 60"/>
                  <a:gd name="T74" fmla="*/ 2147483647 w 60"/>
                  <a:gd name="T75" fmla="*/ 2147483647 h 60"/>
                  <a:gd name="T76" fmla="*/ 2147483647 w 60"/>
                  <a:gd name="T77" fmla="*/ 2147483647 h 60"/>
                  <a:gd name="T78" fmla="*/ 2147483647 w 60"/>
                  <a:gd name="T79" fmla="*/ 2147483647 h 60"/>
                  <a:gd name="T80" fmla="*/ 2147483647 w 60"/>
                  <a:gd name="T81" fmla="*/ 2147483647 h 60"/>
                  <a:gd name="T82" fmla="*/ 2147483647 w 60"/>
                  <a:gd name="T83" fmla="*/ 2147483647 h 60"/>
                  <a:gd name="T84" fmla="*/ 2147483647 w 60"/>
                  <a:gd name="T85" fmla="*/ 2147483647 h 60"/>
                  <a:gd name="T86" fmla="*/ 2147483647 w 60"/>
                  <a:gd name="T87" fmla="*/ 2147483647 h 60"/>
                  <a:gd name="T88" fmla="*/ 2147483647 w 60"/>
                  <a:gd name="T89" fmla="*/ 2147483647 h 60"/>
                  <a:gd name="T90" fmla="*/ 2147483647 w 60"/>
                  <a:gd name="T91" fmla="*/ 2147483647 h 60"/>
                  <a:gd name="T92" fmla="*/ 2147483647 w 60"/>
                  <a:gd name="T93" fmla="*/ 2147483647 h 60"/>
                  <a:gd name="T94" fmla="*/ 2147483647 w 60"/>
                  <a:gd name="T95" fmla="*/ 2147483647 h 60"/>
                  <a:gd name="T96" fmla="*/ 2147483647 w 60"/>
                  <a:gd name="T97" fmla="*/ 2147483647 h 60"/>
                  <a:gd name="T98" fmla="*/ 2147483647 w 60"/>
                  <a:gd name="T99" fmla="*/ 2147483647 h 60"/>
                  <a:gd name="T100" fmla="*/ 2147483647 w 60"/>
                  <a:gd name="T101" fmla="*/ 2147483647 h 60"/>
                  <a:gd name="T102" fmla="*/ 2147483647 w 60"/>
                  <a:gd name="T103" fmla="*/ 2147483647 h 60"/>
                  <a:gd name="T104" fmla="*/ 2147483647 w 60"/>
                  <a:gd name="T105" fmla="*/ 2147483647 h 60"/>
                  <a:gd name="T106" fmla="*/ 2147483647 w 60"/>
                  <a:gd name="T107" fmla="*/ 2147483647 h 60"/>
                  <a:gd name="T108" fmla="*/ 2147483647 w 60"/>
                  <a:gd name="T109" fmla="*/ 2147483647 h 60"/>
                  <a:gd name="T110" fmla="*/ 2147483647 w 60"/>
                  <a:gd name="T111" fmla="*/ 2147483647 h 60"/>
                  <a:gd name="T112" fmla="*/ 2147483647 w 60"/>
                  <a:gd name="T113" fmla="*/ 2147483647 h 60"/>
                  <a:gd name="T114" fmla="*/ 2147483647 w 60"/>
                  <a:gd name="T115" fmla="*/ 2147483647 h 60"/>
                  <a:gd name="T116" fmla="*/ 2147483647 w 60"/>
                  <a:gd name="T117" fmla="*/ 2147483647 h 60"/>
                  <a:gd name="T118" fmla="*/ 2147483647 w 60"/>
                  <a:gd name="T119" fmla="*/ 2147483647 h 60"/>
                  <a:gd name="T120" fmla="*/ 2147483647 w 60"/>
                  <a:gd name="T121" fmla="*/ 2147483647 h 60"/>
                  <a:gd name="T122" fmla="*/ 2147483647 w 60"/>
                  <a:gd name="T123" fmla="*/ 2147483647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
                  <a:gd name="T187" fmla="*/ 0 h 60"/>
                  <a:gd name="T188" fmla="*/ 60 w 60"/>
                  <a:gd name="T189" fmla="*/ 60 h 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4438" name="Group 102"/>
          <p:cNvGrpSpPr>
            <a:grpSpLocks/>
          </p:cNvGrpSpPr>
          <p:nvPr/>
        </p:nvGrpSpPr>
        <p:grpSpPr bwMode="auto">
          <a:xfrm>
            <a:off x="9304338" y="1263650"/>
            <a:ext cx="1106487" cy="1108075"/>
            <a:chOff x="0" y="0"/>
            <a:chExt cx="1107263" cy="1107263"/>
          </a:xfrm>
        </p:grpSpPr>
        <p:sp>
          <p:nvSpPr>
            <p:cNvPr id="13372" name="椭圆 197"/>
            <p:cNvSpPr>
              <a:spLocks noChangeArrowheads="1"/>
            </p:cNvSpPr>
            <p:nvPr/>
          </p:nvSpPr>
          <p:spPr bwMode="auto">
            <a:xfrm>
              <a:off x="0" y="0"/>
              <a:ext cx="1107263" cy="1107263"/>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73" name="Freeform 8"/>
            <p:cNvSpPr>
              <a:spLocks noEditPoints="1" noChangeArrowheads="1"/>
            </p:cNvSpPr>
            <p:nvPr/>
          </p:nvSpPr>
          <p:spPr bwMode="auto">
            <a:xfrm>
              <a:off x="216398" y="238512"/>
              <a:ext cx="674466" cy="630238"/>
            </a:xfrm>
            <a:custGeom>
              <a:avLst/>
              <a:gdLst>
                <a:gd name="T0" fmla="*/ 2147483647 w 154"/>
                <a:gd name="T1" fmla="*/ 2147483647 h 144"/>
                <a:gd name="T2" fmla="*/ 2147483647 w 154"/>
                <a:gd name="T3" fmla="*/ 2147483647 h 144"/>
                <a:gd name="T4" fmla="*/ 2147483647 w 154"/>
                <a:gd name="T5" fmla="*/ 2147483647 h 144"/>
                <a:gd name="T6" fmla="*/ 2147483647 w 154"/>
                <a:gd name="T7" fmla="*/ 2147483647 h 144"/>
                <a:gd name="T8" fmla="*/ 2147483647 w 154"/>
                <a:gd name="T9" fmla="*/ 2147483647 h 144"/>
                <a:gd name="T10" fmla="*/ 2147483647 w 154"/>
                <a:gd name="T11" fmla="*/ 0 h 144"/>
                <a:gd name="T12" fmla="*/ 2147483647 w 154"/>
                <a:gd name="T13" fmla="*/ 0 h 144"/>
                <a:gd name="T14" fmla="*/ 2147483647 w 154"/>
                <a:gd name="T15" fmla="*/ 2147483647 h 144"/>
                <a:gd name="T16" fmla="*/ 2147483647 w 154"/>
                <a:gd name="T17" fmla="*/ 2147483647 h 144"/>
                <a:gd name="T18" fmla="*/ 2147483647 w 154"/>
                <a:gd name="T19" fmla="*/ 2147483647 h 144"/>
                <a:gd name="T20" fmla="*/ 2147483647 w 154"/>
                <a:gd name="T21" fmla="*/ 2147483647 h 144"/>
                <a:gd name="T22" fmla="*/ 2147483647 w 154"/>
                <a:gd name="T23" fmla="*/ 2147483647 h 144"/>
                <a:gd name="T24" fmla="*/ 2147483647 w 154"/>
                <a:gd name="T25" fmla="*/ 2147483647 h 144"/>
                <a:gd name="T26" fmla="*/ 2147483647 w 154"/>
                <a:gd name="T27" fmla="*/ 2147483647 h 144"/>
                <a:gd name="T28" fmla="*/ 2147483647 w 154"/>
                <a:gd name="T29" fmla="*/ 2147483647 h 144"/>
                <a:gd name="T30" fmla="*/ 2147483647 w 154"/>
                <a:gd name="T31" fmla="*/ 2147483647 h 144"/>
                <a:gd name="T32" fmla="*/ 2147483647 w 154"/>
                <a:gd name="T33" fmla="*/ 2147483647 h 144"/>
                <a:gd name="T34" fmla="*/ 2147483647 w 154"/>
                <a:gd name="T35" fmla="*/ 2147483647 h 144"/>
                <a:gd name="T36" fmla="*/ 2147483647 w 154"/>
                <a:gd name="T37" fmla="*/ 2147483647 h 144"/>
                <a:gd name="T38" fmla="*/ 2147483647 w 154"/>
                <a:gd name="T39" fmla="*/ 2147483647 h 144"/>
                <a:gd name="T40" fmla="*/ 2147483647 w 154"/>
                <a:gd name="T41" fmla="*/ 2147483647 h 144"/>
                <a:gd name="T42" fmla="*/ 2147483647 w 154"/>
                <a:gd name="T43" fmla="*/ 2147483647 h 144"/>
                <a:gd name="T44" fmla="*/ 2147483647 w 154"/>
                <a:gd name="T45" fmla="*/ 2147483647 h 144"/>
                <a:gd name="T46" fmla="*/ 2147483647 w 154"/>
                <a:gd name="T47" fmla="*/ 2147483647 h 144"/>
                <a:gd name="T48" fmla="*/ 2147483647 w 154"/>
                <a:gd name="T49" fmla="*/ 2147483647 h 144"/>
                <a:gd name="T50" fmla="*/ 2147483647 w 154"/>
                <a:gd name="T51" fmla="*/ 2147483647 h 144"/>
                <a:gd name="T52" fmla="*/ 2147483647 w 154"/>
                <a:gd name="T53" fmla="*/ 2147483647 h 144"/>
                <a:gd name="T54" fmla="*/ 2147483647 w 154"/>
                <a:gd name="T55" fmla="*/ 2147483647 h 144"/>
                <a:gd name="T56" fmla="*/ 2147483647 w 154"/>
                <a:gd name="T57" fmla="*/ 2147483647 h 144"/>
                <a:gd name="T58" fmla="*/ 2147483647 w 154"/>
                <a:gd name="T59" fmla="*/ 2147483647 h 144"/>
                <a:gd name="T60" fmla="*/ 2147483647 w 154"/>
                <a:gd name="T61" fmla="*/ 2147483647 h 144"/>
                <a:gd name="T62" fmla="*/ 2147483647 w 154"/>
                <a:gd name="T63" fmla="*/ 2147483647 h 144"/>
                <a:gd name="T64" fmla="*/ 2147483647 w 154"/>
                <a:gd name="T65" fmla="*/ 2147483647 h 144"/>
                <a:gd name="T66" fmla="*/ 2147483647 w 154"/>
                <a:gd name="T67" fmla="*/ 2147483647 h 144"/>
                <a:gd name="T68" fmla="*/ 2147483647 w 154"/>
                <a:gd name="T69" fmla="*/ 2147483647 h 144"/>
                <a:gd name="T70" fmla="*/ 2147483647 w 154"/>
                <a:gd name="T71" fmla="*/ 2147483647 h 144"/>
                <a:gd name="T72" fmla="*/ 2147483647 w 154"/>
                <a:gd name="T73" fmla="*/ 2147483647 h 144"/>
                <a:gd name="T74" fmla="*/ 2147483647 w 154"/>
                <a:gd name="T75" fmla="*/ 2147483647 h 144"/>
                <a:gd name="T76" fmla="*/ 2147483647 w 154"/>
                <a:gd name="T77" fmla="*/ 2147483647 h 144"/>
                <a:gd name="T78" fmla="*/ 2147483647 w 154"/>
                <a:gd name="T79" fmla="*/ 2147483647 h 144"/>
                <a:gd name="T80" fmla="*/ 2147483647 w 154"/>
                <a:gd name="T81" fmla="*/ 2147483647 h 144"/>
                <a:gd name="T82" fmla="*/ 2147483647 w 154"/>
                <a:gd name="T83" fmla="*/ 2147483647 h 144"/>
                <a:gd name="T84" fmla="*/ 2147483647 w 154"/>
                <a:gd name="T85" fmla="*/ 2147483647 h 144"/>
                <a:gd name="T86" fmla="*/ 2147483647 w 154"/>
                <a:gd name="T87" fmla="*/ 2147483647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8"/>
                    <a:pt x="110" y="67"/>
                    <a:pt x="115" y="66"/>
                  </a:cubicBezTo>
                  <a:cubicBezTo>
                    <a:pt x="154" y="53"/>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3"/>
                    <a:pt x="39" y="66"/>
                  </a:cubicBezTo>
                  <a:cubicBezTo>
                    <a:pt x="43" y="67"/>
                    <a:pt x="47" y="68"/>
                    <a:pt x="50" y="69"/>
                  </a:cubicBezTo>
                  <a:cubicBezTo>
                    <a:pt x="56" y="76"/>
                    <a:pt x="63" y="81"/>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1"/>
                    <a:pt x="98" y="76"/>
                    <a:pt x="104" y="69"/>
                  </a:cubicBezTo>
                  <a:moveTo>
                    <a:pt x="119" y="25"/>
                  </a:moveTo>
                  <a:cubicBezTo>
                    <a:pt x="119" y="12"/>
                    <a:pt x="119" y="12"/>
                    <a:pt x="119" y="12"/>
                  </a:cubicBezTo>
                  <a:cubicBezTo>
                    <a:pt x="129" y="12"/>
                    <a:pt x="129" y="12"/>
                    <a:pt x="129" y="12"/>
                  </a:cubicBezTo>
                  <a:cubicBezTo>
                    <a:pt x="143" y="12"/>
                    <a:pt x="143" y="12"/>
                    <a:pt x="143" y="12"/>
                  </a:cubicBezTo>
                  <a:cubicBezTo>
                    <a:pt x="143" y="24"/>
                    <a:pt x="140" y="51"/>
                    <a:pt x="113" y="60"/>
                  </a:cubicBezTo>
                  <a:cubicBezTo>
                    <a:pt x="112" y="60"/>
                    <a:pt x="111" y="61"/>
                    <a:pt x="109" y="61"/>
                  </a:cubicBezTo>
                  <a:cubicBezTo>
                    <a:pt x="115" y="51"/>
                    <a:pt x="119" y="38"/>
                    <a:pt x="119" y="25"/>
                  </a:cubicBezTo>
                  <a:close/>
                  <a:moveTo>
                    <a:pt x="41" y="60"/>
                  </a:moveTo>
                  <a:cubicBezTo>
                    <a:pt x="14" y="52"/>
                    <a:pt x="11" y="24"/>
                    <a:pt x="11" y="12"/>
                  </a:cubicBezTo>
                  <a:cubicBezTo>
                    <a:pt x="25" y="12"/>
                    <a:pt x="25" y="12"/>
                    <a:pt x="25" y="12"/>
                  </a:cubicBezTo>
                  <a:cubicBezTo>
                    <a:pt x="35" y="12"/>
                    <a:pt x="35" y="12"/>
                    <a:pt x="35" y="12"/>
                  </a:cubicBezTo>
                  <a:cubicBezTo>
                    <a:pt x="35" y="25"/>
                    <a:pt x="35" y="25"/>
                    <a:pt x="35" y="25"/>
                  </a:cubicBezTo>
                  <a:cubicBezTo>
                    <a:pt x="35" y="38"/>
                    <a:pt x="39" y="51"/>
                    <a:pt x="45" y="61"/>
                  </a:cubicBezTo>
                  <a:cubicBezTo>
                    <a:pt x="43" y="61"/>
                    <a:pt x="42" y="60"/>
                    <a:pt x="41" y="60"/>
                  </a:cubicBezTo>
                  <a:moveTo>
                    <a:pt x="77" y="53"/>
                  </a:moveTo>
                  <a:cubicBezTo>
                    <a:pt x="58" y="66"/>
                    <a:pt x="58" y="66"/>
                    <a:pt x="58" y="66"/>
                  </a:cubicBezTo>
                  <a:cubicBezTo>
                    <a:pt x="65" y="44"/>
                    <a:pt x="65" y="44"/>
                    <a:pt x="65" y="44"/>
                  </a:cubicBezTo>
                  <a:cubicBezTo>
                    <a:pt x="47" y="30"/>
                    <a:pt x="47" y="30"/>
                    <a:pt x="47" y="30"/>
                  </a:cubicBezTo>
                  <a:cubicBezTo>
                    <a:pt x="70" y="30"/>
                    <a:pt x="70" y="30"/>
                    <a:pt x="70" y="30"/>
                  </a:cubicBezTo>
                  <a:cubicBezTo>
                    <a:pt x="77" y="9"/>
                    <a:pt x="77" y="9"/>
                    <a:pt x="77" y="9"/>
                  </a:cubicBezTo>
                  <a:cubicBezTo>
                    <a:pt x="84" y="30"/>
                    <a:pt x="84" y="30"/>
                    <a:pt x="84" y="30"/>
                  </a:cubicBezTo>
                  <a:cubicBezTo>
                    <a:pt x="107" y="30"/>
                    <a:pt x="107" y="30"/>
                    <a:pt x="107" y="30"/>
                  </a:cubicBezTo>
                  <a:cubicBezTo>
                    <a:pt x="89" y="44"/>
                    <a:pt x="89" y="44"/>
                    <a:pt x="89" y="44"/>
                  </a:cubicBezTo>
                  <a:cubicBezTo>
                    <a:pt x="96" y="66"/>
                    <a:pt x="96" y="66"/>
                    <a:pt x="96" y="66"/>
                  </a:cubicBezTo>
                  <a:lnTo>
                    <a:pt x="77"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4441" name="Group 105"/>
          <p:cNvGrpSpPr>
            <a:grpSpLocks/>
          </p:cNvGrpSpPr>
          <p:nvPr/>
        </p:nvGrpSpPr>
        <p:grpSpPr bwMode="auto">
          <a:xfrm>
            <a:off x="1011238" y="5059363"/>
            <a:ext cx="1106487" cy="1106487"/>
            <a:chOff x="0" y="0"/>
            <a:chExt cx="1107263" cy="1107263"/>
          </a:xfrm>
        </p:grpSpPr>
        <p:sp>
          <p:nvSpPr>
            <p:cNvPr id="13366" name="椭圆 200"/>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67" name="Group 107"/>
            <p:cNvGrpSpPr>
              <a:grpSpLocks/>
            </p:cNvGrpSpPr>
            <p:nvPr/>
          </p:nvGrpSpPr>
          <p:grpSpPr bwMode="auto">
            <a:xfrm>
              <a:off x="323794" y="211174"/>
              <a:ext cx="459674" cy="684914"/>
              <a:chOff x="0" y="0"/>
              <a:chExt cx="317500" cy="473075"/>
            </a:xfrm>
          </p:grpSpPr>
          <p:sp>
            <p:nvSpPr>
              <p:cNvPr id="13368" name="Rectangle 9"/>
              <p:cNvSpPr>
                <a:spLocks noChangeArrowheads="1"/>
              </p:cNvSpPr>
              <p:nvPr/>
            </p:nvSpPr>
            <p:spPr bwMode="auto">
              <a:xfrm>
                <a:off x="136525" y="450850"/>
                <a:ext cx="44450"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69" name="Rectangle 10"/>
              <p:cNvSpPr>
                <a:spLocks noChangeArrowheads="1"/>
              </p:cNvSpPr>
              <p:nvPr/>
            </p:nvSpPr>
            <p:spPr bwMode="auto">
              <a:xfrm>
                <a:off x="90487" y="360362"/>
                <a:ext cx="136525"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70" name="Rectangle 11"/>
              <p:cNvSpPr>
                <a:spLocks noChangeArrowheads="1"/>
              </p:cNvSpPr>
              <p:nvPr/>
            </p:nvSpPr>
            <p:spPr bwMode="auto">
              <a:xfrm>
                <a:off x="90487" y="406400"/>
                <a:ext cx="136525"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71" name="Freeform 12"/>
              <p:cNvSpPr>
                <a:spLocks noChangeArrowheads="1"/>
              </p:cNvSpPr>
              <p:nvPr/>
            </p:nvSpPr>
            <p:spPr bwMode="auto">
              <a:xfrm>
                <a:off x="0" y="0"/>
                <a:ext cx="317500" cy="338138"/>
              </a:xfrm>
              <a:custGeom>
                <a:avLst/>
                <a:gdLst>
                  <a:gd name="T0" fmla="*/ 2147483647 w 84"/>
                  <a:gd name="T1" fmla="*/ 2147483647 h 90"/>
                  <a:gd name="T2" fmla="*/ 2147483647 w 84"/>
                  <a:gd name="T3" fmla="*/ 0 h 90"/>
                  <a:gd name="T4" fmla="*/ 0 w 84"/>
                  <a:gd name="T5" fmla="*/ 2147483647 h 90"/>
                  <a:gd name="T6" fmla="*/ 2147483647 w 84"/>
                  <a:gd name="T7" fmla="*/ 2147483647 h 90"/>
                  <a:gd name="T8" fmla="*/ 2147483647 w 84"/>
                  <a:gd name="T9" fmla="*/ 2147483647 h 90"/>
                  <a:gd name="T10" fmla="*/ 2147483647 w 84"/>
                  <a:gd name="T11" fmla="*/ 2147483647 h 90"/>
                  <a:gd name="T12" fmla="*/ 2147483647 w 84"/>
                  <a:gd name="T13" fmla="*/ 2147483647 h 90"/>
                  <a:gd name="T14" fmla="*/ 2147483647 w 84"/>
                  <a:gd name="T15" fmla="*/ 2147483647 h 90"/>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90"/>
                  <a:gd name="T26" fmla="*/ 84 w 84"/>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4448" name="Group 112"/>
          <p:cNvGrpSpPr>
            <a:grpSpLocks/>
          </p:cNvGrpSpPr>
          <p:nvPr/>
        </p:nvGrpSpPr>
        <p:grpSpPr bwMode="auto">
          <a:xfrm>
            <a:off x="6657975" y="2209800"/>
            <a:ext cx="1108075" cy="1106488"/>
            <a:chOff x="0" y="0"/>
            <a:chExt cx="1107263" cy="1107263"/>
          </a:xfrm>
        </p:grpSpPr>
        <p:sp>
          <p:nvSpPr>
            <p:cNvPr id="13358" name="椭圆 207"/>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59" name="Group 114"/>
            <p:cNvGrpSpPr>
              <a:grpSpLocks/>
            </p:cNvGrpSpPr>
            <p:nvPr/>
          </p:nvGrpSpPr>
          <p:grpSpPr bwMode="auto">
            <a:xfrm>
              <a:off x="176857" y="174836"/>
              <a:ext cx="753549" cy="671862"/>
              <a:chOff x="0" y="0"/>
              <a:chExt cx="585788" cy="522287"/>
            </a:xfrm>
          </p:grpSpPr>
          <p:sp>
            <p:nvSpPr>
              <p:cNvPr id="13360" name="Oval 13"/>
              <p:cNvSpPr>
                <a:spLocks noChangeArrowheads="1"/>
              </p:cNvSpPr>
              <p:nvPr/>
            </p:nvSpPr>
            <p:spPr bwMode="auto">
              <a:xfrm>
                <a:off x="30163" y="173038"/>
                <a:ext cx="139700"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1" name="Freeform 14"/>
              <p:cNvSpPr>
                <a:spLocks noChangeArrowheads="1"/>
              </p:cNvSpPr>
              <p:nvPr/>
            </p:nvSpPr>
            <p:spPr bwMode="auto">
              <a:xfrm>
                <a:off x="0" y="334960"/>
                <a:ext cx="200025" cy="187325"/>
              </a:xfrm>
              <a:custGeom>
                <a:avLst/>
                <a:gdLst>
                  <a:gd name="T0" fmla="*/ 2147483647 w 53"/>
                  <a:gd name="T1" fmla="*/ 0 h 50"/>
                  <a:gd name="T2" fmla="*/ 0 w 53"/>
                  <a:gd name="T3" fmla="*/ 2147483647 h 50"/>
                  <a:gd name="T4" fmla="*/ 0 w 53"/>
                  <a:gd name="T5" fmla="*/ 2147483647 h 50"/>
                  <a:gd name="T6" fmla="*/ 2147483647 w 53"/>
                  <a:gd name="T7" fmla="*/ 2147483647 h 50"/>
                  <a:gd name="T8" fmla="*/ 2147483647 w 53"/>
                  <a:gd name="T9" fmla="*/ 2147483647 h 50"/>
                  <a:gd name="T10" fmla="*/ 2147483647 w 53"/>
                  <a:gd name="T11" fmla="*/ 0 h 50"/>
                  <a:gd name="T12" fmla="*/ 0 60000 65536"/>
                  <a:gd name="T13" fmla="*/ 0 60000 65536"/>
                  <a:gd name="T14" fmla="*/ 0 60000 65536"/>
                  <a:gd name="T15" fmla="*/ 0 60000 65536"/>
                  <a:gd name="T16" fmla="*/ 0 60000 65536"/>
                  <a:gd name="T17" fmla="*/ 0 60000 65536"/>
                  <a:gd name="T18" fmla="*/ 0 w 53"/>
                  <a:gd name="T19" fmla="*/ 0 h 50"/>
                  <a:gd name="T20" fmla="*/ 53 w 53"/>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3" h="50">
                    <a:moveTo>
                      <a:pt x="26" y="0"/>
                    </a:moveTo>
                    <a:cubicBezTo>
                      <a:pt x="12" y="0"/>
                      <a:pt x="0" y="12"/>
                      <a:pt x="0" y="27"/>
                    </a:cubicBezTo>
                    <a:cubicBezTo>
                      <a:pt x="0" y="50"/>
                      <a:pt x="0" y="50"/>
                      <a:pt x="0" y="50"/>
                    </a:cubicBezTo>
                    <a:cubicBezTo>
                      <a:pt x="53" y="50"/>
                      <a:pt x="53" y="50"/>
                      <a:pt x="53" y="50"/>
                    </a:cubicBezTo>
                    <a:cubicBezTo>
                      <a:pt x="53" y="27"/>
                      <a:pt x="53" y="27"/>
                      <a:pt x="53" y="27"/>
                    </a:cubicBezTo>
                    <a:cubicBezTo>
                      <a:pt x="53" y="12"/>
                      <a:pt x="41" y="0"/>
                      <a:pt x="2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2" name="Oval 15"/>
              <p:cNvSpPr>
                <a:spLocks noChangeArrowheads="1"/>
              </p:cNvSpPr>
              <p:nvPr/>
            </p:nvSpPr>
            <p:spPr bwMode="auto">
              <a:xfrm>
                <a:off x="415925" y="173036"/>
                <a:ext cx="142875"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3" name="Freeform 16"/>
              <p:cNvSpPr>
                <a:spLocks noChangeArrowheads="1"/>
              </p:cNvSpPr>
              <p:nvPr/>
            </p:nvSpPr>
            <p:spPr bwMode="auto">
              <a:xfrm>
                <a:off x="385763" y="334962"/>
                <a:ext cx="200025" cy="187325"/>
              </a:xfrm>
              <a:custGeom>
                <a:avLst/>
                <a:gdLst>
                  <a:gd name="T0" fmla="*/ 2147483647 w 53"/>
                  <a:gd name="T1" fmla="*/ 0 h 50"/>
                  <a:gd name="T2" fmla="*/ 0 w 53"/>
                  <a:gd name="T3" fmla="*/ 2147483647 h 50"/>
                  <a:gd name="T4" fmla="*/ 0 w 53"/>
                  <a:gd name="T5" fmla="*/ 2147483647 h 50"/>
                  <a:gd name="T6" fmla="*/ 2147483647 w 53"/>
                  <a:gd name="T7" fmla="*/ 2147483647 h 50"/>
                  <a:gd name="T8" fmla="*/ 2147483647 w 53"/>
                  <a:gd name="T9" fmla="*/ 2147483647 h 50"/>
                  <a:gd name="T10" fmla="*/ 2147483647 w 53"/>
                  <a:gd name="T11" fmla="*/ 0 h 50"/>
                  <a:gd name="T12" fmla="*/ 0 60000 65536"/>
                  <a:gd name="T13" fmla="*/ 0 60000 65536"/>
                  <a:gd name="T14" fmla="*/ 0 60000 65536"/>
                  <a:gd name="T15" fmla="*/ 0 60000 65536"/>
                  <a:gd name="T16" fmla="*/ 0 60000 65536"/>
                  <a:gd name="T17" fmla="*/ 0 60000 65536"/>
                  <a:gd name="T18" fmla="*/ 0 w 53"/>
                  <a:gd name="T19" fmla="*/ 0 h 50"/>
                  <a:gd name="T20" fmla="*/ 53 w 53"/>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3" h="50">
                    <a:moveTo>
                      <a:pt x="27" y="0"/>
                    </a:moveTo>
                    <a:cubicBezTo>
                      <a:pt x="12" y="0"/>
                      <a:pt x="0" y="12"/>
                      <a:pt x="0" y="27"/>
                    </a:cubicBezTo>
                    <a:cubicBezTo>
                      <a:pt x="0" y="50"/>
                      <a:pt x="0" y="50"/>
                      <a:pt x="0" y="50"/>
                    </a:cubicBezTo>
                    <a:cubicBezTo>
                      <a:pt x="53" y="50"/>
                      <a:pt x="53" y="50"/>
                      <a:pt x="53" y="50"/>
                    </a:cubicBezTo>
                    <a:cubicBezTo>
                      <a:pt x="53" y="27"/>
                      <a:pt x="53" y="27"/>
                      <a:pt x="53" y="27"/>
                    </a:cubicBezTo>
                    <a:cubicBezTo>
                      <a:pt x="53" y="12"/>
                      <a:pt x="41" y="0"/>
                      <a:pt x="2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Oval 17"/>
              <p:cNvSpPr>
                <a:spLocks noChangeArrowheads="1"/>
              </p:cNvSpPr>
              <p:nvPr/>
            </p:nvSpPr>
            <p:spPr bwMode="auto">
              <a:xfrm>
                <a:off x="222250" y="0"/>
                <a:ext cx="139700"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5" name="Freeform 18"/>
              <p:cNvSpPr>
                <a:spLocks noChangeArrowheads="1"/>
              </p:cNvSpPr>
              <p:nvPr/>
            </p:nvSpPr>
            <p:spPr bwMode="auto">
              <a:xfrm>
                <a:off x="192088" y="165100"/>
                <a:ext cx="200025" cy="184150"/>
              </a:xfrm>
              <a:custGeom>
                <a:avLst/>
                <a:gdLst>
                  <a:gd name="T0" fmla="*/ 2147483647 w 53"/>
                  <a:gd name="T1" fmla="*/ 2147483647 h 49"/>
                  <a:gd name="T2" fmla="*/ 2147483647 w 53"/>
                  <a:gd name="T3" fmla="*/ 0 h 49"/>
                  <a:gd name="T4" fmla="*/ 0 w 53"/>
                  <a:gd name="T5" fmla="*/ 2147483647 h 49"/>
                  <a:gd name="T6" fmla="*/ 0 w 53"/>
                  <a:gd name="T7" fmla="*/ 2147483647 h 49"/>
                  <a:gd name="T8" fmla="*/ 2147483647 w 53"/>
                  <a:gd name="T9" fmla="*/ 2147483647 h 49"/>
                  <a:gd name="T10" fmla="*/ 2147483647 w 53"/>
                  <a:gd name="T11" fmla="*/ 2147483647 h 49"/>
                  <a:gd name="T12" fmla="*/ 0 60000 65536"/>
                  <a:gd name="T13" fmla="*/ 0 60000 65536"/>
                  <a:gd name="T14" fmla="*/ 0 60000 65536"/>
                  <a:gd name="T15" fmla="*/ 0 60000 65536"/>
                  <a:gd name="T16" fmla="*/ 0 60000 65536"/>
                  <a:gd name="T17" fmla="*/ 0 60000 65536"/>
                  <a:gd name="T18" fmla="*/ 0 w 53"/>
                  <a:gd name="T19" fmla="*/ 0 h 49"/>
                  <a:gd name="T20" fmla="*/ 53 w 53"/>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3" h="49">
                    <a:moveTo>
                      <a:pt x="53" y="26"/>
                    </a:moveTo>
                    <a:cubicBezTo>
                      <a:pt x="53" y="12"/>
                      <a:pt x="41" y="0"/>
                      <a:pt x="27" y="0"/>
                    </a:cubicBezTo>
                    <a:cubicBezTo>
                      <a:pt x="12" y="0"/>
                      <a:pt x="0" y="12"/>
                      <a:pt x="0" y="26"/>
                    </a:cubicBezTo>
                    <a:cubicBezTo>
                      <a:pt x="0" y="49"/>
                      <a:pt x="0" y="49"/>
                      <a:pt x="0" y="49"/>
                    </a:cubicBezTo>
                    <a:cubicBezTo>
                      <a:pt x="53" y="49"/>
                      <a:pt x="53" y="49"/>
                      <a:pt x="53" y="49"/>
                    </a:cubicBezTo>
                    <a:lnTo>
                      <a:pt x="53"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14457" name="椭圆 215"/>
          <p:cNvSpPr>
            <a:spLocks noChangeArrowheads="1"/>
          </p:cNvSpPr>
          <p:nvPr/>
        </p:nvSpPr>
        <p:spPr bwMode="auto">
          <a:xfrm>
            <a:off x="2879725" y="480377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8" name="椭圆 216"/>
          <p:cNvSpPr>
            <a:spLocks noChangeArrowheads="1"/>
          </p:cNvSpPr>
          <p:nvPr/>
        </p:nvSpPr>
        <p:spPr bwMode="auto">
          <a:xfrm>
            <a:off x="5384800" y="350837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9" name="椭圆 217"/>
          <p:cNvSpPr>
            <a:spLocks noChangeArrowheads="1"/>
          </p:cNvSpPr>
          <p:nvPr/>
        </p:nvSpPr>
        <p:spPr bwMode="auto">
          <a:xfrm>
            <a:off x="6229350" y="3287713"/>
            <a:ext cx="142875" cy="1428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60" name="椭圆 218"/>
          <p:cNvSpPr>
            <a:spLocks noChangeArrowheads="1"/>
          </p:cNvSpPr>
          <p:nvPr/>
        </p:nvSpPr>
        <p:spPr bwMode="auto">
          <a:xfrm>
            <a:off x="8447088" y="216852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14461" name="直接箭头连接符 219"/>
          <p:cNvCxnSpPr>
            <a:cxnSpLocks noChangeShapeType="1"/>
          </p:cNvCxnSpPr>
          <p:nvPr/>
        </p:nvCxnSpPr>
        <p:spPr bwMode="auto">
          <a:xfrm flipH="1" flipV="1">
            <a:off x="5302250" y="2433638"/>
            <a:ext cx="157163" cy="998537"/>
          </a:xfrm>
          <a:prstGeom prst="straightConnector1">
            <a:avLst/>
          </a:prstGeom>
          <a:noFill/>
          <a:ln w="9525">
            <a:solidFill>
              <a:srgbClr val="262626"/>
            </a:solidFill>
            <a:round/>
            <a:headEnd/>
            <a:tailEnd type="triangle" w="med" len="med"/>
          </a:ln>
          <a:extLst>
            <a:ext uri="{909E8E84-426E-40DD-AFC4-6F175D3DCCD1}">
              <a14:hiddenFill xmlns:a14="http://schemas.microsoft.com/office/drawing/2010/main">
                <a:noFill/>
              </a14:hiddenFill>
            </a:ext>
          </a:extLst>
        </p:spPr>
      </p:cxnSp>
      <p:cxnSp>
        <p:nvCxnSpPr>
          <p:cNvPr id="14462" name="直接箭头连接符 220"/>
          <p:cNvCxnSpPr>
            <a:cxnSpLocks noChangeShapeType="1"/>
          </p:cNvCxnSpPr>
          <p:nvPr/>
        </p:nvCxnSpPr>
        <p:spPr bwMode="auto">
          <a:xfrm flipH="1" flipV="1">
            <a:off x="2781300" y="3489325"/>
            <a:ext cx="153988" cy="1244600"/>
          </a:xfrm>
          <a:prstGeom prst="straightConnector1">
            <a:avLst/>
          </a:prstGeom>
          <a:noFill/>
          <a:ln w="9525">
            <a:solidFill>
              <a:srgbClr val="262626"/>
            </a:solidFill>
            <a:round/>
            <a:headEnd/>
            <a:tailEnd type="triangle" w="med" len="med"/>
          </a:ln>
          <a:extLst>
            <a:ext uri="{909E8E84-426E-40DD-AFC4-6F175D3DCCD1}">
              <a14:hiddenFill xmlns:a14="http://schemas.microsoft.com/office/drawing/2010/main">
                <a:noFill/>
              </a14:hiddenFill>
            </a:ext>
          </a:extLst>
        </p:spPr>
      </p:cxnSp>
      <p:grpSp>
        <p:nvGrpSpPr>
          <p:cNvPr id="14463" name="Group 127"/>
          <p:cNvGrpSpPr>
            <a:grpSpLocks/>
          </p:cNvGrpSpPr>
          <p:nvPr/>
        </p:nvGrpSpPr>
        <p:grpSpPr bwMode="auto">
          <a:xfrm>
            <a:off x="2065338" y="5476875"/>
            <a:ext cx="3236912" cy="1077913"/>
            <a:chOff x="0" y="0"/>
            <a:chExt cx="3237103" cy="1076813"/>
          </a:xfrm>
        </p:grpSpPr>
        <p:sp>
          <p:nvSpPr>
            <p:cNvPr id="13354" name="文本框 222"/>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2011</a:t>
              </a:r>
              <a:endParaRPr lang="zh-CN" altLang="en-US" sz="3200">
                <a:solidFill>
                  <a:srgbClr val="00B2B2"/>
                </a:solidFill>
                <a:latin typeface="Arial Narrow" pitchFamily="34" charset="0"/>
                <a:sym typeface="Arial" pitchFamily="34" charset="0"/>
              </a:endParaRPr>
            </a:p>
          </p:txBody>
        </p:sp>
        <p:grpSp>
          <p:nvGrpSpPr>
            <p:cNvPr id="13355" name="Group 129"/>
            <p:cNvGrpSpPr>
              <a:grpSpLocks/>
            </p:cNvGrpSpPr>
            <p:nvPr/>
          </p:nvGrpSpPr>
          <p:grpSpPr bwMode="auto">
            <a:xfrm>
              <a:off x="743800" y="0"/>
              <a:ext cx="2493303" cy="1076813"/>
              <a:chOff x="0" y="0"/>
              <a:chExt cx="2493303" cy="1076813"/>
            </a:xfrm>
          </p:grpSpPr>
          <p:sp>
            <p:nvSpPr>
              <p:cNvPr id="13356" name="文本框 224"/>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57" name="矩形 225"/>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grpSp>
        <p:nvGrpSpPr>
          <p:cNvPr id="14468" name="Group 132"/>
          <p:cNvGrpSpPr>
            <a:grpSpLocks/>
          </p:cNvGrpSpPr>
          <p:nvPr/>
        </p:nvGrpSpPr>
        <p:grpSpPr bwMode="auto">
          <a:xfrm>
            <a:off x="4932363" y="4068763"/>
            <a:ext cx="3236912" cy="1076325"/>
            <a:chOff x="0" y="0"/>
            <a:chExt cx="3237103" cy="1076813"/>
          </a:xfrm>
        </p:grpSpPr>
        <p:sp>
          <p:nvSpPr>
            <p:cNvPr id="13350" name="文本框 227"/>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2012</a:t>
              </a:r>
              <a:endParaRPr lang="zh-CN" altLang="en-US" sz="3200">
                <a:solidFill>
                  <a:srgbClr val="00B2B2"/>
                </a:solidFill>
                <a:latin typeface="Arial Narrow" pitchFamily="34" charset="0"/>
                <a:sym typeface="Arial" pitchFamily="34" charset="0"/>
              </a:endParaRPr>
            </a:p>
          </p:txBody>
        </p:sp>
        <p:grpSp>
          <p:nvGrpSpPr>
            <p:cNvPr id="13351" name="Group 134"/>
            <p:cNvGrpSpPr>
              <a:grpSpLocks/>
            </p:cNvGrpSpPr>
            <p:nvPr/>
          </p:nvGrpSpPr>
          <p:grpSpPr bwMode="auto">
            <a:xfrm>
              <a:off x="743800" y="0"/>
              <a:ext cx="2493303" cy="1076813"/>
              <a:chOff x="0" y="0"/>
              <a:chExt cx="2493303" cy="1076813"/>
            </a:xfrm>
          </p:grpSpPr>
          <p:sp>
            <p:nvSpPr>
              <p:cNvPr id="13352" name="文本框 229"/>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53" name="矩形 230"/>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grpSp>
        <p:nvGrpSpPr>
          <p:cNvPr id="14473" name="Group 137"/>
          <p:cNvGrpSpPr>
            <a:grpSpLocks/>
          </p:cNvGrpSpPr>
          <p:nvPr/>
        </p:nvGrpSpPr>
        <p:grpSpPr bwMode="auto">
          <a:xfrm>
            <a:off x="7748588" y="2679700"/>
            <a:ext cx="3236912" cy="1076325"/>
            <a:chOff x="0" y="0"/>
            <a:chExt cx="3237103" cy="1076813"/>
          </a:xfrm>
        </p:grpSpPr>
        <p:sp>
          <p:nvSpPr>
            <p:cNvPr id="13346" name="文本框 232"/>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2013</a:t>
              </a:r>
              <a:endParaRPr lang="zh-CN" altLang="en-US" sz="3200">
                <a:solidFill>
                  <a:srgbClr val="00B2B2"/>
                </a:solidFill>
                <a:latin typeface="Arial Narrow" pitchFamily="34" charset="0"/>
                <a:sym typeface="Arial" pitchFamily="34" charset="0"/>
              </a:endParaRPr>
            </a:p>
          </p:txBody>
        </p:sp>
        <p:grpSp>
          <p:nvGrpSpPr>
            <p:cNvPr id="13347" name="Group 139"/>
            <p:cNvGrpSpPr>
              <a:grpSpLocks/>
            </p:cNvGrpSpPr>
            <p:nvPr/>
          </p:nvGrpSpPr>
          <p:grpSpPr bwMode="auto">
            <a:xfrm>
              <a:off x="743800" y="0"/>
              <a:ext cx="2493303" cy="1076813"/>
              <a:chOff x="0" y="0"/>
              <a:chExt cx="2493303" cy="1076813"/>
            </a:xfrm>
          </p:grpSpPr>
          <p:sp>
            <p:nvSpPr>
              <p:cNvPr id="13348" name="文本框 234"/>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49" name="矩形 235"/>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sp>
        <p:nvSpPr>
          <p:cNvPr id="14478" name="文本框 236"/>
          <p:cNvSpPr>
            <a:spLocks noChangeArrowheads="1"/>
          </p:cNvSpPr>
          <p:nvPr/>
        </p:nvSpPr>
        <p:spPr bwMode="auto">
          <a:xfrm>
            <a:off x="10445750" y="1917700"/>
            <a:ext cx="1431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D8504D"/>
                </a:solidFill>
                <a:latin typeface="Arial Narrow" pitchFamily="34" charset="0"/>
                <a:sym typeface="Arial" pitchFamily="34" charset="0"/>
              </a:rPr>
              <a:t>2014</a:t>
            </a:r>
            <a:endParaRPr lang="zh-CN" altLang="en-US" sz="3200">
              <a:solidFill>
                <a:srgbClr val="D8504D"/>
              </a:solidFill>
              <a:latin typeface="Arial Narrow" pitchFamily="34" charset="0"/>
              <a:sym typeface="Arial" pitchFamily="34" charset="0"/>
            </a:endParaRPr>
          </a:p>
        </p:txBody>
      </p:sp>
      <p:grpSp>
        <p:nvGrpSpPr>
          <p:cNvPr id="14479" name="Group 143"/>
          <p:cNvGrpSpPr>
            <a:grpSpLocks/>
          </p:cNvGrpSpPr>
          <p:nvPr/>
        </p:nvGrpSpPr>
        <p:grpSpPr bwMode="auto">
          <a:xfrm>
            <a:off x="1787525" y="1944688"/>
            <a:ext cx="1620838" cy="1573212"/>
            <a:chOff x="0" y="0"/>
            <a:chExt cx="1621327" cy="1572331"/>
          </a:xfrm>
        </p:grpSpPr>
        <p:grpSp>
          <p:nvGrpSpPr>
            <p:cNvPr id="13340" name="Group 144"/>
            <p:cNvGrpSpPr>
              <a:grpSpLocks/>
            </p:cNvGrpSpPr>
            <p:nvPr/>
          </p:nvGrpSpPr>
          <p:grpSpPr bwMode="auto">
            <a:xfrm>
              <a:off x="505429" y="0"/>
              <a:ext cx="585675" cy="482146"/>
              <a:chOff x="0" y="0"/>
              <a:chExt cx="628650" cy="517524"/>
            </a:xfrm>
          </p:grpSpPr>
          <p:sp>
            <p:nvSpPr>
              <p:cNvPr id="13344" name="Freeform 23"/>
              <p:cNvSpPr>
                <a:spLocks noEditPoints="1" noChangeArrowheads="1"/>
              </p:cNvSpPr>
              <p:nvPr/>
            </p:nvSpPr>
            <p:spPr bwMode="auto">
              <a:xfrm>
                <a:off x="0" y="173037"/>
                <a:ext cx="568325" cy="344487"/>
              </a:xfrm>
              <a:custGeom>
                <a:avLst/>
                <a:gdLst>
                  <a:gd name="T0" fmla="*/ 2147483647 w 358"/>
                  <a:gd name="T1" fmla="*/ 2147483647 h 217"/>
                  <a:gd name="T2" fmla="*/ 2147483647 w 358"/>
                  <a:gd name="T3" fmla="*/ 2147483647 h 217"/>
                  <a:gd name="T4" fmla="*/ 2147483647 w 358"/>
                  <a:gd name="T5" fmla="*/ 2147483647 h 217"/>
                  <a:gd name="T6" fmla="*/ 2147483647 w 358"/>
                  <a:gd name="T7" fmla="*/ 2147483647 h 217"/>
                  <a:gd name="T8" fmla="*/ 2147483647 w 358"/>
                  <a:gd name="T9" fmla="*/ 2147483647 h 217"/>
                  <a:gd name="T10" fmla="*/ 2147483647 w 358"/>
                  <a:gd name="T11" fmla="*/ 2147483647 h 217"/>
                  <a:gd name="T12" fmla="*/ 0 w 358"/>
                  <a:gd name="T13" fmla="*/ 2147483647 h 217"/>
                  <a:gd name="T14" fmla="*/ 2147483647 w 358"/>
                  <a:gd name="T15" fmla="*/ 2147483647 h 217"/>
                  <a:gd name="T16" fmla="*/ 2147483647 w 358"/>
                  <a:gd name="T17" fmla="*/ 2147483647 h 217"/>
                  <a:gd name="T18" fmla="*/ 0 w 358"/>
                  <a:gd name="T19" fmla="*/ 2147483647 h 217"/>
                  <a:gd name="T20" fmla="*/ 0 w 358"/>
                  <a:gd name="T21" fmla="*/ 2147483647 h 217"/>
                  <a:gd name="T22" fmla="*/ 2147483647 w 358"/>
                  <a:gd name="T23" fmla="*/ 2147483647 h 217"/>
                  <a:gd name="T24" fmla="*/ 2147483647 w 358"/>
                  <a:gd name="T25" fmla="*/ 2147483647 h 217"/>
                  <a:gd name="T26" fmla="*/ 2147483647 w 358"/>
                  <a:gd name="T27" fmla="*/ 2147483647 h 217"/>
                  <a:gd name="T28" fmla="*/ 2147483647 w 358"/>
                  <a:gd name="T29" fmla="*/ 0 h 217"/>
                  <a:gd name="T30" fmla="*/ 2147483647 w 358"/>
                  <a:gd name="T31" fmla="*/ 2147483647 h 217"/>
                  <a:gd name="T32" fmla="*/ 2147483647 w 358"/>
                  <a:gd name="T33" fmla="*/ 2147483647 h 217"/>
                  <a:gd name="T34" fmla="*/ 2147483647 w 358"/>
                  <a:gd name="T35" fmla="*/ 2147483647 h 217"/>
                  <a:gd name="T36" fmla="*/ 2147483647 w 358"/>
                  <a:gd name="T37" fmla="*/ 2147483647 h 217"/>
                  <a:gd name="T38" fmla="*/ 2147483647 w 358"/>
                  <a:gd name="T39" fmla="*/ 2147483647 h 217"/>
                  <a:gd name="T40" fmla="*/ 2147483647 w 358"/>
                  <a:gd name="T41" fmla="*/ 2147483647 h 217"/>
                  <a:gd name="T42" fmla="*/ 2147483647 w 358"/>
                  <a:gd name="T43" fmla="*/ 2147483647 h 2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58"/>
                  <a:gd name="T67" fmla="*/ 0 h 217"/>
                  <a:gd name="T68" fmla="*/ 358 w 358"/>
                  <a:gd name="T69" fmla="*/ 217 h 2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58" h="217">
                    <a:moveTo>
                      <a:pt x="100" y="82"/>
                    </a:moveTo>
                    <a:lnTo>
                      <a:pt x="100" y="217"/>
                    </a:lnTo>
                    <a:lnTo>
                      <a:pt x="159" y="217"/>
                    </a:lnTo>
                    <a:lnTo>
                      <a:pt x="159" y="85"/>
                    </a:lnTo>
                    <a:lnTo>
                      <a:pt x="130" y="58"/>
                    </a:lnTo>
                    <a:lnTo>
                      <a:pt x="100" y="82"/>
                    </a:lnTo>
                    <a:close/>
                    <a:moveTo>
                      <a:pt x="0" y="217"/>
                    </a:moveTo>
                    <a:lnTo>
                      <a:pt x="59" y="217"/>
                    </a:lnTo>
                    <a:lnTo>
                      <a:pt x="59" y="116"/>
                    </a:lnTo>
                    <a:lnTo>
                      <a:pt x="0" y="167"/>
                    </a:lnTo>
                    <a:lnTo>
                      <a:pt x="0" y="217"/>
                    </a:lnTo>
                    <a:close/>
                    <a:moveTo>
                      <a:pt x="299" y="53"/>
                    </a:moveTo>
                    <a:lnTo>
                      <a:pt x="299" y="217"/>
                    </a:lnTo>
                    <a:lnTo>
                      <a:pt x="358" y="217"/>
                    </a:lnTo>
                    <a:lnTo>
                      <a:pt x="358" y="0"/>
                    </a:lnTo>
                    <a:lnTo>
                      <a:pt x="299" y="53"/>
                    </a:lnTo>
                    <a:close/>
                    <a:moveTo>
                      <a:pt x="199" y="118"/>
                    </a:moveTo>
                    <a:lnTo>
                      <a:pt x="199" y="217"/>
                    </a:lnTo>
                    <a:lnTo>
                      <a:pt x="258" y="217"/>
                    </a:lnTo>
                    <a:lnTo>
                      <a:pt x="258" y="87"/>
                    </a:lnTo>
                    <a:lnTo>
                      <a:pt x="211" y="128"/>
                    </a:lnTo>
                    <a:lnTo>
                      <a:pt x="199" y="118"/>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5" name="Freeform 24"/>
              <p:cNvSpPr>
                <a:spLocks noChangeArrowheads="1"/>
              </p:cNvSpPr>
              <p:nvPr/>
            </p:nvSpPr>
            <p:spPr bwMode="auto">
              <a:xfrm>
                <a:off x="0" y="0"/>
                <a:ext cx="628650" cy="376237"/>
              </a:xfrm>
              <a:custGeom>
                <a:avLst/>
                <a:gdLst>
                  <a:gd name="T0" fmla="*/ 2147483647 w 396"/>
                  <a:gd name="T1" fmla="*/ 0 h 237"/>
                  <a:gd name="T2" fmla="*/ 2147483647 w 396"/>
                  <a:gd name="T3" fmla="*/ 0 h 237"/>
                  <a:gd name="T4" fmla="*/ 2147483647 w 396"/>
                  <a:gd name="T5" fmla="*/ 2147483647 h 237"/>
                  <a:gd name="T6" fmla="*/ 2147483647 w 396"/>
                  <a:gd name="T7" fmla="*/ 2147483647 h 237"/>
                  <a:gd name="T8" fmla="*/ 2147483647 w 396"/>
                  <a:gd name="T9" fmla="*/ 2147483647 h 237"/>
                  <a:gd name="T10" fmla="*/ 0 w 396"/>
                  <a:gd name="T11" fmla="*/ 2147483647 h 237"/>
                  <a:gd name="T12" fmla="*/ 0 w 396"/>
                  <a:gd name="T13" fmla="*/ 2147483647 h 237"/>
                  <a:gd name="T14" fmla="*/ 2147483647 w 396"/>
                  <a:gd name="T15" fmla="*/ 2147483647 h 237"/>
                  <a:gd name="T16" fmla="*/ 2147483647 w 396"/>
                  <a:gd name="T17" fmla="*/ 2147483647 h 237"/>
                  <a:gd name="T18" fmla="*/ 2147483647 w 396"/>
                  <a:gd name="T19" fmla="*/ 2147483647 h 237"/>
                  <a:gd name="T20" fmla="*/ 2147483647 w 396"/>
                  <a:gd name="T21" fmla="*/ 2147483647 h 237"/>
                  <a:gd name="T22" fmla="*/ 2147483647 w 396"/>
                  <a:gd name="T23" fmla="*/ 0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6"/>
                  <a:gd name="T37" fmla="*/ 0 h 237"/>
                  <a:gd name="T38" fmla="*/ 396 w 396"/>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6" h="237">
                    <a:moveTo>
                      <a:pt x="396" y="0"/>
                    </a:moveTo>
                    <a:lnTo>
                      <a:pt x="282" y="0"/>
                    </a:lnTo>
                    <a:lnTo>
                      <a:pt x="332" y="49"/>
                    </a:lnTo>
                    <a:lnTo>
                      <a:pt x="211" y="153"/>
                    </a:lnTo>
                    <a:lnTo>
                      <a:pt x="130" y="83"/>
                    </a:lnTo>
                    <a:lnTo>
                      <a:pt x="0" y="191"/>
                    </a:lnTo>
                    <a:lnTo>
                      <a:pt x="0" y="237"/>
                    </a:lnTo>
                    <a:lnTo>
                      <a:pt x="130" y="131"/>
                    </a:lnTo>
                    <a:lnTo>
                      <a:pt x="211" y="201"/>
                    </a:lnTo>
                    <a:lnTo>
                      <a:pt x="356" y="73"/>
                    </a:lnTo>
                    <a:lnTo>
                      <a:pt x="396" y="114"/>
                    </a:lnTo>
                    <a:lnTo>
                      <a:pt x="396"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3341" name="Group 147"/>
            <p:cNvGrpSpPr>
              <a:grpSpLocks/>
            </p:cNvGrpSpPr>
            <p:nvPr/>
          </p:nvGrpSpPr>
          <p:grpSpPr bwMode="auto">
            <a:xfrm>
              <a:off x="0" y="478338"/>
              <a:ext cx="1621327" cy="1093993"/>
              <a:chOff x="0" y="0"/>
              <a:chExt cx="1621327" cy="1093993"/>
            </a:xfrm>
          </p:grpSpPr>
          <p:sp>
            <p:nvSpPr>
              <p:cNvPr id="13342" name="文本框 240"/>
              <p:cNvSpPr>
                <a:spLocks noChangeArrowheads="1"/>
              </p:cNvSpPr>
              <p:nvPr/>
            </p:nvSpPr>
            <p:spPr bwMode="auto">
              <a:xfrm>
                <a:off x="142050"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3343" name="矩形 241"/>
              <p:cNvSpPr>
                <a:spLocks noChangeArrowheads="1"/>
              </p:cNvSpPr>
              <p:nvPr/>
            </p:nvSpPr>
            <p:spPr bwMode="auto">
              <a:xfrm>
                <a:off x="0" y="329104"/>
                <a:ext cx="1621327" cy="76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grpSp>
      <p:grpSp>
        <p:nvGrpSpPr>
          <p:cNvPr id="14486" name="Group 150"/>
          <p:cNvGrpSpPr>
            <a:grpSpLocks/>
          </p:cNvGrpSpPr>
          <p:nvPr/>
        </p:nvGrpSpPr>
        <p:grpSpPr bwMode="auto">
          <a:xfrm>
            <a:off x="4538663" y="996950"/>
            <a:ext cx="1620837" cy="1487488"/>
            <a:chOff x="0" y="0"/>
            <a:chExt cx="1621327" cy="1486887"/>
          </a:xfrm>
        </p:grpSpPr>
        <p:sp>
          <p:nvSpPr>
            <p:cNvPr id="13336" name="Freeform 22"/>
            <p:cNvSpPr>
              <a:spLocks noChangeArrowheads="1"/>
            </p:cNvSpPr>
            <p:nvPr/>
          </p:nvSpPr>
          <p:spPr bwMode="auto">
            <a:xfrm>
              <a:off x="484550" y="0"/>
              <a:ext cx="652229" cy="449609"/>
            </a:xfrm>
            <a:custGeom>
              <a:avLst/>
              <a:gdLst>
                <a:gd name="T0" fmla="*/ 2147483647 w 186"/>
                <a:gd name="T1" fmla="*/ 2147483647 h 126"/>
                <a:gd name="T2" fmla="*/ 2147483647 w 186"/>
                <a:gd name="T3" fmla="*/ 2147483647 h 126"/>
                <a:gd name="T4" fmla="*/ 2147483647 w 186"/>
                <a:gd name="T5" fmla="*/ 2147483647 h 126"/>
                <a:gd name="T6" fmla="*/ 2147483647 w 186"/>
                <a:gd name="T7" fmla="*/ 2147483647 h 126"/>
                <a:gd name="T8" fmla="*/ 2147483647 w 186"/>
                <a:gd name="T9" fmla="*/ 2147483647 h 126"/>
                <a:gd name="T10" fmla="*/ 2147483647 w 186"/>
                <a:gd name="T11" fmla="*/ 2147483647 h 126"/>
                <a:gd name="T12" fmla="*/ 2147483647 w 186"/>
                <a:gd name="T13" fmla="*/ 2147483647 h 126"/>
                <a:gd name="T14" fmla="*/ 2147483647 w 186"/>
                <a:gd name="T15" fmla="*/ 2147483647 h 126"/>
                <a:gd name="T16" fmla="*/ 2147483647 w 186"/>
                <a:gd name="T17" fmla="*/ 2147483647 h 126"/>
                <a:gd name="T18" fmla="*/ 2147483647 w 186"/>
                <a:gd name="T19" fmla="*/ 2147483647 h 126"/>
                <a:gd name="T20" fmla="*/ 2147483647 w 186"/>
                <a:gd name="T21" fmla="*/ 0 h 126"/>
                <a:gd name="T22" fmla="*/ 2147483647 w 186"/>
                <a:gd name="T23" fmla="*/ 2147483647 h 126"/>
                <a:gd name="T24" fmla="*/ 0 w 186"/>
                <a:gd name="T25" fmla="*/ 2147483647 h 126"/>
                <a:gd name="T26" fmla="*/ 2147483647 w 186"/>
                <a:gd name="T27" fmla="*/ 2147483647 h 126"/>
                <a:gd name="T28" fmla="*/ 2147483647 w 186"/>
                <a:gd name="T29" fmla="*/ 2147483647 h 126"/>
                <a:gd name="T30" fmla="*/ 2147483647 w 186"/>
                <a:gd name="T31" fmla="*/ 2147483647 h 126"/>
                <a:gd name="T32" fmla="*/ 2147483647 w 186"/>
                <a:gd name="T33" fmla="*/ 2147483647 h 126"/>
                <a:gd name="T34" fmla="*/ 2147483647 w 186"/>
                <a:gd name="T35" fmla="*/ 2147483647 h 126"/>
                <a:gd name="T36" fmla="*/ 2147483647 w 186"/>
                <a:gd name="T37" fmla="*/ 2147483647 h 126"/>
                <a:gd name="T38" fmla="*/ 2147483647 w 186"/>
                <a:gd name="T39" fmla="*/ 2147483647 h 126"/>
                <a:gd name="T40" fmla="*/ 2147483647 w 186"/>
                <a:gd name="T41" fmla="*/ 2147483647 h 126"/>
                <a:gd name="T42" fmla="*/ 2147483647 w 186"/>
                <a:gd name="T43" fmla="*/ 2147483647 h 126"/>
                <a:gd name="T44" fmla="*/ 2147483647 w 186"/>
                <a:gd name="T45" fmla="*/ 2147483647 h 126"/>
                <a:gd name="T46" fmla="*/ 2147483647 w 186"/>
                <a:gd name="T47" fmla="*/ 2147483647 h 126"/>
                <a:gd name="T48" fmla="*/ 2147483647 w 186"/>
                <a:gd name="T49" fmla="*/ 2147483647 h 126"/>
                <a:gd name="T50" fmla="*/ 2147483647 w 186"/>
                <a:gd name="T51" fmla="*/ 2147483647 h 126"/>
                <a:gd name="T52" fmla="*/ 2147483647 w 186"/>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86"/>
                <a:gd name="T82" fmla="*/ 0 h 126"/>
                <a:gd name="T83" fmla="*/ 186 w 186"/>
                <a:gd name="T84" fmla="*/ 126 h 1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3337" name="Group 152"/>
            <p:cNvGrpSpPr>
              <a:grpSpLocks/>
            </p:cNvGrpSpPr>
            <p:nvPr/>
          </p:nvGrpSpPr>
          <p:grpSpPr bwMode="auto">
            <a:xfrm>
              <a:off x="0" y="392894"/>
              <a:ext cx="1621327" cy="1093993"/>
              <a:chOff x="0" y="0"/>
              <a:chExt cx="1621327" cy="1093993"/>
            </a:xfrm>
          </p:grpSpPr>
          <p:sp>
            <p:nvSpPr>
              <p:cNvPr id="13338" name="文本框 247"/>
              <p:cNvSpPr>
                <a:spLocks noChangeArrowheads="1"/>
              </p:cNvSpPr>
              <p:nvPr/>
            </p:nvSpPr>
            <p:spPr bwMode="auto">
              <a:xfrm>
                <a:off x="142050" y="0"/>
                <a:ext cx="13331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Two</a:t>
                </a:r>
                <a:endParaRPr lang="zh-CN" altLang="en-US" sz="1600" b="1">
                  <a:solidFill>
                    <a:srgbClr val="262626"/>
                  </a:solidFill>
                  <a:sym typeface="Arial" pitchFamily="34" charset="0"/>
                </a:endParaRPr>
              </a:p>
            </p:txBody>
          </p:sp>
          <p:sp>
            <p:nvSpPr>
              <p:cNvPr id="13339" name="矩形 248"/>
              <p:cNvSpPr>
                <a:spLocks noChangeArrowheads="1"/>
              </p:cNvSpPr>
              <p:nvPr/>
            </p:nvSpPr>
            <p:spPr bwMode="auto">
              <a:xfrm>
                <a:off x="0" y="329104"/>
                <a:ext cx="1621327" cy="76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14441"/>
                                        </p:tgtEl>
                                        <p:attrNameLst>
                                          <p:attrName>style.visibility</p:attrName>
                                        </p:attrNameLst>
                                      </p:cBhvr>
                                      <p:to>
                                        <p:strVal val="visible"/>
                                      </p:to>
                                    </p:set>
                                    <p:anim calcmode="lin" valueType="num">
                                      <p:cBhvr>
                                        <p:cTn id="7" dur="500" fill="hold"/>
                                        <p:tgtEl>
                                          <p:spTgt spid="14441"/>
                                        </p:tgtEl>
                                        <p:attrNameLst>
                                          <p:attrName>ppt_w</p:attrName>
                                        </p:attrNameLst>
                                      </p:cBhvr>
                                      <p:tavLst>
                                        <p:tav tm="0">
                                          <p:val>
                                            <p:strVal val="(6*min(max(#ppt_w*#ppt_h,.3),1)-7.4)/-.7*#ppt_w"/>
                                          </p:val>
                                        </p:tav>
                                        <p:tav tm="100000">
                                          <p:val>
                                            <p:strVal val="#ppt_w"/>
                                          </p:val>
                                        </p:tav>
                                      </p:tavLst>
                                    </p:anim>
                                    <p:anim calcmode="lin" valueType="num">
                                      <p:cBhvr>
                                        <p:cTn id="8" dur="500" fill="hold"/>
                                        <p:tgtEl>
                                          <p:spTgt spid="14441"/>
                                        </p:tgtEl>
                                        <p:attrNameLst>
                                          <p:attrName>ppt_h</p:attrName>
                                        </p:attrNameLst>
                                      </p:cBhvr>
                                      <p:tavLst>
                                        <p:tav tm="0">
                                          <p:val>
                                            <p:strVal val="(6*min(max(#ppt_w*#ppt_h,.3),1)-7.4)/-.7*#ppt_h"/>
                                          </p:val>
                                        </p:tav>
                                        <p:tav tm="100000">
                                          <p:val>
                                            <p:strVal val="#ppt_h"/>
                                          </p:val>
                                        </p:tav>
                                      </p:tavLst>
                                    </p:anim>
                                    <p:anim calcmode="lin" valueType="num">
                                      <p:cBhvr>
                                        <p:cTn id="9" dur="500" fill="hold"/>
                                        <p:tgtEl>
                                          <p:spTgt spid="14441"/>
                                        </p:tgtEl>
                                        <p:attrNameLst>
                                          <p:attrName>ppt_x</p:attrName>
                                        </p:attrNameLst>
                                      </p:cBhvr>
                                      <p:tavLst>
                                        <p:tav tm="0">
                                          <p:val>
                                            <p:fltVal val="0.5"/>
                                          </p:val>
                                        </p:tav>
                                        <p:tav tm="100000">
                                          <p:val>
                                            <p:strVal val="#ppt_x"/>
                                          </p:val>
                                        </p:tav>
                                      </p:tavLst>
                                    </p:anim>
                                    <p:anim calcmode="lin" valueType="num">
                                      <p:cBhvr>
                                        <p:cTn id="10" dur="500" fill="hold"/>
                                        <p:tgtEl>
                                          <p:spTgt spid="14441"/>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14463"/>
                                        </p:tgtEl>
                                        <p:attrNameLst>
                                          <p:attrName>style.visibility</p:attrName>
                                        </p:attrNameLst>
                                      </p:cBhvr>
                                      <p:to>
                                        <p:strVal val="visible"/>
                                      </p:to>
                                    </p:set>
                                    <p:animEffect>
                                      <p:cBhvr>
                                        <p:cTn id="14" dur="500"/>
                                        <p:tgtEl>
                                          <p:spTgt spid="14463"/>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430"/>
                                        </p:tgtEl>
                                        <p:attrNameLst>
                                          <p:attrName>style.visibility</p:attrName>
                                        </p:attrNameLst>
                                      </p:cBhvr>
                                      <p:to>
                                        <p:strVal val="visible"/>
                                      </p:to>
                                    </p:set>
                                    <p:animEffect>
                                      <p:cBhvr>
                                        <p:cTn id="18" dur="350"/>
                                        <p:tgtEl>
                                          <p:spTgt spid="14430"/>
                                        </p:tgtEl>
                                      </p:cBhvr>
                                    </p:animEffect>
                                  </p:childTnLst>
                                </p:cTn>
                              </p:par>
                            </p:childTnLst>
                          </p:cTn>
                        </p:par>
                        <p:par>
                          <p:cTn id="19" fill="hold" nodeType="afterGroup">
                            <p:stCondLst>
                              <p:cond delay="1350"/>
                            </p:stCondLst>
                            <p:childTnLst>
                              <p:par>
                                <p:cTn id="20" presetID="23" presetClass="entr" presetSubtype="288" fill="hold" grpId="0" nodeType="afterEffect">
                                  <p:stCondLst>
                                    <p:cond delay="0"/>
                                  </p:stCondLst>
                                  <p:childTnLst>
                                    <p:set>
                                      <p:cBhvr>
                                        <p:cTn id="21" dur="1" fill="hold">
                                          <p:stCondLst>
                                            <p:cond delay="0"/>
                                          </p:stCondLst>
                                        </p:cTn>
                                        <p:tgtEl>
                                          <p:spTgt spid="14457"/>
                                        </p:tgtEl>
                                        <p:attrNameLst>
                                          <p:attrName>style.visibility</p:attrName>
                                        </p:attrNameLst>
                                      </p:cBhvr>
                                      <p:to>
                                        <p:strVal val="visible"/>
                                      </p:to>
                                    </p:set>
                                    <p:anim calcmode="lin" valueType="num">
                                      <p:cBhvr>
                                        <p:cTn id="22" dur="500" fill="hold"/>
                                        <p:tgtEl>
                                          <p:spTgt spid="14457"/>
                                        </p:tgtEl>
                                        <p:attrNameLst>
                                          <p:attrName>ppt_w</p:attrName>
                                        </p:attrNameLst>
                                      </p:cBhvr>
                                      <p:tavLst>
                                        <p:tav tm="0">
                                          <p:val>
                                            <p:strVal val="4/3*#ppt_w"/>
                                          </p:val>
                                        </p:tav>
                                        <p:tav tm="100000">
                                          <p:val>
                                            <p:strVal val="#ppt_w"/>
                                          </p:val>
                                        </p:tav>
                                      </p:tavLst>
                                    </p:anim>
                                    <p:anim calcmode="lin" valueType="num">
                                      <p:cBhvr>
                                        <p:cTn id="23" dur="500" fill="hold"/>
                                        <p:tgtEl>
                                          <p:spTgt spid="14457"/>
                                        </p:tgtEl>
                                        <p:attrNameLst>
                                          <p:attrName>ppt_h</p:attrName>
                                        </p:attrNameLst>
                                      </p:cBhvr>
                                      <p:tavLst>
                                        <p:tav tm="0">
                                          <p:val>
                                            <p:strVal val="4/3*#ppt_h"/>
                                          </p:val>
                                        </p:tav>
                                        <p:tav tm="100000">
                                          <p:val>
                                            <p:strVal val="#ppt_h"/>
                                          </p:val>
                                        </p:tav>
                                      </p:tavLst>
                                    </p:anim>
                                  </p:childTnLst>
                                </p:cTn>
                              </p:par>
                            </p:childTnLst>
                          </p:cTn>
                        </p:par>
                        <p:par>
                          <p:cTn id="24" fill="hold" nodeType="afterGroup">
                            <p:stCondLst>
                              <p:cond delay="1850"/>
                            </p:stCondLst>
                            <p:childTnLst>
                              <p:par>
                                <p:cTn id="25" presetID="22" presetClass="entr" presetSubtype="4" fill="hold" grpId="0" nodeType="afterEffect">
                                  <p:stCondLst>
                                    <p:cond delay="0"/>
                                  </p:stCondLst>
                                  <p:childTnLst>
                                    <p:set>
                                      <p:cBhvr>
                                        <p:cTn id="26" dur="1" fill="hold">
                                          <p:stCondLst>
                                            <p:cond delay="0"/>
                                          </p:stCondLst>
                                        </p:cTn>
                                        <p:tgtEl>
                                          <p:spTgt spid="14462"/>
                                        </p:tgtEl>
                                        <p:attrNameLst>
                                          <p:attrName>style.visibility</p:attrName>
                                        </p:attrNameLst>
                                      </p:cBhvr>
                                      <p:to>
                                        <p:strVal val="visible"/>
                                      </p:to>
                                    </p:set>
                                    <p:animEffect>
                                      <p:cBhvr>
                                        <p:cTn id="27" dur="350"/>
                                        <p:tgtEl>
                                          <p:spTgt spid="14462"/>
                                        </p:tgtEl>
                                      </p:cBhvr>
                                    </p:animEffect>
                                  </p:childTnLst>
                                </p:cTn>
                              </p:par>
                            </p:childTnLst>
                          </p:cTn>
                        </p:par>
                        <p:par>
                          <p:cTn id="28" fill="hold" nodeType="afterGroup">
                            <p:stCondLst>
                              <p:cond delay="2200"/>
                            </p:stCondLst>
                            <p:childTnLst>
                              <p:par>
                                <p:cTn id="29" presetID="22" presetClass="entr" presetSubtype="1" fill="hold" nodeType="afterEffect">
                                  <p:stCondLst>
                                    <p:cond delay="0"/>
                                  </p:stCondLst>
                                  <p:childTnLst>
                                    <p:set>
                                      <p:cBhvr>
                                        <p:cTn id="30" dur="1" fill="hold">
                                          <p:stCondLst>
                                            <p:cond delay="0"/>
                                          </p:stCondLst>
                                        </p:cTn>
                                        <p:tgtEl>
                                          <p:spTgt spid="14479"/>
                                        </p:tgtEl>
                                        <p:attrNameLst>
                                          <p:attrName>style.visibility</p:attrName>
                                        </p:attrNameLst>
                                      </p:cBhvr>
                                      <p:to>
                                        <p:strVal val="visible"/>
                                      </p:to>
                                    </p:set>
                                    <p:animEffect>
                                      <p:cBhvr>
                                        <p:cTn id="31" dur="500"/>
                                        <p:tgtEl>
                                          <p:spTgt spid="14479"/>
                                        </p:tgtEl>
                                      </p:cBhvr>
                                    </p:animEffect>
                                  </p:childTnLst>
                                </p:cTn>
                              </p:par>
                            </p:childTnLst>
                          </p:cTn>
                        </p:par>
                        <p:par>
                          <p:cTn id="32" fill="hold" nodeType="afterGroup">
                            <p:stCondLst>
                              <p:cond delay="2700"/>
                            </p:stCondLst>
                            <p:childTnLst>
                              <p:par>
                                <p:cTn id="33" presetID="23" presetClass="entr" presetSubtype="36" fill="hold" nodeType="afterEffect">
                                  <p:stCondLst>
                                    <p:cond delay="0"/>
                                  </p:stCondLst>
                                  <p:childTnLst>
                                    <p:set>
                                      <p:cBhvr>
                                        <p:cTn id="34" dur="1" fill="hold">
                                          <p:stCondLst>
                                            <p:cond delay="0"/>
                                          </p:stCondLst>
                                        </p:cTn>
                                        <p:tgtEl>
                                          <p:spTgt spid="14433"/>
                                        </p:tgtEl>
                                        <p:attrNameLst>
                                          <p:attrName>style.visibility</p:attrName>
                                        </p:attrNameLst>
                                      </p:cBhvr>
                                      <p:to>
                                        <p:strVal val="visible"/>
                                      </p:to>
                                    </p:set>
                                    <p:anim calcmode="lin" valueType="num">
                                      <p:cBhvr>
                                        <p:cTn id="35" dur="500" fill="hold"/>
                                        <p:tgtEl>
                                          <p:spTgt spid="14433"/>
                                        </p:tgtEl>
                                        <p:attrNameLst>
                                          <p:attrName>ppt_w</p:attrName>
                                        </p:attrNameLst>
                                      </p:cBhvr>
                                      <p:tavLst>
                                        <p:tav tm="0">
                                          <p:val>
                                            <p:strVal val="(6*min(max(#ppt_w*#ppt_h,.3),1)-7.4)/-.7*#ppt_w"/>
                                          </p:val>
                                        </p:tav>
                                        <p:tav tm="100000">
                                          <p:val>
                                            <p:strVal val="#ppt_w"/>
                                          </p:val>
                                        </p:tav>
                                      </p:tavLst>
                                    </p:anim>
                                    <p:anim calcmode="lin" valueType="num">
                                      <p:cBhvr>
                                        <p:cTn id="36" dur="500" fill="hold"/>
                                        <p:tgtEl>
                                          <p:spTgt spid="14433"/>
                                        </p:tgtEl>
                                        <p:attrNameLst>
                                          <p:attrName>ppt_h</p:attrName>
                                        </p:attrNameLst>
                                      </p:cBhvr>
                                      <p:tavLst>
                                        <p:tav tm="0">
                                          <p:val>
                                            <p:strVal val="(6*min(max(#ppt_w*#ppt_h,.3),1)-7.4)/-.7*#ppt_h"/>
                                          </p:val>
                                        </p:tav>
                                        <p:tav tm="100000">
                                          <p:val>
                                            <p:strVal val="#ppt_h"/>
                                          </p:val>
                                        </p:tav>
                                      </p:tavLst>
                                    </p:anim>
                                    <p:anim calcmode="lin" valueType="num">
                                      <p:cBhvr>
                                        <p:cTn id="37" dur="500" fill="hold"/>
                                        <p:tgtEl>
                                          <p:spTgt spid="14433"/>
                                        </p:tgtEl>
                                        <p:attrNameLst>
                                          <p:attrName>ppt_x</p:attrName>
                                        </p:attrNameLst>
                                      </p:cBhvr>
                                      <p:tavLst>
                                        <p:tav tm="0">
                                          <p:val>
                                            <p:fltVal val="0.5"/>
                                          </p:val>
                                        </p:tav>
                                        <p:tav tm="100000">
                                          <p:val>
                                            <p:strVal val="#ppt_x"/>
                                          </p:val>
                                        </p:tav>
                                      </p:tavLst>
                                    </p:anim>
                                    <p:anim calcmode="lin" valueType="num">
                                      <p:cBhvr>
                                        <p:cTn id="38" dur="500" fill="hold"/>
                                        <p:tgtEl>
                                          <p:spTgt spid="14433"/>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3200"/>
                            </p:stCondLst>
                            <p:childTnLst>
                              <p:par>
                                <p:cTn id="40" presetID="22" presetClass="entr" presetSubtype="8" fill="hold" nodeType="afterEffect">
                                  <p:stCondLst>
                                    <p:cond delay="0"/>
                                  </p:stCondLst>
                                  <p:childTnLst>
                                    <p:set>
                                      <p:cBhvr>
                                        <p:cTn id="41" dur="1" fill="hold">
                                          <p:stCondLst>
                                            <p:cond delay="0"/>
                                          </p:stCondLst>
                                        </p:cTn>
                                        <p:tgtEl>
                                          <p:spTgt spid="14468"/>
                                        </p:tgtEl>
                                        <p:attrNameLst>
                                          <p:attrName>style.visibility</p:attrName>
                                        </p:attrNameLst>
                                      </p:cBhvr>
                                      <p:to>
                                        <p:strVal val="visible"/>
                                      </p:to>
                                    </p:set>
                                    <p:animEffect>
                                      <p:cBhvr>
                                        <p:cTn id="42" dur="500"/>
                                        <p:tgtEl>
                                          <p:spTgt spid="14468"/>
                                        </p:tgtEl>
                                      </p:cBhvr>
                                    </p:animEffect>
                                  </p:childTnLst>
                                </p:cTn>
                              </p:par>
                            </p:childTnLst>
                          </p:cTn>
                        </p:par>
                        <p:par>
                          <p:cTn id="43" fill="hold" nodeType="afterGroup">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14431"/>
                                        </p:tgtEl>
                                        <p:attrNameLst>
                                          <p:attrName>style.visibility</p:attrName>
                                        </p:attrNameLst>
                                      </p:cBhvr>
                                      <p:to>
                                        <p:strVal val="visible"/>
                                      </p:to>
                                    </p:set>
                                    <p:animEffect>
                                      <p:cBhvr>
                                        <p:cTn id="46" dur="350"/>
                                        <p:tgtEl>
                                          <p:spTgt spid="14431"/>
                                        </p:tgtEl>
                                      </p:cBhvr>
                                    </p:animEffect>
                                  </p:childTnLst>
                                </p:cTn>
                              </p:par>
                            </p:childTnLst>
                          </p:cTn>
                        </p:par>
                        <p:par>
                          <p:cTn id="47" fill="hold" nodeType="afterGroup">
                            <p:stCondLst>
                              <p:cond delay="4050"/>
                            </p:stCondLst>
                            <p:childTnLst>
                              <p:par>
                                <p:cTn id="48" presetID="23" presetClass="entr" presetSubtype="288" fill="hold" grpId="0" nodeType="afterEffect">
                                  <p:stCondLst>
                                    <p:cond delay="0"/>
                                  </p:stCondLst>
                                  <p:childTnLst>
                                    <p:set>
                                      <p:cBhvr>
                                        <p:cTn id="49" dur="1" fill="hold">
                                          <p:stCondLst>
                                            <p:cond delay="0"/>
                                          </p:stCondLst>
                                        </p:cTn>
                                        <p:tgtEl>
                                          <p:spTgt spid="14458"/>
                                        </p:tgtEl>
                                        <p:attrNameLst>
                                          <p:attrName>style.visibility</p:attrName>
                                        </p:attrNameLst>
                                      </p:cBhvr>
                                      <p:to>
                                        <p:strVal val="visible"/>
                                      </p:to>
                                    </p:set>
                                    <p:anim calcmode="lin" valueType="num">
                                      <p:cBhvr>
                                        <p:cTn id="50" dur="500" fill="hold"/>
                                        <p:tgtEl>
                                          <p:spTgt spid="14458"/>
                                        </p:tgtEl>
                                        <p:attrNameLst>
                                          <p:attrName>ppt_w</p:attrName>
                                        </p:attrNameLst>
                                      </p:cBhvr>
                                      <p:tavLst>
                                        <p:tav tm="0">
                                          <p:val>
                                            <p:strVal val="4/3*#ppt_w"/>
                                          </p:val>
                                        </p:tav>
                                        <p:tav tm="100000">
                                          <p:val>
                                            <p:strVal val="#ppt_w"/>
                                          </p:val>
                                        </p:tav>
                                      </p:tavLst>
                                    </p:anim>
                                    <p:anim calcmode="lin" valueType="num">
                                      <p:cBhvr>
                                        <p:cTn id="51" dur="500" fill="hold"/>
                                        <p:tgtEl>
                                          <p:spTgt spid="14458"/>
                                        </p:tgtEl>
                                        <p:attrNameLst>
                                          <p:attrName>ppt_h</p:attrName>
                                        </p:attrNameLst>
                                      </p:cBhvr>
                                      <p:tavLst>
                                        <p:tav tm="0">
                                          <p:val>
                                            <p:strVal val="4/3*#ppt_h"/>
                                          </p:val>
                                        </p:tav>
                                        <p:tav tm="100000">
                                          <p:val>
                                            <p:strVal val="#ppt_h"/>
                                          </p:val>
                                        </p:tav>
                                      </p:tavLst>
                                    </p:anim>
                                  </p:childTnLst>
                                </p:cTn>
                              </p:par>
                              <p:par>
                                <p:cTn id="52" presetID="23" presetClass="entr" presetSubtype="288" fill="hold" grpId="0" nodeType="withEffect">
                                  <p:stCondLst>
                                    <p:cond delay="0"/>
                                  </p:stCondLst>
                                  <p:childTnLst>
                                    <p:set>
                                      <p:cBhvr>
                                        <p:cTn id="53" dur="1" fill="hold">
                                          <p:stCondLst>
                                            <p:cond delay="0"/>
                                          </p:stCondLst>
                                        </p:cTn>
                                        <p:tgtEl>
                                          <p:spTgt spid="14459"/>
                                        </p:tgtEl>
                                        <p:attrNameLst>
                                          <p:attrName>style.visibility</p:attrName>
                                        </p:attrNameLst>
                                      </p:cBhvr>
                                      <p:to>
                                        <p:strVal val="visible"/>
                                      </p:to>
                                    </p:set>
                                    <p:anim calcmode="lin" valueType="num">
                                      <p:cBhvr>
                                        <p:cTn id="54" dur="500" fill="hold"/>
                                        <p:tgtEl>
                                          <p:spTgt spid="14459"/>
                                        </p:tgtEl>
                                        <p:attrNameLst>
                                          <p:attrName>ppt_w</p:attrName>
                                        </p:attrNameLst>
                                      </p:cBhvr>
                                      <p:tavLst>
                                        <p:tav tm="0">
                                          <p:val>
                                            <p:strVal val="4/3*#ppt_w"/>
                                          </p:val>
                                        </p:tav>
                                        <p:tav tm="100000">
                                          <p:val>
                                            <p:strVal val="#ppt_w"/>
                                          </p:val>
                                        </p:tav>
                                      </p:tavLst>
                                    </p:anim>
                                    <p:anim calcmode="lin" valueType="num">
                                      <p:cBhvr>
                                        <p:cTn id="55" dur="500" fill="hold"/>
                                        <p:tgtEl>
                                          <p:spTgt spid="14459"/>
                                        </p:tgtEl>
                                        <p:attrNameLst>
                                          <p:attrName>ppt_h</p:attrName>
                                        </p:attrNameLst>
                                      </p:cBhvr>
                                      <p:tavLst>
                                        <p:tav tm="0">
                                          <p:val>
                                            <p:strVal val="4/3*#ppt_h"/>
                                          </p:val>
                                        </p:tav>
                                        <p:tav tm="100000">
                                          <p:val>
                                            <p:strVal val="#ppt_h"/>
                                          </p:val>
                                        </p:tav>
                                      </p:tavLst>
                                    </p:anim>
                                  </p:childTnLst>
                                </p:cTn>
                              </p:par>
                            </p:childTnLst>
                          </p:cTn>
                        </p:par>
                        <p:par>
                          <p:cTn id="56" fill="hold" nodeType="afterGroup">
                            <p:stCondLst>
                              <p:cond delay="4550"/>
                            </p:stCondLst>
                            <p:childTnLst>
                              <p:par>
                                <p:cTn id="57" presetID="22" presetClass="entr" presetSubtype="4" fill="hold" grpId="0" nodeType="afterEffect">
                                  <p:stCondLst>
                                    <p:cond delay="0"/>
                                  </p:stCondLst>
                                  <p:childTnLst>
                                    <p:set>
                                      <p:cBhvr>
                                        <p:cTn id="58" dur="1" fill="hold">
                                          <p:stCondLst>
                                            <p:cond delay="0"/>
                                          </p:stCondLst>
                                        </p:cTn>
                                        <p:tgtEl>
                                          <p:spTgt spid="14461"/>
                                        </p:tgtEl>
                                        <p:attrNameLst>
                                          <p:attrName>style.visibility</p:attrName>
                                        </p:attrNameLst>
                                      </p:cBhvr>
                                      <p:to>
                                        <p:strVal val="visible"/>
                                      </p:to>
                                    </p:set>
                                    <p:animEffect>
                                      <p:cBhvr>
                                        <p:cTn id="59" dur="350"/>
                                        <p:tgtEl>
                                          <p:spTgt spid="14461"/>
                                        </p:tgtEl>
                                      </p:cBhvr>
                                    </p:animEffect>
                                  </p:childTnLst>
                                </p:cTn>
                              </p:par>
                            </p:childTnLst>
                          </p:cTn>
                        </p:par>
                        <p:par>
                          <p:cTn id="60" fill="hold" nodeType="afterGroup">
                            <p:stCondLst>
                              <p:cond delay="4900"/>
                            </p:stCondLst>
                            <p:childTnLst>
                              <p:par>
                                <p:cTn id="61" presetID="22" presetClass="entr" presetSubtype="1" fill="hold" nodeType="afterEffect">
                                  <p:stCondLst>
                                    <p:cond delay="0"/>
                                  </p:stCondLst>
                                  <p:childTnLst>
                                    <p:set>
                                      <p:cBhvr>
                                        <p:cTn id="62" dur="1" fill="hold">
                                          <p:stCondLst>
                                            <p:cond delay="0"/>
                                          </p:stCondLst>
                                        </p:cTn>
                                        <p:tgtEl>
                                          <p:spTgt spid="14486"/>
                                        </p:tgtEl>
                                        <p:attrNameLst>
                                          <p:attrName>style.visibility</p:attrName>
                                        </p:attrNameLst>
                                      </p:cBhvr>
                                      <p:to>
                                        <p:strVal val="visible"/>
                                      </p:to>
                                    </p:set>
                                    <p:animEffect>
                                      <p:cBhvr>
                                        <p:cTn id="63" dur="500"/>
                                        <p:tgtEl>
                                          <p:spTgt spid="14486"/>
                                        </p:tgtEl>
                                      </p:cBhvr>
                                    </p:animEffect>
                                  </p:childTnLst>
                                </p:cTn>
                              </p:par>
                            </p:childTnLst>
                          </p:cTn>
                        </p:par>
                        <p:par>
                          <p:cTn id="64" fill="hold" nodeType="afterGroup">
                            <p:stCondLst>
                              <p:cond delay="5400"/>
                            </p:stCondLst>
                            <p:childTnLst>
                              <p:par>
                                <p:cTn id="65" presetID="23" presetClass="entr" presetSubtype="36" fill="hold" nodeType="afterEffect">
                                  <p:stCondLst>
                                    <p:cond delay="0"/>
                                  </p:stCondLst>
                                  <p:childTnLst>
                                    <p:set>
                                      <p:cBhvr>
                                        <p:cTn id="66" dur="1" fill="hold">
                                          <p:stCondLst>
                                            <p:cond delay="0"/>
                                          </p:stCondLst>
                                        </p:cTn>
                                        <p:tgtEl>
                                          <p:spTgt spid="14448"/>
                                        </p:tgtEl>
                                        <p:attrNameLst>
                                          <p:attrName>style.visibility</p:attrName>
                                        </p:attrNameLst>
                                      </p:cBhvr>
                                      <p:to>
                                        <p:strVal val="visible"/>
                                      </p:to>
                                    </p:set>
                                    <p:anim calcmode="lin" valueType="num">
                                      <p:cBhvr>
                                        <p:cTn id="67" dur="500" fill="hold"/>
                                        <p:tgtEl>
                                          <p:spTgt spid="14448"/>
                                        </p:tgtEl>
                                        <p:attrNameLst>
                                          <p:attrName>ppt_w</p:attrName>
                                        </p:attrNameLst>
                                      </p:cBhvr>
                                      <p:tavLst>
                                        <p:tav tm="0">
                                          <p:val>
                                            <p:strVal val="(6*min(max(#ppt_w*#ppt_h,.3),1)-7.4)/-.7*#ppt_w"/>
                                          </p:val>
                                        </p:tav>
                                        <p:tav tm="100000">
                                          <p:val>
                                            <p:strVal val="#ppt_w"/>
                                          </p:val>
                                        </p:tav>
                                      </p:tavLst>
                                    </p:anim>
                                    <p:anim calcmode="lin" valueType="num">
                                      <p:cBhvr>
                                        <p:cTn id="68" dur="500" fill="hold"/>
                                        <p:tgtEl>
                                          <p:spTgt spid="14448"/>
                                        </p:tgtEl>
                                        <p:attrNameLst>
                                          <p:attrName>ppt_h</p:attrName>
                                        </p:attrNameLst>
                                      </p:cBhvr>
                                      <p:tavLst>
                                        <p:tav tm="0">
                                          <p:val>
                                            <p:strVal val="(6*min(max(#ppt_w*#ppt_h,.3),1)-7.4)/-.7*#ppt_h"/>
                                          </p:val>
                                        </p:tav>
                                        <p:tav tm="100000">
                                          <p:val>
                                            <p:strVal val="#ppt_h"/>
                                          </p:val>
                                        </p:tav>
                                      </p:tavLst>
                                    </p:anim>
                                    <p:anim calcmode="lin" valueType="num">
                                      <p:cBhvr>
                                        <p:cTn id="69" dur="500" fill="hold"/>
                                        <p:tgtEl>
                                          <p:spTgt spid="14448"/>
                                        </p:tgtEl>
                                        <p:attrNameLst>
                                          <p:attrName>ppt_x</p:attrName>
                                        </p:attrNameLst>
                                      </p:cBhvr>
                                      <p:tavLst>
                                        <p:tav tm="0">
                                          <p:val>
                                            <p:fltVal val="0.5"/>
                                          </p:val>
                                        </p:tav>
                                        <p:tav tm="100000">
                                          <p:val>
                                            <p:strVal val="#ppt_x"/>
                                          </p:val>
                                        </p:tav>
                                      </p:tavLst>
                                    </p:anim>
                                    <p:anim calcmode="lin" valueType="num">
                                      <p:cBhvr>
                                        <p:cTn id="70" dur="500" fill="hold"/>
                                        <p:tgtEl>
                                          <p:spTgt spid="14448"/>
                                        </p:tgtEl>
                                        <p:attrNameLst>
                                          <p:attrName>ppt_y</p:attrName>
                                        </p:attrNameLst>
                                      </p:cBhvr>
                                      <p:tavLst>
                                        <p:tav tm="0">
                                          <p:val>
                                            <p:strVal val="1+(6*min(max(#ppt_w*#ppt_h,.3),1)-7.4)/-.7*#ppt_h/2"/>
                                          </p:val>
                                        </p:tav>
                                        <p:tav tm="100000">
                                          <p:val>
                                            <p:strVal val="#ppt_y"/>
                                          </p:val>
                                        </p:tav>
                                      </p:tavLst>
                                    </p:anim>
                                  </p:childTnLst>
                                </p:cTn>
                              </p:par>
                            </p:childTnLst>
                          </p:cTn>
                        </p:par>
                        <p:par>
                          <p:cTn id="71" fill="hold" nodeType="afterGroup">
                            <p:stCondLst>
                              <p:cond delay="5900"/>
                            </p:stCondLst>
                            <p:childTnLst>
                              <p:par>
                                <p:cTn id="72" presetID="22" presetClass="entr" presetSubtype="8" fill="hold" nodeType="afterEffect">
                                  <p:stCondLst>
                                    <p:cond delay="0"/>
                                  </p:stCondLst>
                                  <p:childTnLst>
                                    <p:set>
                                      <p:cBhvr>
                                        <p:cTn id="73" dur="1" fill="hold">
                                          <p:stCondLst>
                                            <p:cond delay="0"/>
                                          </p:stCondLst>
                                        </p:cTn>
                                        <p:tgtEl>
                                          <p:spTgt spid="14473"/>
                                        </p:tgtEl>
                                        <p:attrNameLst>
                                          <p:attrName>style.visibility</p:attrName>
                                        </p:attrNameLst>
                                      </p:cBhvr>
                                      <p:to>
                                        <p:strVal val="visible"/>
                                      </p:to>
                                    </p:set>
                                    <p:animEffect>
                                      <p:cBhvr>
                                        <p:cTn id="74" dur="500"/>
                                        <p:tgtEl>
                                          <p:spTgt spid="14473"/>
                                        </p:tgtEl>
                                      </p:cBhvr>
                                    </p:animEffect>
                                  </p:childTnLst>
                                </p:cTn>
                              </p:par>
                            </p:childTnLst>
                          </p:cTn>
                        </p:par>
                        <p:par>
                          <p:cTn id="75" fill="hold" nodeType="afterGroup">
                            <p:stCondLst>
                              <p:cond delay="6400"/>
                            </p:stCondLst>
                            <p:childTnLst>
                              <p:par>
                                <p:cTn id="76" presetID="22" presetClass="entr" presetSubtype="8" fill="hold" grpId="0" nodeType="afterEffect">
                                  <p:stCondLst>
                                    <p:cond delay="0"/>
                                  </p:stCondLst>
                                  <p:childTnLst>
                                    <p:set>
                                      <p:cBhvr>
                                        <p:cTn id="77" dur="1" fill="hold">
                                          <p:stCondLst>
                                            <p:cond delay="0"/>
                                          </p:stCondLst>
                                        </p:cTn>
                                        <p:tgtEl>
                                          <p:spTgt spid="14432"/>
                                        </p:tgtEl>
                                        <p:attrNameLst>
                                          <p:attrName>style.visibility</p:attrName>
                                        </p:attrNameLst>
                                      </p:cBhvr>
                                      <p:to>
                                        <p:strVal val="visible"/>
                                      </p:to>
                                    </p:set>
                                    <p:animEffect>
                                      <p:cBhvr>
                                        <p:cTn id="78" dur="350"/>
                                        <p:tgtEl>
                                          <p:spTgt spid="14432"/>
                                        </p:tgtEl>
                                      </p:cBhvr>
                                    </p:animEffect>
                                  </p:childTnLst>
                                </p:cTn>
                              </p:par>
                            </p:childTnLst>
                          </p:cTn>
                        </p:par>
                        <p:par>
                          <p:cTn id="79" fill="hold" nodeType="afterGroup">
                            <p:stCondLst>
                              <p:cond delay="6750"/>
                            </p:stCondLst>
                            <p:childTnLst>
                              <p:par>
                                <p:cTn id="80" presetID="23" presetClass="entr" presetSubtype="288" fill="hold" grpId="0" nodeType="afterEffect">
                                  <p:stCondLst>
                                    <p:cond delay="0"/>
                                  </p:stCondLst>
                                  <p:childTnLst>
                                    <p:set>
                                      <p:cBhvr>
                                        <p:cTn id="81" dur="1" fill="hold">
                                          <p:stCondLst>
                                            <p:cond delay="0"/>
                                          </p:stCondLst>
                                        </p:cTn>
                                        <p:tgtEl>
                                          <p:spTgt spid="14460"/>
                                        </p:tgtEl>
                                        <p:attrNameLst>
                                          <p:attrName>style.visibility</p:attrName>
                                        </p:attrNameLst>
                                      </p:cBhvr>
                                      <p:to>
                                        <p:strVal val="visible"/>
                                      </p:to>
                                    </p:set>
                                    <p:anim calcmode="lin" valueType="num">
                                      <p:cBhvr>
                                        <p:cTn id="82" dur="500" fill="hold"/>
                                        <p:tgtEl>
                                          <p:spTgt spid="14460"/>
                                        </p:tgtEl>
                                        <p:attrNameLst>
                                          <p:attrName>ppt_w</p:attrName>
                                        </p:attrNameLst>
                                      </p:cBhvr>
                                      <p:tavLst>
                                        <p:tav tm="0">
                                          <p:val>
                                            <p:strVal val="4/3*#ppt_w"/>
                                          </p:val>
                                        </p:tav>
                                        <p:tav tm="100000">
                                          <p:val>
                                            <p:strVal val="#ppt_w"/>
                                          </p:val>
                                        </p:tav>
                                      </p:tavLst>
                                    </p:anim>
                                    <p:anim calcmode="lin" valueType="num">
                                      <p:cBhvr>
                                        <p:cTn id="83" dur="500" fill="hold"/>
                                        <p:tgtEl>
                                          <p:spTgt spid="14460"/>
                                        </p:tgtEl>
                                        <p:attrNameLst>
                                          <p:attrName>ppt_h</p:attrName>
                                        </p:attrNameLst>
                                      </p:cBhvr>
                                      <p:tavLst>
                                        <p:tav tm="0">
                                          <p:val>
                                            <p:strVal val="4/3*#ppt_h"/>
                                          </p:val>
                                        </p:tav>
                                        <p:tav tm="100000">
                                          <p:val>
                                            <p:strVal val="#ppt_h"/>
                                          </p:val>
                                        </p:tav>
                                      </p:tavLst>
                                    </p:anim>
                                  </p:childTnLst>
                                </p:cTn>
                              </p:par>
                            </p:childTnLst>
                          </p:cTn>
                        </p:par>
                        <p:par>
                          <p:cTn id="84" fill="hold" nodeType="afterGroup">
                            <p:stCondLst>
                              <p:cond delay="7250"/>
                            </p:stCondLst>
                            <p:childTnLst>
                              <p:par>
                                <p:cTn id="85" presetID="23" presetClass="entr" presetSubtype="36" fill="hold" nodeType="afterEffect">
                                  <p:stCondLst>
                                    <p:cond delay="0"/>
                                  </p:stCondLst>
                                  <p:childTnLst>
                                    <p:set>
                                      <p:cBhvr>
                                        <p:cTn id="86" dur="1" fill="hold">
                                          <p:stCondLst>
                                            <p:cond delay="0"/>
                                          </p:stCondLst>
                                        </p:cTn>
                                        <p:tgtEl>
                                          <p:spTgt spid="14438"/>
                                        </p:tgtEl>
                                        <p:attrNameLst>
                                          <p:attrName>style.visibility</p:attrName>
                                        </p:attrNameLst>
                                      </p:cBhvr>
                                      <p:to>
                                        <p:strVal val="visible"/>
                                      </p:to>
                                    </p:set>
                                    <p:anim calcmode="lin" valueType="num">
                                      <p:cBhvr>
                                        <p:cTn id="87" dur="500" fill="hold"/>
                                        <p:tgtEl>
                                          <p:spTgt spid="14438"/>
                                        </p:tgtEl>
                                        <p:attrNameLst>
                                          <p:attrName>ppt_w</p:attrName>
                                        </p:attrNameLst>
                                      </p:cBhvr>
                                      <p:tavLst>
                                        <p:tav tm="0">
                                          <p:val>
                                            <p:strVal val="(6*min(max(#ppt_w*#ppt_h,.3),1)-7.4)/-.7*#ppt_w"/>
                                          </p:val>
                                        </p:tav>
                                        <p:tav tm="100000">
                                          <p:val>
                                            <p:strVal val="#ppt_w"/>
                                          </p:val>
                                        </p:tav>
                                      </p:tavLst>
                                    </p:anim>
                                    <p:anim calcmode="lin" valueType="num">
                                      <p:cBhvr>
                                        <p:cTn id="88" dur="500" fill="hold"/>
                                        <p:tgtEl>
                                          <p:spTgt spid="14438"/>
                                        </p:tgtEl>
                                        <p:attrNameLst>
                                          <p:attrName>ppt_h</p:attrName>
                                        </p:attrNameLst>
                                      </p:cBhvr>
                                      <p:tavLst>
                                        <p:tav tm="0">
                                          <p:val>
                                            <p:strVal val="(6*min(max(#ppt_w*#ppt_h,.3),1)-7.4)/-.7*#ppt_h"/>
                                          </p:val>
                                        </p:tav>
                                        <p:tav tm="100000">
                                          <p:val>
                                            <p:strVal val="#ppt_h"/>
                                          </p:val>
                                        </p:tav>
                                      </p:tavLst>
                                    </p:anim>
                                    <p:anim calcmode="lin" valueType="num">
                                      <p:cBhvr>
                                        <p:cTn id="89" dur="500" fill="hold"/>
                                        <p:tgtEl>
                                          <p:spTgt spid="14438"/>
                                        </p:tgtEl>
                                        <p:attrNameLst>
                                          <p:attrName>ppt_x</p:attrName>
                                        </p:attrNameLst>
                                      </p:cBhvr>
                                      <p:tavLst>
                                        <p:tav tm="0">
                                          <p:val>
                                            <p:fltVal val="0.5"/>
                                          </p:val>
                                        </p:tav>
                                        <p:tav tm="100000">
                                          <p:val>
                                            <p:strVal val="#ppt_x"/>
                                          </p:val>
                                        </p:tav>
                                      </p:tavLst>
                                    </p:anim>
                                    <p:anim calcmode="lin" valueType="num">
                                      <p:cBhvr>
                                        <p:cTn id="90" dur="500" fill="hold"/>
                                        <p:tgtEl>
                                          <p:spTgt spid="14438"/>
                                        </p:tgtEl>
                                        <p:attrNameLst>
                                          <p:attrName>ppt_y</p:attrName>
                                        </p:attrNameLst>
                                      </p:cBhvr>
                                      <p:tavLst>
                                        <p:tav tm="0">
                                          <p:val>
                                            <p:strVal val="1+(6*min(max(#ppt_w*#ppt_h,.3),1)-7.4)/-.7*#ppt_h/2"/>
                                          </p:val>
                                        </p:tav>
                                        <p:tav tm="100000">
                                          <p:val>
                                            <p:strVal val="#ppt_y"/>
                                          </p:val>
                                        </p:tav>
                                      </p:tavLst>
                                    </p:anim>
                                  </p:childTnLst>
                                </p:cTn>
                              </p:par>
                            </p:childTnLst>
                          </p:cTn>
                        </p:par>
                        <p:par>
                          <p:cTn id="91" fill="hold" nodeType="afterGroup">
                            <p:stCondLst>
                              <p:cond delay="7750"/>
                            </p:stCondLst>
                            <p:childTnLst>
                              <p:par>
                                <p:cTn id="92" presetID="22" presetClass="entr" presetSubtype="8" fill="hold" grpId="0" nodeType="afterEffect">
                                  <p:stCondLst>
                                    <p:cond delay="0"/>
                                  </p:stCondLst>
                                  <p:childTnLst>
                                    <p:set>
                                      <p:cBhvr>
                                        <p:cTn id="93" dur="1" fill="hold">
                                          <p:stCondLst>
                                            <p:cond delay="0"/>
                                          </p:stCondLst>
                                        </p:cTn>
                                        <p:tgtEl>
                                          <p:spTgt spid="14478"/>
                                        </p:tgtEl>
                                        <p:attrNameLst>
                                          <p:attrName>style.visibility</p:attrName>
                                        </p:attrNameLst>
                                      </p:cBhvr>
                                      <p:to>
                                        <p:strVal val="visible"/>
                                      </p:to>
                                    </p:set>
                                    <p:animEffect>
                                      <p:cBhvr>
                                        <p:cTn id="94" dur="500"/>
                                        <p:tgtEl>
                                          <p:spTgt spid="14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0" grpId="0" animBg="1"/>
      <p:bldP spid="14431" grpId="0" animBg="1"/>
      <p:bldP spid="14432" grpId="0" animBg="1"/>
      <p:bldP spid="14457" grpId="0" bldLvl="0" animBg="1" autoUpdateAnimBg="0"/>
      <p:bldP spid="14458" grpId="0" bldLvl="0" animBg="1" autoUpdateAnimBg="0"/>
      <p:bldP spid="14459" grpId="0" bldLvl="0" animBg="1" autoUpdateAnimBg="0"/>
      <p:bldP spid="14460" grpId="0" bldLvl="0" animBg="1" autoUpdateAnimBg="0"/>
      <p:bldP spid="14461" grpId="0" animBg="1"/>
      <p:bldP spid="14462" grpId="0" animBg="1"/>
      <p:bldP spid="1447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109538" y="6589713"/>
            <a:ext cx="12401551" cy="268287"/>
            <a:chOff x="0" y="0"/>
            <a:chExt cx="12409651" cy="268514"/>
          </a:xfrm>
        </p:grpSpPr>
        <p:sp>
          <p:nvSpPr>
            <p:cNvPr id="14370"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1"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2"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3"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4"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5"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6"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7"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8"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9"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0"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1"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2"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3"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4"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5"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6"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7"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8"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9"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0"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1"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2"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3"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4"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5"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6"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7"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8"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9"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0"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1"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2"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3"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4"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5"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6"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7"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8"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9"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0"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1"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2"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3"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4"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5"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6"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7"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8"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9"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0"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1"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2"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3"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4"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5"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6"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7"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8"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9"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0"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1"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2"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3"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4"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5"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6"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7"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8"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9"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0"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1"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2"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3"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4"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5"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6"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7"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8"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9"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0"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1"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2"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3"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4"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5"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6"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7"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8"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39"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4340"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478" name="图片 170"/>
          <p:cNvPicPr>
            <a:picLocks noChangeAspect="1" noChangeArrowheads="1"/>
          </p:cNvPicPr>
          <p:nvPr/>
        </p:nvPicPr>
        <p:blipFill>
          <a:blip r:embed="rId3">
            <a:extLst>
              <a:ext uri="{28A0092B-C50C-407E-A947-70E740481C1C}">
                <a14:useLocalDpi xmlns:a14="http://schemas.microsoft.com/office/drawing/2010/main" val="0"/>
              </a:ext>
            </a:extLst>
          </a:blip>
          <a:srcRect t="35133" b="41533"/>
          <a:stretch>
            <a:fillRect/>
          </a:stretch>
        </p:blipFill>
        <p:spPr bwMode="auto">
          <a:xfrm>
            <a:off x="0" y="1257300"/>
            <a:ext cx="121840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79" name="文本框 173"/>
          <p:cNvSpPr>
            <a:spLocks noChangeArrowheads="1"/>
          </p:cNvSpPr>
          <p:nvPr/>
        </p:nvSpPr>
        <p:spPr bwMode="auto">
          <a:xfrm>
            <a:off x="7275513" y="1893888"/>
            <a:ext cx="2509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1"/>
                </a:solidFill>
                <a:sym typeface="Arial" pitchFamily="34" charset="0"/>
              </a:rPr>
              <a:t>MARKETING PLAN</a:t>
            </a:r>
            <a:endParaRPr lang="zh-CN" altLang="en-US" sz="2000" b="1">
              <a:solidFill>
                <a:schemeClr val="bg1"/>
              </a:solidFill>
              <a:sym typeface="Arial" pitchFamily="34" charset="0"/>
            </a:endParaRPr>
          </a:p>
        </p:txBody>
      </p:sp>
      <p:sp>
        <p:nvSpPr>
          <p:cNvPr id="16480" name="矩形 174"/>
          <p:cNvSpPr>
            <a:spLocks noChangeArrowheads="1"/>
          </p:cNvSpPr>
          <p:nvPr/>
        </p:nvSpPr>
        <p:spPr bwMode="auto">
          <a:xfrm>
            <a:off x="7275513" y="2243138"/>
            <a:ext cx="45640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chemeClr val="bg1"/>
                </a:solidFill>
                <a:latin typeface="Calibri" pitchFamily="34" charset="0"/>
                <a:sym typeface="Calibri" pitchFamily="34" charset="0"/>
              </a:rPr>
              <a:t>By faith I mean a vision of good one cherishes and the enthusiasm that pushes one to seek its fulfillment regardless of obstacles. </a:t>
            </a:r>
            <a:endParaRPr lang="zh-CN" altLang="en-US" sz="1600">
              <a:solidFill>
                <a:schemeClr val="bg1"/>
              </a:solidFill>
              <a:latin typeface="Calibri" pitchFamily="34" charset="0"/>
              <a:sym typeface="宋体" pitchFamily="2" charset="-122"/>
            </a:endParaRPr>
          </a:p>
        </p:txBody>
      </p:sp>
      <p:grpSp>
        <p:nvGrpSpPr>
          <p:cNvPr id="16481" name="Group 97"/>
          <p:cNvGrpSpPr>
            <a:grpSpLocks/>
          </p:cNvGrpSpPr>
          <p:nvPr/>
        </p:nvGrpSpPr>
        <p:grpSpPr bwMode="auto">
          <a:xfrm>
            <a:off x="6656388" y="3878263"/>
            <a:ext cx="1858962" cy="2055812"/>
            <a:chOff x="0" y="0"/>
            <a:chExt cx="1860062" cy="2055817"/>
          </a:xfrm>
        </p:grpSpPr>
        <p:sp>
          <p:nvSpPr>
            <p:cNvPr id="14364" name="矩形 191"/>
            <p:cNvSpPr>
              <a:spLocks noChangeArrowheads="1"/>
            </p:cNvSpPr>
            <p:nvPr/>
          </p:nvSpPr>
          <p:spPr bwMode="auto">
            <a:xfrm>
              <a:off x="0" y="0"/>
              <a:ext cx="1860062" cy="2055817"/>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5" name="文本框 192"/>
            <p:cNvSpPr>
              <a:spLocks noChangeArrowheads="1"/>
            </p:cNvSpPr>
            <p:nvPr/>
          </p:nvSpPr>
          <p:spPr bwMode="auto">
            <a:xfrm>
              <a:off x="7243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66" name="矩形 193"/>
            <p:cNvSpPr>
              <a:spLocks noChangeArrowheads="1"/>
            </p:cNvSpPr>
            <p:nvPr/>
          </p:nvSpPr>
          <p:spPr bwMode="auto">
            <a:xfrm>
              <a:off x="3359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67" name="Group 101"/>
            <p:cNvGrpSpPr>
              <a:grpSpLocks/>
            </p:cNvGrpSpPr>
            <p:nvPr/>
          </p:nvGrpSpPr>
          <p:grpSpPr bwMode="auto">
            <a:xfrm>
              <a:off x="615941" y="112786"/>
              <a:ext cx="585240" cy="520901"/>
              <a:chOff x="0" y="0"/>
              <a:chExt cx="1228666" cy="1093591"/>
            </a:xfrm>
          </p:grpSpPr>
          <p:sp>
            <p:nvSpPr>
              <p:cNvPr id="14368" name="Freeform 8"/>
              <p:cNvSpPr>
                <a:spLocks noEditPoints="1" noChangeArrowheads="1"/>
              </p:cNvSpPr>
              <p:nvPr/>
            </p:nvSpPr>
            <p:spPr bwMode="auto">
              <a:xfrm>
                <a:off x="0" y="0"/>
                <a:ext cx="1228666" cy="1093591"/>
              </a:xfrm>
              <a:custGeom>
                <a:avLst/>
                <a:gdLst>
                  <a:gd name="T0" fmla="*/ 2147483647 w 200"/>
                  <a:gd name="T1" fmla="*/ 2147483647 h 178"/>
                  <a:gd name="T2" fmla="*/ 2147483647 w 200"/>
                  <a:gd name="T3" fmla="*/ 2147483647 h 178"/>
                  <a:gd name="T4" fmla="*/ 2147483647 w 200"/>
                  <a:gd name="T5" fmla="*/ 2147483647 h 178"/>
                  <a:gd name="T6" fmla="*/ 2147483647 w 200"/>
                  <a:gd name="T7" fmla="*/ 2147483647 h 178"/>
                  <a:gd name="T8" fmla="*/ 2147483647 w 200"/>
                  <a:gd name="T9" fmla="*/ 2147483647 h 178"/>
                  <a:gd name="T10" fmla="*/ 2147483647 w 200"/>
                  <a:gd name="T11" fmla="*/ 2147483647 h 178"/>
                  <a:gd name="T12" fmla="*/ 2147483647 w 200"/>
                  <a:gd name="T13" fmla="*/ 2147483647 h 178"/>
                  <a:gd name="T14" fmla="*/ 2147483647 w 200"/>
                  <a:gd name="T15" fmla="*/ 2147483647 h 178"/>
                  <a:gd name="T16" fmla="*/ 2147483647 w 200"/>
                  <a:gd name="T17" fmla="*/ 2147483647 h 178"/>
                  <a:gd name="T18" fmla="*/ 2147483647 w 200"/>
                  <a:gd name="T19" fmla="*/ 2147483647 h 178"/>
                  <a:gd name="T20" fmla="*/ 0 w 200"/>
                  <a:gd name="T21" fmla="*/ 2147483647 h 178"/>
                  <a:gd name="T22" fmla="*/ 0 w 200"/>
                  <a:gd name="T23" fmla="*/ 2147483647 h 178"/>
                  <a:gd name="T24" fmla="*/ 2147483647 w 200"/>
                  <a:gd name="T25" fmla="*/ 2147483647 h 178"/>
                  <a:gd name="T26" fmla="*/ 2147483647 w 200"/>
                  <a:gd name="T27" fmla="*/ 2147483647 h 178"/>
                  <a:gd name="T28" fmla="*/ 2147483647 w 200"/>
                  <a:gd name="T29" fmla="*/ 2147483647 h 178"/>
                  <a:gd name="T30" fmla="*/ 2147483647 w 200"/>
                  <a:gd name="T31" fmla="*/ 2147483647 h 178"/>
                  <a:gd name="T32" fmla="*/ 2147483647 w 200"/>
                  <a:gd name="T33" fmla="*/ 2147483647 h 178"/>
                  <a:gd name="T34" fmla="*/ 2147483647 w 200"/>
                  <a:gd name="T35" fmla="*/ 2147483647 h 178"/>
                  <a:gd name="T36" fmla="*/ 2147483647 w 200"/>
                  <a:gd name="T37" fmla="*/ 2147483647 h 178"/>
                  <a:gd name="T38" fmla="*/ 2147483647 w 200"/>
                  <a:gd name="T39" fmla="*/ 2147483647 h 178"/>
                  <a:gd name="T40" fmla="*/ 2147483647 w 200"/>
                  <a:gd name="T41" fmla="*/ 2147483647 h 178"/>
                  <a:gd name="T42" fmla="*/ 2147483647 w 200"/>
                  <a:gd name="T43" fmla="*/ 2147483647 h 178"/>
                  <a:gd name="T44" fmla="*/ 2147483647 w 200"/>
                  <a:gd name="T45" fmla="*/ 2147483647 h 178"/>
                  <a:gd name="T46" fmla="*/ 2147483647 w 200"/>
                  <a:gd name="T47" fmla="*/ 2147483647 h 178"/>
                  <a:gd name="T48" fmla="*/ 2147483647 w 200"/>
                  <a:gd name="T49" fmla="*/ 2147483647 h 178"/>
                  <a:gd name="T50" fmla="*/ 2147483647 w 200"/>
                  <a:gd name="T51" fmla="*/ 2147483647 h 178"/>
                  <a:gd name="T52" fmla="*/ 2147483647 w 200"/>
                  <a:gd name="T53" fmla="*/ 2147483647 h 178"/>
                  <a:gd name="T54" fmla="*/ 2147483647 w 200"/>
                  <a:gd name="T55" fmla="*/ 2147483647 h 178"/>
                  <a:gd name="T56" fmla="*/ 2147483647 w 200"/>
                  <a:gd name="T57" fmla="*/ 2147483647 h 1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0"/>
                  <a:gd name="T88" fmla="*/ 0 h 178"/>
                  <a:gd name="T89" fmla="*/ 200 w 200"/>
                  <a:gd name="T90" fmla="*/ 178 h 1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0" h="178">
                    <a:moveTo>
                      <a:pt x="192" y="154"/>
                    </a:moveTo>
                    <a:cubicBezTo>
                      <a:pt x="130" y="154"/>
                      <a:pt x="130" y="154"/>
                      <a:pt x="130" y="154"/>
                    </a:cubicBezTo>
                    <a:cubicBezTo>
                      <a:pt x="196" y="87"/>
                      <a:pt x="196" y="87"/>
                      <a:pt x="196" y="87"/>
                    </a:cubicBezTo>
                    <a:cubicBezTo>
                      <a:pt x="200" y="83"/>
                      <a:pt x="200" y="76"/>
                      <a:pt x="196" y="72"/>
                    </a:cubicBezTo>
                    <a:cubicBezTo>
                      <a:pt x="128" y="4"/>
                      <a:pt x="128" y="4"/>
                      <a:pt x="128" y="4"/>
                    </a:cubicBezTo>
                    <a:cubicBezTo>
                      <a:pt x="124" y="0"/>
                      <a:pt x="117" y="0"/>
                      <a:pt x="113" y="4"/>
                    </a:cubicBezTo>
                    <a:cubicBezTo>
                      <a:pt x="6" y="111"/>
                      <a:pt x="6" y="111"/>
                      <a:pt x="6" y="111"/>
                    </a:cubicBezTo>
                    <a:cubicBezTo>
                      <a:pt x="2" y="115"/>
                      <a:pt x="2" y="122"/>
                      <a:pt x="6" y="126"/>
                    </a:cubicBezTo>
                    <a:cubicBezTo>
                      <a:pt x="34" y="154"/>
                      <a:pt x="34" y="154"/>
                      <a:pt x="34" y="154"/>
                    </a:cubicBezTo>
                    <a:cubicBezTo>
                      <a:pt x="8" y="154"/>
                      <a:pt x="8" y="154"/>
                      <a:pt x="8" y="154"/>
                    </a:cubicBezTo>
                    <a:cubicBezTo>
                      <a:pt x="4" y="154"/>
                      <a:pt x="0" y="157"/>
                      <a:pt x="0" y="162"/>
                    </a:cubicBezTo>
                    <a:cubicBezTo>
                      <a:pt x="0" y="170"/>
                      <a:pt x="0" y="170"/>
                      <a:pt x="0" y="170"/>
                    </a:cubicBezTo>
                    <a:cubicBezTo>
                      <a:pt x="0" y="175"/>
                      <a:pt x="4" y="178"/>
                      <a:pt x="8" y="178"/>
                    </a:cubicBezTo>
                    <a:cubicBezTo>
                      <a:pt x="192" y="178"/>
                      <a:pt x="192" y="178"/>
                      <a:pt x="192" y="178"/>
                    </a:cubicBezTo>
                    <a:cubicBezTo>
                      <a:pt x="196" y="178"/>
                      <a:pt x="200" y="175"/>
                      <a:pt x="200" y="170"/>
                    </a:cubicBezTo>
                    <a:cubicBezTo>
                      <a:pt x="200" y="162"/>
                      <a:pt x="200" y="162"/>
                      <a:pt x="200" y="162"/>
                    </a:cubicBezTo>
                    <a:cubicBezTo>
                      <a:pt x="200" y="157"/>
                      <a:pt x="196" y="154"/>
                      <a:pt x="192" y="154"/>
                    </a:cubicBezTo>
                    <a:close/>
                    <a:moveTo>
                      <a:pt x="59" y="166"/>
                    </a:moveTo>
                    <a:cubicBezTo>
                      <a:pt x="47" y="154"/>
                      <a:pt x="47" y="154"/>
                      <a:pt x="47" y="154"/>
                    </a:cubicBezTo>
                    <a:cubicBezTo>
                      <a:pt x="47" y="154"/>
                      <a:pt x="47" y="154"/>
                      <a:pt x="47" y="154"/>
                    </a:cubicBezTo>
                    <a:cubicBezTo>
                      <a:pt x="13" y="119"/>
                      <a:pt x="13" y="119"/>
                      <a:pt x="13" y="119"/>
                    </a:cubicBezTo>
                    <a:cubicBezTo>
                      <a:pt x="12" y="119"/>
                      <a:pt x="12" y="118"/>
                      <a:pt x="13" y="117"/>
                    </a:cubicBezTo>
                    <a:cubicBezTo>
                      <a:pt x="119" y="11"/>
                      <a:pt x="119" y="11"/>
                      <a:pt x="119" y="11"/>
                    </a:cubicBezTo>
                    <a:cubicBezTo>
                      <a:pt x="120" y="10"/>
                      <a:pt x="121" y="10"/>
                      <a:pt x="121" y="11"/>
                    </a:cubicBezTo>
                    <a:cubicBezTo>
                      <a:pt x="189" y="79"/>
                      <a:pt x="189" y="79"/>
                      <a:pt x="189" y="79"/>
                    </a:cubicBezTo>
                    <a:cubicBezTo>
                      <a:pt x="190" y="79"/>
                      <a:pt x="190" y="80"/>
                      <a:pt x="189" y="81"/>
                    </a:cubicBezTo>
                    <a:cubicBezTo>
                      <a:pt x="116" y="154"/>
                      <a:pt x="116" y="154"/>
                      <a:pt x="116" y="154"/>
                    </a:cubicBezTo>
                    <a:cubicBezTo>
                      <a:pt x="104" y="166"/>
                      <a:pt x="104" y="166"/>
                      <a:pt x="104" y="166"/>
                    </a:cubicBezTo>
                    <a:lnTo>
                      <a:pt x="59" y="1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69" name="Freeform 9"/>
              <p:cNvSpPr>
                <a:spLocks noChangeArrowheads="1"/>
              </p:cNvSpPr>
              <p:nvPr/>
            </p:nvSpPr>
            <p:spPr bwMode="auto">
              <a:xfrm>
                <a:off x="148064" y="135077"/>
                <a:ext cx="620827" cy="620828"/>
              </a:xfrm>
              <a:custGeom>
                <a:avLst/>
                <a:gdLst>
                  <a:gd name="T0" fmla="*/ 2147483647 w 101"/>
                  <a:gd name="T1" fmla="*/ 0 h 101"/>
                  <a:gd name="T2" fmla="*/ 2147483647 w 101"/>
                  <a:gd name="T3" fmla="*/ 2147483647 h 101"/>
                  <a:gd name="T4" fmla="*/ 2147483647 w 101"/>
                  <a:gd name="T5" fmla="*/ 2147483647 h 101"/>
                  <a:gd name="T6" fmla="*/ 2147483647 w 101"/>
                  <a:gd name="T7" fmla="*/ 2147483647 h 101"/>
                  <a:gd name="T8" fmla="*/ 0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0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01"/>
                  <a:gd name="T35" fmla="*/ 101 w 10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01">
                    <a:moveTo>
                      <a:pt x="97" y="0"/>
                    </a:moveTo>
                    <a:cubicBezTo>
                      <a:pt x="94" y="0"/>
                      <a:pt x="91" y="2"/>
                      <a:pt x="91" y="5"/>
                    </a:cubicBezTo>
                    <a:cubicBezTo>
                      <a:pt x="81" y="82"/>
                      <a:pt x="81" y="82"/>
                      <a:pt x="81" y="82"/>
                    </a:cubicBezTo>
                    <a:cubicBezTo>
                      <a:pt x="5" y="91"/>
                      <a:pt x="5" y="91"/>
                      <a:pt x="5" y="91"/>
                    </a:cubicBezTo>
                    <a:cubicBezTo>
                      <a:pt x="2" y="91"/>
                      <a:pt x="0" y="94"/>
                      <a:pt x="0" y="97"/>
                    </a:cubicBezTo>
                    <a:cubicBezTo>
                      <a:pt x="0" y="99"/>
                      <a:pt x="3" y="101"/>
                      <a:pt x="5" y="101"/>
                    </a:cubicBezTo>
                    <a:cubicBezTo>
                      <a:pt x="5" y="101"/>
                      <a:pt x="6" y="101"/>
                      <a:pt x="6" y="101"/>
                    </a:cubicBezTo>
                    <a:cubicBezTo>
                      <a:pt x="86" y="92"/>
                      <a:pt x="86" y="92"/>
                      <a:pt x="86" y="92"/>
                    </a:cubicBezTo>
                    <a:cubicBezTo>
                      <a:pt x="89" y="92"/>
                      <a:pt x="91" y="90"/>
                      <a:pt x="91" y="88"/>
                    </a:cubicBezTo>
                    <a:cubicBezTo>
                      <a:pt x="101" y="6"/>
                      <a:pt x="101" y="6"/>
                      <a:pt x="101" y="6"/>
                    </a:cubicBezTo>
                    <a:cubicBezTo>
                      <a:pt x="101" y="3"/>
                      <a:pt x="99" y="1"/>
                      <a:pt x="9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488" name="Group 104"/>
          <p:cNvGrpSpPr>
            <a:grpSpLocks/>
          </p:cNvGrpSpPr>
          <p:nvPr/>
        </p:nvGrpSpPr>
        <p:grpSpPr bwMode="auto">
          <a:xfrm>
            <a:off x="3676650" y="3878263"/>
            <a:ext cx="1858963" cy="2055812"/>
            <a:chOff x="0" y="0"/>
            <a:chExt cx="1860062" cy="2055817"/>
          </a:xfrm>
        </p:grpSpPr>
        <p:sp>
          <p:nvSpPr>
            <p:cNvPr id="14358" name="矩形 198"/>
            <p:cNvSpPr>
              <a:spLocks noChangeArrowheads="1"/>
            </p:cNvSpPr>
            <p:nvPr/>
          </p:nvSpPr>
          <p:spPr bwMode="auto">
            <a:xfrm>
              <a:off x="0" y="0"/>
              <a:ext cx="1860062" cy="205581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9" name="文本框 199"/>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60" name="矩形 200"/>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61" name="Group 108"/>
            <p:cNvGrpSpPr>
              <a:grpSpLocks/>
            </p:cNvGrpSpPr>
            <p:nvPr/>
          </p:nvGrpSpPr>
          <p:grpSpPr bwMode="auto">
            <a:xfrm>
              <a:off x="638649" y="224830"/>
              <a:ext cx="582765" cy="473883"/>
              <a:chOff x="0" y="0"/>
              <a:chExt cx="747713" cy="608012"/>
            </a:xfrm>
          </p:grpSpPr>
          <p:sp>
            <p:nvSpPr>
              <p:cNvPr id="14362" name="Freeform 6"/>
              <p:cNvSpPr>
                <a:spLocks noEditPoints="1" noChangeArrowheads="1"/>
              </p:cNvSpPr>
              <p:nvPr/>
            </p:nvSpPr>
            <p:spPr bwMode="auto">
              <a:xfrm>
                <a:off x="0" y="150812"/>
                <a:ext cx="514350" cy="457200"/>
              </a:xfrm>
              <a:custGeom>
                <a:avLst/>
                <a:gdLst>
                  <a:gd name="T0" fmla="*/ 2147483647 w 137"/>
                  <a:gd name="T1" fmla="*/ 0 h 122"/>
                  <a:gd name="T2" fmla="*/ 2147483647 w 137"/>
                  <a:gd name="T3" fmla="*/ 0 h 122"/>
                  <a:gd name="T4" fmla="*/ 2147483647 w 137"/>
                  <a:gd name="T5" fmla="*/ 0 h 122"/>
                  <a:gd name="T6" fmla="*/ 0 w 137"/>
                  <a:gd name="T7" fmla="*/ 2147483647 h 122"/>
                  <a:gd name="T8" fmla="*/ 0 w 137"/>
                  <a:gd name="T9" fmla="*/ 2147483647 h 122"/>
                  <a:gd name="T10" fmla="*/ 2147483647 w 137"/>
                  <a:gd name="T11" fmla="*/ 2147483647 h 122"/>
                  <a:gd name="T12" fmla="*/ 2147483647 w 137"/>
                  <a:gd name="T13" fmla="*/ 2147483647 h 122"/>
                  <a:gd name="T14" fmla="*/ 2147483647 w 137"/>
                  <a:gd name="T15" fmla="*/ 2147483647 h 122"/>
                  <a:gd name="T16" fmla="*/ 2147483647 w 137"/>
                  <a:gd name="T17" fmla="*/ 2147483647 h 122"/>
                  <a:gd name="T18" fmla="*/ 2147483647 w 137"/>
                  <a:gd name="T19" fmla="*/ 2147483647 h 122"/>
                  <a:gd name="T20" fmla="*/ 2147483647 w 137"/>
                  <a:gd name="T21" fmla="*/ 2147483647 h 122"/>
                  <a:gd name="T22" fmla="*/ 2147483647 w 137"/>
                  <a:gd name="T23" fmla="*/ 2147483647 h 122"/>
                  <a:gd name="T24" fmla="*/ 2147483647 w 137"/>
                  <a:gd name="T25" fmla="*/ 2147483647 h 122"/>
                  <a:gd name="T26" fmla="*/ 2147483647 w 137"/>
                  <a:gd name="T27" fmla="*/ 2147483647 h 122"/>
                  <a:gd name="T28" fmla="*/ 2147483647 w 137"/>
                  <a:gd name="T29" fmla="*/ 2147483647 h 122"/>
                  <a:gd name="T30" fmla="*/ 2147483647 w 137"/>
                  <a:gd name="T31" fmla="*/ 2147483647 h 122"/>
                  <a:gd name="T32" fmla="*/ 2147483647 w 137"/>
                  <a:gd name="T33" fmla="*/ 2147483647 h 122"/>
                  <a:gd name="T34" fmla="*/ 2147483647 w 137"/>
                  <a:gd name="T35" fmla="*/ 2147483647 h 122"/>
                  <a:gd name="T36" fmla="*/ 2147483647 w 137"/>
                  <a:gd name="T37" fmla="*/ 2147483647 h 122"/>
                  <a:gd name="T38" fmla="*/ 2147483647 w 137"/>
                  <a:gd name="T39" fmla="*/ 2147483647 h 122"/>
                  <a:gd name="T40" fmla="*/ 2147483647 w 137"/>
                  <a:gd name="T41" fmla="*/ 2147483647 h 122"/>
                  <a:gd name="T42" fmla="*/ 2147483647 w 137"/>
                  <a:gd name="T43" fmla="*/ 2147483647 h 122"/>
                  <a:gd name="T44" fmla="*/ 2147483647 w 137"/>
                  <a:gd name="T45" fmla="*/ 2147483647 h 122"/>
                  <a:gd name="T46" fmla="*/ 2147483647 w 137"/>
                  <a:gd name="T47" fmla="*/ 2147483647 h 122"/>
                  <a:gd name="T48" fmla="*/ 2147483647 w 137"/>
                  <a:gd name="T49" fmla="*/ 2147483647 h 122"/>
                  <a:gd name="T50" fmla="*/ 2147483647 w 137"/>
                  <a:gd name="T51" fmla="*/ 2147483647 h 122"/>
                  <a:gd name="T52" fmla="*/ 2147483647 w 137"/>
                  <a:gd name="T53" fmla="*/ 0 h 122"/>
                  <a:gd name="T54" fmla="*/ 2147483647 w 137"/>
                  <a:gd name="T55" fmla="*/ 2147483647 h 122"/>
                  <a:gd name="T56" fmla="*/ 2147483647 w 137"/>
                  <a:gd name="T57" fmla="*/ 2147483647 h 122"/>
                  <a:gd name="T58" fmla="*/ 2147483647 w 137"/>
                  <a:gd name="T59" fmla="*/ 2147483647 h 122"/>
                  <a:gd name="T60" fmla="*/ 2147483647 w 137"/>
                  <a:gd name="T61" fmla="*/ 2147483647 h 122"/>
                  <a:gd name="T62" fmla="*/ 2147483647 w 137"/>
                  <a:gd name="T63" fmla="*/ 2147483647 h 122"/>
                  <a:gd name="T64" fmla="*/ 2147483647 w 137"/>
                  <a:gd name="T65" fmla="*/ 2147483647 h 122"/>
                  <a:gd name="T66" fmla="*/ 2147483647 w 137"/>
                  <a:gd name="T67" fmla="*/ 2147483647 h 122"/>
                  <a:gd name="T68" fmla="*/ 2147483647 w 137"/>
                  <a:gd name="T69" fmla="*/ 2147483647 h 122"/>
                  <a:gd name="T70" fmla="*/ 2147483647 w 137"/>
                  <a:gd name="T71" fmla="*/ 2147483647 h 122"/>
                  <a:gd name="T72" fmla="*/ 2147483647 w 137"/>
                  <a:gd name="T73" fmla="*/ 2147483647 h 122"/>
                  <a:gd name="T74" fmla="*/ 2147483647 w 137"/>
                  <a:gd name="T75" fmla="*/ 2147483647 h 122"/>
                  <a:gd name="T76" fmla="*/ 2147483647 w 137"/>
                  <a:gd name="T77" fmla="*/ 2147483647 h 122"/>
                  <a:gd name="T78" fmla="*/ 2147483647 w 137"/>
                  <a:gd name="T79" fmla="*/ 2147483647 h 122"/>
                  <a:gd name="T80" fmla="*/ 2147483647 w 137"/>
                  <a:gd name="T81" fmla="*/ 2147483647 h 122"/>
                  <a:gd name="T82" fmla="*/ 2147483647 w 137"/>
                  <a:gd name="T83" fmla="*/ 2147483647 h 122"/>
                  <a:gd name="T84" fmla="*/ 2147483647 w 137"/>
                  <a:gd name="T85" fmla="*/ 2147483647 h 122"/>
                  <a:gd name="T86" fmla="*/ 2147483647 w 137"/>
                  <a:gd name="T87" fmla="*/ 2147483647 h 122"/>
                  <a:gd name="T88" fmla="*/ 2147483647 w 137"/>
                  <a:gd name="T89" fmla="*/ 2147483647 h 122"/>
                  <a:gd name="T90" fmla="*/ 2147483647 w 137"/>
                  <a:gd name="T91" fmla="*/ 2147483647 h 12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7"/>
                  <a:gd name="T139" fmla="*/ 0 h 122"/>
                  <a:gd name="T140" fmla="*/ 137 w 137"/>
                  <a:gd name="T141" fmla="*/ 122 h 12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7" h="122">
                    <a:moveTo>
                      <a:pt x="70" y="0"/>
                    </a:moveTo>
                    <a:cubicBezTo>
                      <a:pt x="69" y="0"/>
                      <a:pt x="69" y="0"/>
                      <a:pt x="68" y="0"/>
                    </a:cubicBezTo>
                    <a:cubicBezTo>
                      <a:pt x="67" y="0"/>
                      <a:pt x="67" y="0"/>
                      <a:pt x="67" y="0"/>
                    </a:cubicBezTo>
                    <a:cubicBezTo>
                      <a:pt x="31" y="0"/>
                      <a:pt x="1" y="22"/>
                      <a:pt x="0" y="50"/>
                    </a:cubicBezTo>
                    <a:cubicBezTo>
                      <a:pt x="0" y="50"/>
                      <a:pt x="0" y="51"/>
                      <a:pt x="0" y="51"/>
                    </a:cubicBezTo>
                    <a:cubicBezTo>
                      <a:pt x="0" y="67"/>
                      <a:pt x="10" y="82"/>
                      <a:pt x="27" y="92"/>
                    </a:cubicBezTo>
                    <a:cubicBezTo>
                      <a:pt x="26" y="94"/>
                      <a:pt x="24" y="97"/>
                      <a:pt x="21" y="101"/>
                    </a:cubicBezTo>
                    <a:cubicBezTo>
                      <a:pt x="20" y="103"/>
                      <a:pt x="18" y="106"/>
                      <a:pt x="17" y="108"/>
                    </a:cubicBezTo>
                    <a:cubicBezTo>
                      <a:pt x="16" y="109"/>
                      <a:pt x="16" y="109"/>
                      <a:pt x="16" y="109"/>
                    </a:cubicBezTo>
                    <a:cubicBezTo>
                      <a:pt x="15" y="111"/>
                      <a:pt x="14" y="113"/>
                      <a:pt x="14" y="115"/>
                    </a:cubicBezTo>
                    <a:cubicBezTo>
                      <a:pt x="14" y="118"/>
                      <a:pt x="16" y="121"/>
                      <a:pt x="19" y="122"/>
                    </a:cubicBezTo>
                    <a:cubicBezTo>
                      <a:pt x="19" y="122"/>
                      <a:pt x="19" y="122"/>
                      <a:pt x="19" y="122"/>
                    </a:cubicBezTo>
                    <a:cubicBezTo>
                      <a:pt x="20" y="122"/>
                      <a:pt x="20" y="122"/>
                      <a:pt x="21" y="122"/>
                    </a:cubicBezTo>
                    <a:cubicBezTo>
                      <a:pt x="21" y="122"/>
                      <a:pt x="21" y="122"/>
                      <a:pt x="21" y="122"/>
                    </a:cubicBezTo>
                    <a:cubicBezTo>
                      <a:pt x="21" y="122"/>
                      <a:pt x="21" y="122"/>
                      <a:pt x="21" y="122"/>
                    </a:cubicBezTo>
                    <a:cubicBezTo>
                      <a:pt x="24" y="122"/>
                      <a:pt x="26" y="121"/>
                      <a:pt x="29" y="119"/>
                    </a:cubicBezTo>
                    <a:cubicBezTo>
                      <a:pt x="31" y="118"/>
                      <a:pt x="31" y="118"/>
                      <a:pt x="31" y="118"/>
                    </a:cubicBezTo>
                    <a:cubicBezTo>
                      <a:pt x="34" y="117"/>
                      <a:pt x="39" y="114"/>
                      <a:pt x="43" y="111"/>
                    </a:cubicBezTo>
                    <a:cubicBezTo>
                      <a:pt x="45" y="110"/>
                      <a:pt x="47" y="109"/>
                      <a:pt x="48" y="108"/>
                    </a:cubicBezTo>
                    <a:cubicBezTo>
                      <a:pt x="51" y="106"/>
                      <a:pt x="54" y="105"/>
                      <a:pt x="56" y="104"/>
                    </a:cubicBezTo>
                    <a:cubicBezTo>
                      <a:pt x="57" y="103"/>
                      <a:pt x="58" y="103"/>
                      <a:pt x="58" y="103"/>
                    </a:cubicBezTo>
                    <a:cubicBezTo>
                      <a:pt x="58" y="103"/>
                      <a:pt x="58" y="103"/>
                      <a:pt x="58" y="103"/>
                    </a:cubicBezTo>
                    <a:cubicBezTo>
                      <a:pt x="61" y="103"/>
                      <a:pt x="64" y="103"/>
                      <a:pt x="67" y="103"/>
                    </a:cubicBezTo>
                    <a:cubicBezTo>
                      <a:pt x="69" y="103"/>
                      <a:pt x="69" y="103"/>
                      <a:pt x="69" y="103"/>
                    </a:cubicBezTo>
                    <a:cubicBezTo>
                      <a:pt x="106" y="103"/>
                      <a:pt x="136" y="81"/>
                      <a:pt x="137" y="53"/>
                    </a:cubicBezTo>
                    <a:cubicBezTo>
                      <a:pt x="137" y="53"/>
                      <a:pt x="137" y="52"/>
                      <a:pt x="137" y="52"/>
                    </a:cubicBezTo>
                    <a:cubicBezTo>
                      <a:pt x="136" y="24"/>
                      <a:pt x="107" y="1"/>
                      <a:pt x="70" y="0"/>
                    </a:cubicBezTo>
                    <a:close/>
                    <a:moveTo>
                      <a:pt x="37" y="98"/>
                    </a:moveTo>
                    <a:cubicBezTo>
                      <a:pt x="37" y="97"/>
                      <a:pt x="37" y="97"/>
                      <a:pt x="37" y="97"/>
                    </a:cubicBezTo>
                    <a:cubicBezTo>
                      <a:pt x="38" y="95"/>
                      <a:pt x="39" y="93"/>
                      <a:pt x="39" y="90"/>
                    </a:cubicBezTo>
                    <a:cubicBezTo>
                      <a:pt x="39" y="89"/>
                      <a:pt x="38" y="85"/>
                      <a:pt x="36" y="84"/>
                    </a:cubicBezTo>
                    <a:cubicBezTo>
                      <a:pt x="20" y="76"/>
                      <a:pt x="11" y="64"/>
                      <a:pt x="11" y="51"/>
                    </a:cubicBezTo>
                    <a:cubicBezTo>
                      <a:pt x="11" y="50"/>
                      <a:pt x="11" y="50"/>
                      <a:pt x="11" y="50"/>
                    </a:cubicBezTo>
                    <a:cubicBezTo>
                      <a:pt x="12" y="29"/>
                      <a:pt x="37" y="11"/>
                      <a:pt x="67" y="11"/>
                    </a:cubicBezTo>
                    <a:cubicBezTo>
                      <a:pt x="68" y="11"/>
                      <a:pt x="69" y="11"/>
                      <a:pt x="69" y="11"/>
                    </a:cubicBezTo>
                    <a:cubicBezTo>
                      <a:pt x="100" y="12"/>
                      <a:pt x="126" y="31"/>
                      <a:pt x="125" y="52"/>
                    </a:cubicBezTo>
                    <a:cubicBezTo>
                      <a:pt x="125" y="53"/>
                      <a:pt x="125" y="53"/>
                      <a:pt x="125" y="53"/>
                    </a:cubicBezTo>
                    <a:cubicBezTo>
                      <a:pt x="125" y="74"/>
                      <a:pt x="100" y="92"/>
                      <a:pt x="69" y="92"/>
                    </a:cubicBezTo>
                    <a:cubicBezTo>
                      <a:pt x="69" y="92"/>
                      <a:pt x="68" y="92"/>
                      <a:pt x="67" y="92"/>
                    </a:cubicBezTo>
                    <a:cubicBezTo>
                      <a:pt x="65" y="92"/>
                      <a:pt x="62" y="92"/>
                      <a:pt x="59" y="91"/>
                    </a:cubicBezTo>
                    <a:cubicBezTo>
                      <a:pt x="59" y="91"/>
                      <a:pt x="58" y="91"/>
                      <a:pt x="58" y="91"/>
                    </a:cubicBezTo>
                    <a:cubicBezTo>
                      <a:pt x="55" y="91"/>
                      <a:pt x="53" y="93"/>
                      <a:pt x="50" y="94"/>
                    </a:cubicBezTo>
                    <a:cubicBezTo>
                      <a:pt x="48" y="95"/>
                      <a:pt x="48" y="95"/>
                      <a:pt x="48" y="95"/>
                    </a:cubicBezTo>
                    <a:cubicBezTo>
                      <a:pt x="45" y="97"/>
                      <a:pt x="41" y="99"/>
                      <a:pt x="37" y="102"/>
                    </a:cubicBezTo>
                    <a:cubicBezTo>
                      <a:pt x="35" y="103"/>
                      <a:pt x="34" y="104"/>
                      <a:pt x="32" y="105"/>
                    </a:cubicBezTo>
                    <a:cubicBezTo>
                      <a:pt x="34" y="102"/>
                      <a:pt x="35" y="100"/>
                      <a:pt x="37" y="9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63" name="Freeform 7"/>
              <p:cNvSpPr>
                <a:spLocks noChangeArrowheads="1"/>
              </p:cNvSpPr>
              <p:nvPr/>
            </p:nvSpPr>
            <p:spPr bwMode="auto">
              <a:xfrm>
                <a:off x="319088" y="0"/>
                <a:ext cx="428625" cy="390525"/>
              </a:xfrm>
              <a:custGeom>
                <a:avLst/>
                <a:gdLst>
                  <a:gd name="T0" fmla="*/ 2147483647 w 114"/>
                  <a:gd name="T1" fmla="*/ 2147483647 h 104"/>
                  <a:gd name="T2" fmla="*/ 2147483647 w 114"/>
                  <a:gd name="T3" fmla="*/ 2147483647 h 104"/>
                  <a:gd name="T4" fmla="*/ 2147483647 w 114"/>
                  <a:gd name="T5" fmla="*/ 2147483647 h 104"/>
                  <a:gd name="T6" fmla="*/ 2147483647 w 114"/>
                  <a:gd name="T7" fmla="*/ 2147483647 h 104"/>
                  <a:gd name="T8" fmla="*/ 2147483647 w 114"/>
                  <a:gd name="T9" fmla="*/ 2147483647 h 104"/>
                  <a:gd name="T10" fmla="*/ 2147483647 w 114"/>
                  <a:gd name="T11" fmla="*/ 2147483647 h 104"/>
                  <a:gd name="T12" fmla="*/ 2147483647 w 114"/>
                  <a:gd name="T13" fmla="*/ 0 h 104"/>
                  <a:gd name="T14" fmla="*/ 2147483647 w 114"/>
                  <a:gd name="T15" fmla="*/ 0 h 104"/>
                  <a:gd name="T16" fmla="*/ 2147483647 w 114"/>
                  <a:gd name="T17" fmla="*/ 0 h 104"/>
                  <a:gd name="T18" fmla="*/ 2147483647 w 114"/>
                  <a:gd name="T19" fmla="*/ 2147483647 h 104"/>
                  <a:gd name="T20" fmla="*/ 0 w 114"/>
                  <a:gd name="T21" fmla="*/ 2147483647 h 104"/>
                  <a:gd name="T22" fmla="*/ 2147483647 w 114"/>
                  <a:gd name="T23" fmla="*/ 2147483647 h 104"/>
                  <a:gd name="T24" fmla="*/ 2147483647 w 114"/>
                  <a:gd name="T25" fmla="*/ 2147483647 h 104"/>
                  <a:gd name="T26" fmla="*/ 2147483647 w 114"/>
                  <a:gd name="T27" fmla="*/ 2147483647 h 104"/>
                  <a:gd name="T28" fmla="*/ 2147483647 w 114"/>
                  <a:gd name="T29" fmla="*/ 2147483647 h 104"/>
                  <a:gd name="T30" fmla="*/ 2147483647 w 114"/>
                  <a:gd name="T31" fmla="*/ 2147483647 h 104"/>
                  <a:gd name="T32" fmla="*/ 2147483647 w 114"/>
                  <a:gd name="T33" fmla="*/ 2147483647 h 104"/>
                  <a:gd name="T34" fmla="*/ 2147483647 w 114"/>
                  <a:gd name="T35" fmla="*/ 2147483647 h 104"/>
                  <a:gd name="T36" fmla="*/ 2147483647 w 114"/>
                  <a:gd name="T37" fmla="*/ 2147483647 h 104"/>
                  <a:gd name="T38" fmla="*/ 2147483647 w 114"/>
                  <a:gd name="T39" fmla="*/ 2147483647 h 104"/>
                  <a:gd name="T40" fmla="*/ 2147483647 w 114"/>
                  <a:gd name="T41" fmla="*/ 2147483647 h 104"/>
                  <a:gd name="T42" fmla="*/ 2147483647 w 114"/>
                  <a:gd name="T43" fmla="*/ 2147483647 h 104"/>
                  <a:gd name="T44" fmla="*/ 2147483647 w 114"/>
                  <a:gd name="T45" fmla="*/ 2147483647 h 104"/>
                  <a:gd name="T46" fmla="*/ 2147483647 w 114"/>
                  <a:gd name="T47" fmla="*/ 2147483647 h 104"/>
                  <a:gd name="T48" fmla="*/ 2147483647 w 114"/>
                  <a:gd name="T49" fmla="*/ 2147483647 h 104"/>
                  <a:gd name="T50" fmla="*/ 2147483647 w 114"/>
                  <a:gd name="T51" fmla="*/ 2147483647 h 104"/>
                  <a:gd name="T52" fmla="*/ 2147483647 w 114"/>
                  <a:gd name="T53" fmla="*/ 2147483647 h 104"/>
                  <a:gd name="T54" fmla="*/ 2147483647 w 114"/>
                  <a:gd name="T55" fmla="*/ 2147483647 h 104"/>
                  <a:gd name="T56" fmla="*/ 2147483647 w 114"/>
                  <a:gd name="T57" fmla="*/ 2147483647 h 104"/>
                  <a:gd name="T58" fmla="*/ 2147483647 w 114"/>
                  <a:gd name="T59" fmla="*/ 2147483647 h 104"/>
                  <a:gd name="T60" fmla="*/ 2147483647 w 114"/>
                  <a:gd name="T61" fmla="*/ 2147483647 h 104"/>
                  <a:gd name="T62" fmla="*/ 2147483647 w 114"/>
                  <a:gd name="T63" fmla="*/ 2147483647 h 104"/>
                  <a:gd name="T64" fmla="*/ 2147483647 w 114"/>
                  <a:gd name="T65" fmla="*/ 2147483647 h 104"/>
                  <a:gd name="T66" fmla="*/ 2147483647 w 114"/>
                  <a:gd name="T67" fmla="*/ 2147483647 h 104"/>
                  <a:gd name="T68" fmla="*/ 2147483647 w 114"/>
                  <a:gd name="T69" fmla="*/ 2147483647 h 104"/>
                  <a:gd name="T70" fmla="*/ 2147483647 w 114"/>
                  <a:gd name="T71" fmla="*/ 2147483647 h 104"/>
                  <a:gd name="T72" fmla="*/ 2147483647 w 114"/>
                  <a:gd name="T73" fmla="*/ 2147483647 h 104"/>
                  <a:gd name="T74" fmla="*/ 2147483647 w 114"/>
                  <a:gd name="T75" fmla="*/ 2147483647 h 104"/>
                  <a:gd name="T76" fmla="*/ 2147483647 w 114"/>
                  <a:gd name="T77" fmla="*/ 2147483647 h 104"/>
                  <a:gd name="T78" fmla="*/ 2147483647 w 114"/>
                  <a:gd name="T79" fmla="*/ 2147483647 h 104"/>
                  <a:gd name="T80" fmla="*/ 2147483647 w 114"/>
                  <a:gd name="T81" fmla="*/ 2147483647 h 104"/>
                  <a:gd name="T82" fmla="*/ 2147483647 w 114"/>
                  <a:gd name="T83" fmla="*/ 2147483647 h 104"/>
                  <a:gd name="T84" fmla="*/ 2147483647 w 114"/>
                  <a:gd name="T85" fmla="*/ 2147483647 h 104"/>
                  <a:gd name="T86" fmla="*/ 2147483647 w 114"/>
                  <a:gd name="T87" fmla="*/ 2147483647 h 104"/>
                  <a:gd name="T88" fmla="*/ 2147483647 w 114"/>
                  <a:gd name="T89" fmla="*/ 2147483647 h 104"/>
                  <a:gd name="T90" fmla="*/ 2147483647 w 114"/>
                  <a:gd name="T91" fmla="*/ 2147483647 h 104"/>
                  <a:gd name="T92" fmla="*/ 2147483647 w 114"/>
                  <a:gd name="T93" fmla="*/ 2147483647 h 104"/>
                  <a:gd name="T94" fmla="*/ 2147483647 w 114"/>
                  <a:gd name="T95" fmla="*/ 2147483647 h 104"/>
                  <a:gd name="T96" fmla="*/ 2147483647 w 114"/>
                  <a:gd name="T97" fmla="*/ 2147483647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
                  <a:gd name="T148" fmla="*/ 0 h 104"/>
                  <a:gd name="T149" fmla="*/ 114 w 114"/>
                  <a:gd name="T150" fmla="*/ 104 h 10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 h="104">
                    <a:moveTo>
                      <a:pt x="100" y="92"/>
                    </a:moveTo>
                    <a:cubicBezTo>
                      <a:pt x="100" y="91"/>
                      <a:pt x="100" y="91"/>
                      <a:pt x="100" y="91"/>
                    </a:cubicBezTo>
                    <a:cubicBezTo>
                      <a:pt x="99" y="90"/>
                      <a:pt x="98" y="87"/>
                      <a:pt x="96" y="85"/>
                    </a:cubicBezTo>
                    <a:cubicBezTo>
                      <a:pt x="94" y="82"/>
                      <a:pt x="93" y="80"/>
                      <a:pt x="92" y="78"/>
                    </a:cubicBezTo>
                    <a:cubicBezTo>
                      <a:pt x="106" y="70"/>
                      <a:pt x="114" y="57"/>
                      <a:pt x="114" y="43"/>
                    </a:cubicBezTo>
                    <a:cubicBezTo>
                      <a:pt x="114" y="43"/>
                      <a:pt x="114" y="43"/>
                      <a:pt x="114" y="42"/>
                    </a:cubicBezTo>
                    <a:cubicBezTo>
                      <a:pt x="113" y="19"/>
                      <a:pt x="88" y="0"/>
                      <a:pt x="57" y="0"/>
                    </a:cubicBezTo>
                    <a:cubicBezTo>
                      <a:pt x="56" y="0"/>
                      <a:pt x="56" y="0"/>
                      <a:pt x="56" y="0"/>
                    </a:cubicBezTo>
                    <a:cubicBezTo>
                      <a:pt x="56" y="0"/>
                      <a:pt x="55" y="0"/>
                      <a:pt x="55" y="0"/>
                    </a:cubicBezTo>
                    <a:cubicBezTo>
                      <a:pt x="30" y="0"/>
                      <a:pt x="8" y="13"/>
                      <a:pt x="1" y="31"/>
                    </a:cubicBezTo>
                    <a:cubicBezTo>
                      <a:pt x="0" y="34"/>
                      <a:pt x="0" y="34"/>
                      <a:pt x="0" y="34"/>
                    </a:cubicBezTo>
                    <a:cubicBezTo>
                      <a:pt x="2" y="34"/>
                      <a:pt x="2" y="34"/>
                      <a:pt x="2" y="34"/>
                    </a:cubicBezTo>
                    <a:cubicBezTo>
                      <a:pt x="4" y="34"/>
                      <a:pt x="6" y="35"/>
                      <a:pt x="8" y="35"/>
                    </a:cubicBezTo>
                    <a:cubicBezTo>
                      <a:pt x="10" y="35"/>
                      <a:pt x="10" y="35"/>
                      <a:pt x="10" y="35"/>
                    </a:cubicBezTo>
                    <a:cubicBezTo>
                      <a:pt x="11" y="34"/>
                      <a:pt x="11" y="34"/>
                      <a:pt x="11" y="34"/>
                    </a:cubicBezTo>
                    <a:cubicBezTo>
                      <a:pt x="17" y="20"/>
                      <a:pt x="35" y="10"/>
                      <a:pt x="55" y="10"/>
                    </a:cubicBezTo>
                    <a:cubicBezTo>
                      <a:pt x="56" y="10"/>
                      <a:pt x="56" y="10"/>
                      <a:pt x="57" y="10"/>
                    </a:cubicBezTo>
                    <a:cubicBezTo>
                      <a:pt x="83" y="10"/>
                      <a:pt x="104" y="25"/>
                      <a:pt x="104" y="43"/>
                    </a:cubicBezTo>
                    <a:cubicBezTo>
                      <a:pt x="104" y="43"/>
                      <a:pt x="104" y="43"/>
                      <a:pt x="104" y="43"/>
                    </a:cubicBezTo>
                    <a:cubicBezTo>
                      <a:pt x="104" y="54"/>
                      <a:pt x="96" y="65"/>
                      <a:pt x="84" y="71"/>
                    </a:cubicBezTo>
                    <a:cubicBezTo>
                      <a:pt x="81" y="72"/>
                      <a:pt x="80" y="75"/>
                      <a:pt x="80" y="77"/>
                    </a:cubicBezTo>
                    <a:cubicBezTo>
                      <a:pt x="81" y="79"/>
                      <a:pt x="81" y="81"/>
                      <a:pt x="82" y="82"/>
                    </a:cubicBezTo>
                    <a:cubicBezTo>
                      <a:pt x="83" y="83"/>
                      <a:pt x="83" y="83"/>
                      <a:pt x="83" y="83"/>
                    </a:cubicBezTo>
                    <a:cubicBezTo>
                      <a:pt x="84" y="84"/>
                      <a:pt x="85" y="86"/>
                      <a:pt x="86" y="88"/>
                    </a:cubicBezTo>
                    <a:cubicBezTo>
                      <a:pt x="85" y="87"/>
                      <a:pt x="83" y="86"/>
                      <a:pt x="82" y="86"/>
                    </a:cubicBezTo>
                    <a:cubicBezTo>
                      <a:pt x="79" y="84"/>
                      <a:pt x="76" y="82"/>
                      <a:pt x="73" y="80"/>
                    </a:cubicBezTo>
                    <a:cubicBezTo>
                      <a:pt x="72" y="79"/>
                      <a:pt x="72" y="79"/>
                      <a:pt x="72" y="79"/>
                    </a:cubicBezTo>
                    <a:cubicBezTo>
                      <a:pt x="69" y="78"/>
                      <a:pt x="68" y="77"/>
                      <a:pt x="65" y="77"/>
                    </a:cubicBezTo>
                    <a:cubicBezTo>
                      <a:pt x="64" y="77"/>
                      <a:pt x="64" y="77"/>
                      <a:pt x="64" y="77"/>
                    </a:cubicBezTo>
                    <a:cubicBezTo>
                      <a:pt x="63" y="77"/>
                      <a:pt x="63" y="77"/>
                      <a:pt x="62" y="77"/>
                    </a:cubicBezTo>
                    <a:cubicBezTo>
                      <a:pt x="59" y="77"/>
                      <a:pt x="59" y="77"/>
                      <a:pt x="59" y="77"/>
                    </a:cubicBezTo>
                    <a:cubicBezTo>
                      <a:pt x="59" y="80"/>
                      <a:pt x="59" y="80"/>
                      <a:pt x="59" y="80"/>
                    </a:cubicBezTo>
                    <a:cubicBezTo>
                      <a:pt x="59" y="81"/>
                      <a:pt x="59" y="82"/>
                      <a:pt x="59" y="83"/>
                    </a:cubicBezTo>
                    <a:cubicBezTo>
                      <a:pt x="59" y="84"/>
                      <a:pt x="59" y="84"/>
                      <a:pt x="59" y="84"/>
                    </a:cubicBezTo>
                    <a:cubicBezTo>
                      <a:pt x="59" y="88"/>
                      <a:pt x="59" y="88"/>
                      <a:pt x="59" y="88"/>
                    </a:cubicBezTo>
                    <a:cubicBezTo>
                      <a:pt x="62" y="88"/>
                      <a:pt x="62" y="88"/>
                      <a:pt x="62" y="88"/>
                    </a:cubicBezTo>
                    <a:cubicBezTo>
                      <a:pt x="63" y="87"/>
                      <a:pt x="64" y="87"/>
                      <a:pt x="65" y="87"/>
                    </a:cubicBezTo>
                    <a:cubicBezTo>
                      <a:pt x="65" y="87"/>
                      <a:pt x="65" y="87"/>
                      <a:pt x="65" y="87"/>
                    </a:cubicBezTo>
                    <a:cubicBezTo>
                      <a:pt x="65" y="87"/>
                      <a:pt x="66" y="88"/>
                      <a:pt x="67" y="88"/>
                    </a:cubicBezTo>
                    <a:cubicBezTo>
                      <a:pt x="68" y="89"/>
                      <a:pt x="70" y="90"/>
                      <a:pt x="73" y="92"/>
                    </a:cubicBezTo>
                    <a:cubicBezTo>
                      <a:pt x="74" y="93"/>
                      <a:pt x="76" y="94"/>
                      <a:pt x="78" y="95"/>
                    </a:cubicBezTo>
                    <a:cubicBezTo>
                      <a:pt x="81" y="97"/>
                      <a:pt x="85" y="99"/>
                      <a:pt x="88" y="101"/>
                    </a:cubicBezTo>
                    <a:cubicBezTo>
                      <a:pt x="89" y="101"/>
                      <a:pt x="89" y="101"/>
                      <a:pt x="89" y="101"/>
                    </a:cubicBezTo>
                    <a:cubicBezTo>
                      <a:pt x="92" y="103"/>
                      <a:pt x="94" y="104"/>
                      <a:pt x="96" y="104"/>
                    </a:cubicBezTo>
                    <a:cubicBezTo>
                      <a:pt x="96" y="104"/>
                      <a:pt x="96" y="104"/>
                      <a:pt x="96" y="104"/>
                    </a:cubicBezTo>
                    <a:cubicBezTo>
                      <a:pt x="97" y="104"/>
                      <a:pt x="97" y="104"/>
                      <a:pt x="98" y="104"/>
                    </a:cubicBezTo>
                    <a:cubicBezTo>
                      <a:pt x="98" y="104"/>
                      <a:pt x="98" y="104"/>
                      <a:pt x="98" y="104"/>
                    </a:cubicBezTo>
                    <a:cubicBezTo>
                      <a:pt x="101" y="103"/>
                      <a:pt x="103" y="100"/>
                      <a:pt x="102" y="98"/>
                    </a:cubicBezTo>
                    <a:cubicBezTo>
                      <a:pt x="102" y="95"/>
                      <a:pt x="101" y="94"/>
                      <a:pt x="100" y="9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495" name="Group 111"/>
          <p:cNvGrpSpPr>
            <a:grpSpLocks/>
          </p:cNvGrpSpPr>
          <p:nvPr/>
        </p:nvGrpSpPr>
        <p:grpSpPr bwMode="auto">
          <a:xfrm>
            <a:off x="695325" y="3878263"/>
            <a:ext cx="1860550" cy="2055812"/>
            <a:chOff x="0" y="0"/>
            <a:chExt cx="1860062" cy="2055817"/>
          </a:xfrm>
        </p:grpSpPr>
        <p:sp>
          <p:nvSpPr>
            <p:cNvPr id="14352" name="矩形 205"/>
            <p:cNvSpPr>
              <a:spLocks noChangeArrowheads="1"/>
            </p:cNvSpPr>
            <p:nvPr/>
          </p:nvSpPr>
          <p:spPr bwMode="auto">
            <a:xfrm>
              <a:off x="0" y="0"/>
              <a:ext cx="1860062" cy="205581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3" name="文本框 206"/>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54" name="矩形 207"/>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55" name="Group 115"/>
            <p:cNvGrpSpPr>
              <a:grpSpLocks/>
            </p:cNvGrpSpPr>
            <p:nvPr/>
          </p:nvGrpSpPr>
          <p:grpSpPr bwMode="auto">
            <a:xfrm>
              <a:off x="638649" y="155006"/>
              <a:ext cx="582765" cy="506053"/>
              <a:chOff x="0" y="0"/>
              <a:chExt cx="747713" cy="649288"/>
            </a:xfrm>
          </p:grpSpPr>
          <p:sp>
            <p:nvSpPr>
              <p:cNvPr id="14356" name="Freeform 10"/>
              <p:cNvSpPr>
                <a:spLocks noEditPoints="1" noChangeArrowheads="1"/>
              </p:cNvSpPr>
              <p:nvPr/>
            </p:nvSpPr>
            <p:spPr bwMode="auto">
              <a:xfrm>
                <a:off x="0" y="198438"/>
                <a:ext cx="450850" cy="450850"/>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0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0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2147483647 h 120"/>
                  <a:gd name="T54" fmla="*/ 2147483647 w 120"/>
                  <a:gd name="T55" fmla="*/ 2147483647 h 120"/>
                  <a:gd name="T56" fmla="*/ 2147483647 w 120"/>
                  <a:gd name="T57" fmla="*/ 2147483647 h 120"/>
                  <a:gd name="T58" fmla="*/ 2147483647 w 120"/>
                  <a:gd name="T59" fmla="*/ 2147483647 h 120"/>
                  <a:gd name="T60" fmla="*/ 2147483647 w 120"/>
                  <a:gd name="T61" fmla="*/ 2147483647 h 120"/>
                  <a:gd name="T62" fmla="*/ 2147483647 w 120"/>
                  <a:gd name="T63" fmla="*/ 2147483647 h 1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20"/>
                  <a:gd name="T98" fmla="*/ 120 w 120"/>
                  <a:gd name="T99" fmla="*/ 120 h 1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20">
                    <a:moveTo>
                      <a:pt x="118" y="59"/>
                    </a:moveTo>
                    <a:cubicBezTo>
                      <a:pt x="110" y="57"/>
                      <a:pt x="110" y="57"/>
                      <a:pt x="110" y="57"/>
                    </a:cubicBezTo>
                    <a:cubicBezTo>
                      <a:pt x="109" y="51"/>
                      <a:pt x="108" y="46"/>
                      <a:pt x="106" y="40"/>
                    </a:cubicBezTo>
                    <a:cubicBezTo>
                      <a:pt x="113" y="35"/>
                      <a:pt x="113" y="35"/>
                      <a:pt x="113" y="35"/>
                    </a:cubicBezTo>
                    <a:cubicBezTo>
                      <a:pt x="113" y="34"/>
                      <a:pt x="114" y="34"/>
                      <a:pt x="114" y="33"/>
                    </a:cubicBezTo>
                    <a:cubicBezTo>
                      <a:pt x="114" y="33"/>
                      <a:pt x="114" y="32"/>
                      <a:pt x="113" y="32"/>
                    </a:cubicBezTo>
                    <a:cubicBezTo>
                      <a:pt x="103" y="18"/>
                      <a:pt x="103" y="18"/>
                      <a:pt x="103" y="18"/>
                    </a:cubicBezTo>
                    <a:cubicBezTo>
                      <a:pt x="103" y="18"/>
                      <a:pt x="102" y="17"/>
                      <a:pt x="102" y="17"/>
                    </a:cubicBezTo>
                    <a:cubicBezTo>
                      <a:pt x="101" y="17"/>
                      <a:pt x="101" y="17"/>
                      <a:pt x="100" y="18"/>
                    </a:cubicBezTo>
                    <a:cubicBezTo>
                      <a:pt x="93" y="23"/>
                      <a:pt x="93" y="23"/>
                      <a:pt x="93" y="23"/>
                    </a:cubicBezTo>
                    <a:cubicBezTo>
                      <a:pt x="89" y="19"/>
                      <a:pt x="84" y="16"/>
                      <a:pt x="78" y="13"/>
                    </a:cubicBezTo>
                    <a:cubicBezTo>
                      <a:pt x="80" y="5"/>
                      <a:pt x="80" y="5"/>
                      <a:pt x="80" y="5"/>
                    </a:cubicBezTo>
                    <a:cubicBezTo>
                      <a:pt x="80" y="4"/>
                      <a:pt x="79" y="4"/>
                      <a:pt x="79" y="3"/>
                    </a:cubicBezTo>
                    <a:cubicBezTo>
                      <a:pt x="79" y="3"/>
                      <a:pt x="78" y="2"/>
                      <a:pt x="78" y="2"/>
                    </a:cubicBezTo>
                    <a:cubicBezTo>
                      <a:pt x="61" y="0"/>
                      <a:pt x="61" y="0"/>
                      <a:pt x="61" y="0"/>
                    </a:cubicBezTo>
                    <a:cubicBezTo>
                      <a:pt x="60" y="0"/>
                      <a:pt x="60" y="0"/>
                      <a:pt x="59" y="0"/>
                    </a:cubicBezTo>
                    <a:cubicBezTo>
                      <a:pt x="59" y="1"/>
                      <a:pt x="59" y="1"/>
                      <a:pt x="59" y="2"/>
                    </a:cubicBezTo>
                    <a:cubicBezTo>
                      <a:pt x="57" y="10"/>
                      <a:pt x="57" y="10"/>
                      <a:pt x="57" y="10"/>
                    </a:cubicBezTo>
                    <a:cubicBezTo>
                      <a:pt x="51" y="10"/>
                      <a:pt x="45" y="11"/>
                      <a:pt x="40" y="14"/>
                    </a:cubicBezTo>
                    <a:cubicBezTo>
                      <a:pt x="35" y="7"/>
                      <a:pt x="35" y="7"/>
                      <a:pt x="35" y="7"/>
                    </a:cubicBezTo>
                    <a:cubicBezTo>
                      <a:pt x="34" y="6"/>
                      <a:pt x="33" y="6"/>
                      <a:pt x="32" y="7"/>
                    </a:cubicBezTo>
                    <a:cubicBezTo>
                      <a:pt x="18" y="17"/>
                      <a:pt x="18" y="17"/>
                      <a:pt x="18" y="17"/>
                    </a:cubicBezTo>
                    <a:cubicBezTo>
                      <a:pt x="18" y="17"/>
                      <a:pt x="17" y="18"/>
                      <a:pt x="17" y="18"/>
                    </a:cubicBezTo>
                    <a:cubicBezTo>
                      <a:pt x="17" y="19"/>
                      <a:pt x="17" y="19"/>
                      <a:pt x="18" y="20"/>
                    </a:cubicBezTo>
                    <a:cubicBezTo>
                      <a:pt x="23" y="26"/>
                      <a:pt x="23" y="26"/>
                      <a:pt x="23" y="26"/>
                    </a:cubicBezTo>
                    <a:cubicBezTo>
                      <a:pt x="18" y="31"/>
                      <a:pt x="15" y="36"/>
                      <a:pt x="13" y="42"/>
                    </a:cubicBezTo>
                    <a:cubicBezTo>
                      <a:pt x="5" y="41"/>
                      <a:pt x="5" y="41"/>
                      <a:pt x="5" y="41"/>
                    </a:cubicBezTo>
                    <a:cubicBezTo>
                      <a:pt x="4" y="40"/>
                      <a:pt x="3" y="41"/>
                      <a:pt x="3" y="41"/>
                    </a:cubicBezTo>
                    <a:cubicBezTo>
                      <a:pt x="2" y="41"/>
                      <a:pt x="2" y="42"/>
                      <a:pt x="2" y="42"/>
                    </a:cubicBezTo>
                    <a:cubicBezTo>
                      <a:pt x="0" y="59"/>
                      <a:pt x="0" y="59"/>
                      <a:pt x="0" y="59"/>
                    </a:cubicBezTo>
                    <a:cubicBezTo>
                      <a:pt x="0" y="60"/>
                      <a:pt x="0" y="61"/>
                      <a:pt x="2" y="62"/>
                    </a:cubicBezTo>
                    <a:cubicBezTo>
                      <a:pt x="10" y="63"/>
                      <a:pt x="10" y="63"/>
                      <a:pt x="10" y="63"/>
                    </a:cubicBezTo>
                    <a:cubicBezTo>
                      <a:pt x="10" y="69"/>
                      <a:pt x="12" y="75"/>
                      <a:pt x="14" y="80"/>
                    </a:cubicBezTo>
                    <a:cubicBezTo>
                      <a:pt x="7" y="85"/>
                      <a:pt x="7" y="85"/>
                      <a:pt x="7" y="85"/>
                    </a:cubicBezTo>
                    <a:cubicBezTo>
                      <a:pt x="6" y="86"/>
                      <a:pt x="6" y="88"/>
                      <a:pt x="7" y="89"/>
                    </a:cubicBezTo>
                    <a:cubicBezTo>
                      <a:pt x="17" y="102"/>
                      <a:pt x="17" y="102"/>
                      <a:pt x="17" y="102"/>
                    </a:cubicBezTo>
                    <a:cubicBezTo>
                      <a:pt x="17" y="103"/>
                      <a:pt x="19" y="103"/>
                      <a:pt x="20" y="102"/>
                    </a:cubicBezTo>
                    <a:cubicBezTo>
                      <a:pt x="27" y="97"/>
                      <a:pt x="27" y="97"/>
                      <a:pt x="27" y="97"/>
                    </a:cubicBezTo>
                    <a:cubicBezTo>
                      <a:pt x="31" y="101"/>
                      <a:pt x="36" y="104"/>
                      <a:pt x="42" y="106"/>
                    </a:cubicBezTo>
                    <a:cubicBezTo>
                      <a:pt x="40" y="115"/>
                      <a:pt x="40" y="115"/>
                      <a:pt x="40" y="115"/>
                    </a:cubicBezTo>
                    <a:cubicBezTo>
                      <a:pt x="40" y="117"/>
                      <a:pt x="41" y="118"/>
                      <a:pt x="42" y="118"/>
                    </a:cubicBezTo>
                    <a:cubicBezTo>
                      <a:pt x="59" y="120"/>
                      <a:pt x="59" y="120"/>
                      <a:pt x="59" y="120"/>
                    </a:cubicBezTo>
                    <a:cubicBezTo>
                      <a:pt x="59" y="120"/>
                      <a:pt x="59" y="120"/>
                      <a:pt x="59" y="120"/>
                    </a:cubicBezTo>
                    <a:cubicBezTo>
                      <a:pt x="60" y="120"/>
                      <a:pt x="61" y="119"/>
                      <a:pt x="61" y="118"/>
                    </a:cubicBezTo>
                    <a:cubicBezTo>
                      <a:pt x="63" y="109"/>
                      <a:pt x="63" y="109"/>
                      <a:pt x="63" y="109"/>
                    </a:cubicBezTo>
                    <a:cubicBezTo>
                      <a:pt x="69" y="109"/>
                      <a:pt x="74" y="108"/>
                      <a:pt x="80" y="105"/>
                    </a:cubicBezTo>
                    <a:cubicBezTo>
                      <a:pt x="85" y="113"/>
                      <a:pt x="85" y="113"/>
                      <a:pt x="85" y="113"/>
                    </a:cubicBezTo>
                    <a:cubicBezTo>
                      <a:pt x="86" y="114"/>
                      <a:pt x="87" y="114"/>
                      <a:pt x="88" y="113"/>
                    </a:cubicBezTo>
                    <a:cubicBezTo>
                      <a:pt x="102" y="103"/>
                      <a:pt x="102" y="103"/>
                      <a:pt x="102" y="103"/>
                    </a:cubicBezTo>
                    <a:cubicBezTo>
                      <a:pt x="102" y="103"/>
                      <a:pt x="103" y="102"/>
                      <a:pt x="103" y="102"/>
                    </a:cubicBezTo>
                    <a:cubicBezTo>
                      <a:pt x="103" y="101"/>
                      <a:pt x="103" y="101"/>
                      <a:pt x="102" y="100"/>
                    </a:cubicBezTo>
                    <a:cubicBezTo>
                      <a:pt x="97" y="93"/>
                      <a:pt x="97" y="93"/>
                      <a:pt x="97" y="93"/>
                    </a:cubicBezTo>
                    <a:cubicBezTo>
                      <a:pt x="101" y="89"/>
                      <a:pt x="104" y="84"/>
                      <a:pt x="106" y="78"/>
                    </a:cubicBezTo>
                    <a:cubicBezTo>
                      <a:pt x="115" y="80"/>
                      <a:pt x="115" y="80"/>
                      <a:pt x="115" y="80"/>
                    </a:cubicBezTo>
                    <a:cubicBezTo>
                      <a:pt x="117" y="80"/>
                      <a:pt x="118" y="79"/>
                      <a:pt x="118" y="78"/>
                    </a:cubicBezTo>
                    <a:cubicBezTo>
                      <a:pt x="120" y="61"/>
                      <a:pt x="120" y="61"/>
                      <a:pt x="120" y="61"/>
                    </a:cubicBezTo>
                    <a:cubicBezTo>
                      <a:pt x="120" y="60"/>
                      <a:pt x="120" y="59"/>
                      <a:pt x="118" y="59"/>
                    </a:cubicBezTo>
                    <a:close/>
                    <a:moveTo>
                      <a:pt x="73" y="77"/>
                    </a:moveTo>
                    <a:cubicBezTo>
                      <a:pt x="69" y="80"/>
                      <a:pt x="64" y="81"/>
                      <a:pt x="60" y="81"/>
                    </a:cubicBezTo>
                    <a:cubicBezTo>
                      <a:pt x="53" y="81"/>
                      <a:pt x="47" y="78"/>
                      <a:pt x="42" y="73"/>
                    </a:cubicBezTo>
                    <a:cubicBezTo>
                      <a:pt x="35" y="63"/>
                      <a:pt x="37" y="50"/>
                      <a:pt x="47" y="42"/>
                    </a:cubicBezTo>
                    <a:cubicBezTo>
                      <a:pt x="50" y="40"/>
                      <a:pt x="55" y="38"/>
                      <a:pt x="60" y="38"/>
                    </a:cubicBezTo>
                    <a:cubicBezTo>
                      <a:pt x="66" y="38"/>
                      <a:pt x="73" y="41"/>
                      <a:pt x="77" y="47"/>
                    </a:cubicBezTo>
                    <a:cubicBezTo>
                      <a:pt x="84" y="56"/>
                      <a:pt x="82" y="70"/>
                      <a:pt x="73" y="7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57" name="Freeform 11"/>
              <p:cNvSpPr>
                <a:spLocks noEditPoints="1" noChangeArrowheads="1"/>
              </p:cNvSpPr>
              <p:nvPr/>
            </p:nvSpPr>
            <p:spPr bwMode="auto">
              <a:xfrm>
                <a:off x="390525" y="0"/>
                <a:ext cx="357188" cy="355600"/>
              </a:xfrm>
              <a:custGeom>
                <a:avLst/>
                <a:gdLst>
                  <a:gd name="T0" fmla="*/ 2147483647 w 95"/>
                  <a:gd name="T1" fmla="*/ 2147483647 h 95"/>
                  <a:gd name="T2" fmla="*/ 2147483647 w 95"/>
                  <a:gd name="T3" fmla="*/ 2147483647 h 95"/>
                  <a:gd name="T4" fmla="*/ 2147483647 w 95"/>
                  <a:gd name="T5" fmla="*/ 2147483647 h 95"/>
                  <a:gd name="T6" fmla="*/ 2147483647 w 95"/>
                  <a:gd name="T7" fmla="*/ 2147483647 h 95"/>
                  <a:gd name="T8" fmla="*/ 2147483647 w 95"/>
                  <a:gd name="T9" fmla="*/ 2147483647 h 95"/>
                  <a:gd name="T10" fmla="*/ 2147483647 w 95"/>
                  <a:gd name="T11" fmla="*/ 2147483647 h 95"/>
                  <a:gd name="T12" fmla="*/ 2147483647 w 95"/>
                  <a:gd name="T13" fmla="*/ 2147483647 h 95"/>
                  <a:gd name="T14" fmla="*/ 2147483647 w 95"/>
                  <a:gd name="T15" fmla="*/ 2147483647 h 95"/>
                  <a:gd name="T16" fmla="*/ 2147483647 w 95"/>
                  <a:gd name="T17" fmla="*/ 2147483647 h 95"/>
                  <a:gd name="T18" fmla="*/ 2147483647 w 95"/>
                  <a:gd name="T19" fmla="*/ 2147483647 h 95"/>
                  <a:gd name="T20" fmla="*/ 2147483647 w 95"/>
                  <a:gd name="T21" fmla="*/ 2147483647 h 95"/>
                  <a:gd name="T22" fmla="*/ 2147483647 w 95"/>
                  <a:gd name="T23" fmla="*/ 2147483647 h 95"/>
                  <a:gd name="T24" fmla="*/ 2147483647 w 95"/>
                  <a:gd name="T25" fmla="*/ 2147483647 h 95"/>
                  <a:gd name="T26" fmla="*/ 0 w 95"/>
                  <a:gd name="T27" fmla="*/ 2147483647 h 95"/>
                  <a:gd name="T28" fmla="*/ 2147483647 w 95"/>
                  <a:gd name="T29" fmla="*/ 2147483647 h 95"/>
                  <a:gd name="T30" fmla="*/ 2147483647 w 95"/>
                  <a:gd name="T31" fmla="*/ 2147483647 h 95"/>
                  <a:gd name="T32" fmla="*/ 2147483647 w 95"/>
                  <a:gd name="T33" fmla="*/ 2147483647 h 95"/>
                  <a:gd name="T34" fmla="*/ 2147483647 w 95"/>
                  <a:gd name="T35" fmla="*/ 2147483647 h 95"/>
                  <a:gd name="T36" fmla="*/ 2147483647 w 95"/>
                  <a:gd name="T37" fmla="*/ 2147483647 h 95"/>
                  <a:gd name="T38" fmla="*/ 2147483647 w 95"/>
                  <a:gd name="T39" fmla="*/ 2147483647 h 95"/>
                  <a:gd name="T40" fmla="*/ 2147483647 w 95"/>
                  <a:gd name="T41" fmla="*/ 2147483647 h 95"/>
                  <a:gd name="T42" fmla="*/ 2147483647 w 95"/>
                  <a:gd name="T43" fmla="*/ 2147483647 h 95"/>
                  <a:gd name="T44" fmla="*/ 2147483647 w 95"/>
                  <a:gd name="T45" fmla="*/ 2147483647 h 95"/>
                  <a:gd name="T46" fmla="*/ 2147483647 w 95"/>
                  <a:gd name="T47" fmla="*/ 2147483647 h 95"/>
                  <a:gd name="T48" fmla="*/ 2147483647 w 95"/>
                  <a:gd name="T49" fmla="*/ 2147483647 h 95"/>
                  <a:gd name="T50" fmla="*/ 2147483647 w 95"/>
                  <a:gd name="T51" fmla="*/ 2147483647 h 95"/>
                  <a:gd name="T52" fmla="*/ 2147483647 w 95"/>
                  <a:gd name="T53" fmla="*/ 2147483647 h 95"/>
                  <a:gd name="T54" fmla="*/ 2147483647 w 95"/>
                  <a:gd name="T55" fmla="*/ 2147483647 h 95"/>
                  <a:gd name="T56" fmla="*/ 2147483647 w 95"/>
                  <a:gd name="T57" fmla="*/ 2147483647 h 95"/>
                  <a:gd name="T58" fmla="*/ 2147483647 w 95"/>
                  <a:gd name="T59" fmla="*/ 2147483647 h 95"/>
                  <a:gd name="T60" fmla="*/ 2147483647 w 95"/>
                  <a:gd name="T61" fmla="*/ 2147483647 h 95"/>
                  <a:gd name="T62" fmla="*/ 2147483647 w 95"/>
                  <a:gd name="T63" fmla="*/ 2147483647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
                  <a:gd name="T97" fmla="*/ 0 h 95"/>
                  <a:gd name="T98" fmla="*/ 95 w 95"/>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 h="95">
                    <a:moveTo>
                      <a:pt x="94" y="42"/>
                    </a:moveTo>
                    <a:cubicBezTo>
                      <a:pt x="91" y="30"/>
                      <a:pt x="91" y="30"/>
                      <a:pt x="91" y="30"/>
                    </a:cubicBezTo>
                    <a:cubicBezTo>
                      <a:pt x="91" y="29"/>
                      <a:pt x="90" y="29"/>
                      <a:pt x="90" y="28"/>
                    </a:cubicBezTo>
                    <a:cubicBezTo>
                      <a:pt x="89" y="28"/>
                      <a:pt x="89" y="28"/>
                      <a:pt x="88" y="28"/>
                    </a:cubicBezTo>
                    <a:cubicBezTo>
                      <a:pt x="82" y="30"/>
                      <a:pt x="82" y="30"/>
                      <a:pt x="82" y="30"/>
                    </a:cubicBezTo>
                    <a:cubicBezTo>
                      <a:pt x="80" y="26"/>
                      <a:pt x="78" y="22"/>
                      <a:pt x="74" y="19"/>
                    </a:cubicBezTo>
                    <a:cubicBezTo>
                      <a:pt x="78" y="14"/>
                      <a:pt x="78" y="14"/>
                      <a:pt x="78" y="14"/>
                    </a:cubicBezTo>
                    <a:cubicBezTo>
                      <a:pt x="78" y="13"/>
                      <a:pt x="78" y="11"/>
                      <a:pt x="77" y="11"/>
                    </a:cubicBezTo>
                    <a:cubicBezTo>
                      <a:pt x="66" y="4"/>
                      <a:pt x="66" y="4"/>
                      <a:pt x="66" y="4"/>
                    </a:cubicBezTo>
                    <a:cubicBezTo>
                      <a:pt x="65" y="4"/>
                      <a:pt x="64" y="4"/>
                      <a:pt x="64" y="4"/>
                    </a:cubicBezTo>
                    <a:cubicBezTo>
                      <a:pt x="63" y="4"/>
                      <a:pt x="63" y="4"/>
                      <a:pt x="62" y="5"/>
                    </a:cubicBezTo>
                    <a:cubicBezTo>
                      <a:pt x="60" y="10"/>
                      <a:pt x="60" y="10"/>
                      <a:pt x="60" y="10"/>
                    </a:cubicBezTo>
                    <a:cubicBezTo>
                      <a:pt x="55" y="8"/>
                      <a:pt x="51" y="8"/>
                      <a:pt x="46" y="8"/>
                    </a:cubicBezTo>
                    <a:cubicBezTo>
                      <a:pt x="45" y="2"/>
                      <a:pt x="45" y="2"/>
                      <a:pt x="45" y="2"/>
                    </a:cubicBezTo>
                    <a:cubicBezTo>
                      <a:pt x="44" y="1"/>
                      <a:pt x="43" y="0"/>
                      <a:pt x="42" y="0"/>
                    </a:cubicBezTo>
                    <a:cubicBezTo>
                      <a:pt x="29" y="4"/>
                      <a:pt x="29" y="4"/>
                      <a:pt x="29" y="4"/>
                    </a:cubicBezTo>
                    <a:cubicBezTo>
                      <a:pt x="28" y="4"/>
                      <a:pt x="28" y="5"/>
                      <a:pt x="28" y="7"/>
                    </a:cubicBezTo>
                    <a:cubicBezTo>
                      <a:pt x="29" y="12"/>
                      <a:pt x="29" y="12"/>
                      <a:pt x="29" y="12"/>
                    </a:cubicBezTo>
                    <a:cubicBezTo>
                      <a:pt x="25" y="14"/>
                      <a:pt x="22" y="17"/>
                      <a:pt x="19" y="20"/>
                    </a:cubicBezTo>
                    <a:cubicBezTo>
                      <a:pt x="13" y="17"/>
                      <a:pt x="13" y="17"/>
                      <a:pt x="13" y="17"/>
                    </a:cubicBezTo>
                    <a:cubicBezTo>
                      <a:pt x="12" y="16"/>
                      <a:pt x="11" y="17"/>
                      <a:pt x="10" y="18"/>
                    </a:cubicBezTo>
                    <a:cubicBezTo>
                      <a:pt x="4" y="29"/>
                      <a:pt x="4" y="29"/>
                      <a:pt x="4" y="29"/>
                    </a:cubicBezTo>
                    <a:cubicBezTo>
                      <a:pt x="3" y="30"/>
                      <a:pt x="3" y="30"/>
                      <a:pt x="3" y="31"/>
                    </a:cubicBezTo>
                    <a:cubicBezTo>
                      <a:pt x="4" y="31"/>
                      <a:pt x="4" y="32"/>
                      <a:pt x="5" y="32"/>
                    </a:cubicBezTo>
                    <a:cubicBezTo>
                      <a:pt x="10" y="35"/>
                      <a:pt x="10" y="35"/>
                      <a:pt x="10" y="35"/>
                    </a:cubicBezTo>
                    <a:cubicBezTo>
                      <a:pt x="8" y="39"/>
                      <a:pt x="8" y="44"/>
                      <a:pt x="8" y="48"/>
                    </a:cubicBezTo>
                    <a:cubicBezTo>
                      <a:pt x="2" y="50"/>
                      <a:pt x="2" y="50"/>
                      <a:pt x="2" y="50"/>
                    </a:cubicBezTo>
                    <a:cubicBezTo>
                      <a:pt x="0" y="50"/>
                      <a:pt x="0" y="51"/>
                      <a:pt x="0" y="53"/>
                    </a:cubicBezTo>
                    <a:cubicBezTo>
                      <a:pt x="3" y="65"/>
                      <a:pt x="3" y="65"/>
                      <a:pt x="3" y="65"/>
                    </a:cubicBezTo>
                    <a:cubicBezTo>
                      <a:pt x="4" y="66"/>
                      <a:pt x="4" y="66"/>
                      <a:pt x="4" y="67"/>
                    </a:cubicBezTo>
                    <a:cubicBezTo>
                      <a:pt x="5" y="67"/>
                      <a:pt x="6" y="67"/>
                      <a:pt x="6" y="67"/>
                    </a:cubicBezTo>
                    <a:cubicBezTo>
                      <a:pt x="12" y="65"/>
                      <a:pt x="12" y="65"/>
                      <a:pt x="12" y="65"/>
                    </a:cubicBezTo>
                    <a:cubicBezTo>
                      <a:pt x="14" y="69"/>
                      <a:pt x="17" y="73"/>
                      <a:pt x="20" y="76"/>
                    </a:cubicBezTo>
                    <a:cubicBezTo>
                      <a:pt x="17" y="81"/>
                      <a:pt x="17" y="81"/>
                      <a:pt x="17" y="81"/>
                    </a:cubicBezTo>
                    <a:cubicBezTo>
                      <a:pt x="16" y="82"/>
                      <a:pt x="16" y="84"/>
                      <a:pt x="17" y="84"/>
                    </a:cubicBezTo>
                    <a:cubicBezTo>
                      <a:pt x="29" y="91"/>
                      <a:pt x="29" y="91"/>
                      <a:pt x="29" y="91"/>
                    </a:cubicBezTo>
                    <a:cubicBezTo>
                      <a:pt x="29" y="91"/>
                      <a:pt x="30" y="91"/>
                      <a:pt x="30" y="91"/>
                    </a:cubicBezTo>
                    <a:cubicBezTo>
                      <a:pt x="31" y="91"/>
                      <a:pt x="31" y="91"/>
                      <a:pt x="32" y="90"/>
                    </a:cubicBezTo>
                    <a:cubicBezTo>
                      <a:pt x="35" y="84"/>
                      <a:pt x="35" y="84"/>
                      <a:pt x="35" y="84"/>
                    </a:cubicBezTo>
                    <a:cubicBezTo>
                      <a:pt x="39" y="86"/>
                      <a:pt x="43" y="86"/>
                      <a:pt x="48" y="86"/>
                    </a:cubicBezTo>
                    <a:cubicBezTo>
                      <a:pt x="50" y="93"/>
                      <a:pt x="50" y="93"/>
                      <a:pt x="50" y="93"/>
                    </a:cubicBezTo>
                    <a:cubicBezTo>
                      <a:pt x="50" y="94"/>
                      <a:pt x="51" y="95"/>
                      <a:pt x="52" y="95"/>
                    </a:cubicBezTo>
                    <a:cubicBezTo>
                      <a:pt x="52" y="95"/>
                      <a:pt x="52" y="95"/>
                      <a:pt x="52" y="95"/>
                    </a:cubicBezTo>
                    <a:cubicBezTo>
                      <a:pt x="65" y="91"/>
                      <a:pt x="65" y="91"/>
                      <a:pt x="65" y="91"/>
                    </a:cubicBezTo>
                    <a:cubicBezTo>
                      <a:pt x="65" y="91"/>
                      <a:pt x="66" y="91"/>
                      <a:pt x="66" y="90"/>
                    </a:cubicBezTo>
                    <a:cubicBezTo>
                      <a:pt x="66" y="90"/>
                      <a:pt x="67" y="89"/>
                      <a:pt x="66" y="88"/>
                    </a:cubicBezTo>
                    <a:cubicBezTo>
                      <a:pt x="65" y="82"/>
                      <a:pt x="65" y="82"/>
                      <a:pt x="65" y="82"/>
                    </a:cubicBezTo>
                    <a:cubicBezTo>
                      <a:pt x="68" y="80"/>
                      <a:pt x="72" y="78"/>
                      <a:pt x="75" y="75"/>
                    </a:cubicBezTo>
                    <a:cubicBezTo>
                      <a:pt x="81" y="78"/>
                      <a:pt x="81" y="78"/>
                      <a:pt x="81" y="78"/>
                    </a:cubicBezTo>
                    <a:cubicBezTo>
                      <a:pt x="82" y="79"/>
                      <a:pt x="83" y="78"/>
                      <a:pt x="84" y="77"/>
                    </a:cubicBezTo>
                    <a:cubicBezTo>
                      <a:pt x="91" y="66"/>
                      <a:pt x="91" y="66"/>
                      <a:pt x="91" y="66"/>
                    </a:cubicBezTo>
                    <a:cubicBezTo>
                      <a:pt x="91" y="65"/>
                      <a:pt x="91" y="65"/>
                      <a:pt x="91" y="64"/>
                    </a:cubicBezTo>
                    <a:cubicBezTo>
                      <a:pt x="91" y="64"/>
                      <a:pt x="90" y="63"/>
                      <a:pt x="90" y="63"/>
                    </a:cubicBezTo>
                    <a:cubicBezTo>
                      <a:pt x="84" y="60"/>
                      <a:pt x="84" y="60"/>
                      <a:pt x="84" y="60"/>
                    </a:cubicBezTo>
                    <a:cubicBezTo>
                      <a:pt x="86" y="55"/>
                      <a:pt x="86" y="51"/>
                      <a:pt x="86" y="47"/>
                    </a:cubicBezTo>
                    <a:cubicBezTo>
                      <a:pt x="93" y="45"/>
                      <a:pt x="93" y="45"/>
                      <a:pt x="93" y="45"/>
                    </a:cubicBezTo>
                    <a:cubicBezTo>
                      <a:pt x="94" y="45"/>
                      <a:pt x="95" y="44"/>
                      <a:pt x="94" y="42"/>
                    </a:cubicBezTo>
                    <a:close/>
                    <a:moveTo>
                      <a:pt x="61" y="55"/>
                    </a:moveTo>
                    <a:cubicBezTo>
                      <a:pt x="59" y="59"/>
                      <a:pt x="55" y="62"/>
                      <a:pt x="51" y="63"/>
                    </a:cubicBezTo>
                    <a:cubicBezTo>
                      <a:pt x="50" y="63"/>
                      <a:pt x="48" y="63"/>
                      <a:pt x="47" y="63"/>
                    </a:cubicBezTo>
                    <a:cubicBezTo>
                      <a:pt x="40" y="63"/>
                      <a:pt x="33" y="58"/>
                      <a:pt x="31" y="51"/>
                    </a:cubicBezTo>
                    <a:cubicBezTo>
                      <a:pt x="29" y="43"/>
                      <a:pt x="34" y="34"/>
                      <a:pt x="43" y="31"/>
                    </a:cubicBezTo>
                    <a:cubicBezTo>
                      <a:pt x="44" y="31"/>
                      <a:pt x="46" y="31"/>
                      <a:pt x="47" y="31"/>
                    </a:cubicBezTo>
                    <a:cubicBezTo>
                      <a:pt x="54" y="31"/>
                      <a:pt x="61" y="36"/>
                      <a:pt x="63" y="43"/>
                    </a:cubicBezTo>
                    <a:cubicBezTo>
                      <a:pt x="64" y="47"/>
                      <a:pt x="63" y="51"/>
                      <a:pt x="61" y="5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502" name="Group 118"/>
          <p:cNvGrpSpPr>
            <a:grpSpLocks/>
          </p:cNvGrpSpPr>
          <p:nvPr/>
        </p:nvGrpSpPr>
        <p:grpSpPr bwMode="auto">
          <a:xfrm>
            <a:off x="9636125" y="3878263"/>
            <a:ext cx="1860550" cy="2055812"/>
            <a:chOff x="0" y="0"/>
            <a:chExt cx="1860062" cy="2055817"/>
          </a:xfrm>
        </p:grpSpPr>
        <p:sp>
          <p:nvSpPr>
            <p:cNvPr id="14348" name="矩形 212"/>
            <p:cNvSpPr>
              <a:spLocks noChangeArrowheads="1"/>
            </p:cNvSpPr>
            <p:nvPr/>
          </p:nvSpPr>
          <p:spPr bwMode="auto">
            <a:xfrm>
              <a:off x="0" y="0"/>
              <a:ext cx="1860062" cy="2055817"/>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9" name="文本框 213"/>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50" name="矩形 214"/>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sp>
          <p:nvSpPr>
            <p:cNvPr id="14351" name="Freeform 12"/>
            <p:cNvSpPr>
              <a:spLocks noEditPoints="1" noChangeArrowheads="1"/>
            </p:cNvSpPr>
            <p:nvPr/>
          </p:nvSpPr>
          <p:spPr bwMode="auto">
            <a:xfrm>
              <a:off x="638649" y="168572"/>
              <a:ext cx="582765" cy="483782"/>
            </a:xfrm>
            <a:custGeom>
              <a:avLst/>
              <a:gdLst>
                <a:gd name="T0" fmla="*/ 2147483647 w 199"/>
                <a:gd name="T1" fmla="*/ 2147483647 h 165"/>
                <a:gd name="T2" fmla="*/ 2147483647 w 199"/>
                <a:gd name="T3" fmla="*/ 2147483647 h 165"/>
                <a:gd name="T4" fmla="*/ 2147483647 w 199"/>
                <a:gd name="T5" fmla="*/ 0 h 165"/>
                <a:gd name="T6" fmla="*/ 2147483647 w 199"/>
                <a:gd name="T7" fmla="*/ 2147483647 h 165"/>
                <a:gd name="T8" fmla="*/ 2147483647 w 199"/>
                <a:gd name="T9" fmla="*/ 2147483647 h 165"/>
                <a:gd name="T10" fmla="*/ 2147483647 w 199"/>
                <a:gd name="T11" fmla="*/ 2147483647 h 165"/>
                <a:gd name="T12" fmla="*/ 2147483647 w 199"/>
                <a:gd name="T13" fmla="*/ 2147483647 h 165"/>
                <a:gd name="T14" fmla="*/ 2147483647 w 199"/>
                <a:gd name="T15" fmla="*/ 2147483647 h 165"/>
                <a:gd name="T16" fmla="*/ 2147483647 w 199"/>
                <a:gd name="T17" fmla="*/ 2147483647 h 165"/>
                <a:gd name="T18" fmla="*/ 2147483647 w 199"/>
                <a:gd name="T19" fmla="*/ 2147483647 h 165"/>
                <a:gd name="T20" fmla="*/ 2147483647 w 199"/>
                <a:gd name="T21" fmla="*/ 2147483647 h 165"/>
                <a:gd name="T22" fmla="*/ 2147483647 w 199"/>
                <a:gd name="T23" fmla="*/ 2147483647 h 165"/>
                <a:gd name="T24" fmla="*/ 2147483647 w 199"/>
                <a:gd name="T25" fmla="*/ 2147483647 h 165"/>
                <a:gd name="T26" fmla="*/ 2147483647 w 199"/>
                <a:gd name="T27" fmla="*/ 2147483647 h 165"/>
                <a:gd name="T28" fmla="*/ 2147483647 w 199"/>
                <a:gd name="T29" fmla="*/ 2147483647 h 165"/>
                <a:gd name="T30" fmla="*/ 2147483647 w 199"/>
                <a:gd name="T31" fmla="*/ 2147483647 h 165"/>
                <a:gd name="T32" fmla="*/ 2147483647 w 199"/>
                <a:gd name="T33" fmla="*/ 2147483647 h 165"/>
                <a:gd name="T34" fmla="*/ 2147483647 w 199"/>
                <a:gd name="T35" fmla="*/ 2147483647 h 165"/>
                <a:gd name="T36" fmla="*/ 2147483647 w 199"/>
                <a:gd name="T37" fmla="*/ 2147483647 h 165"/>
                <a:gd name="T38" fmla="*/ 2147483647 w 199"/>
                <a:gd name="T39" fmla="*/ 2147483647 h 165"/>
                <a:gd name="T40" fmla="*/ 2147483647 w 199"/>
                <a:gd name="T41" fmla="*/ 2147483647 h 165"/>
                <a:gd name="T42" fmla="*/ 2147483647 w 199"/>
                <a:gd name="T43" fmla="*/ 2147483647 h 165"/>
                <a:gd name="T44" fmla="*/ 2147483647 w 199"/>
                <a:gd name="T45" fmla="*/ 2147483647 h 165"/>
                <a:gd name="T46" fmla="*/ 2147483647 w 199"/>
                <a:gd name="T47" fmla="*/ 2147483647 h 165"/>
                <a:gd name="T48" fmla="*/ 2147483647 w 199"/>
                <a:gd name="T49" fmla="*/ 2147483647 h 165"/>
                <a:gd name="T50" fmla="*/ 2147483647 w 199"/>
                <a:gd name="T51" fmla="*/ 2147483647 h 165"/>
                <a:gd name="T52" fmla="*/ 2147483647 w 199"/>
                <a:gd name="T53" fmla="*/ 2147483647 h 165"/>
                <a:gd name="T54" fmla="*/ 2147483647 w 199"/>
                <a:gd name="T55" fmla="*/ 2147483647 h 165"/>
                <a:gd name="T56" fmla="*/ 2147483647 w 199"/>
                <a:gd name="T57" fmla="*/ 2147483647 h 165"/>
                <a:gd name="T58" fmla="*/ 2147483647 w 199"/>
                <a:gd name="T59" fmla="*/ 2147483647 h 165"/>
                <a:gd name="T60" fmla="*/ 2147483647 w 199"/>
                <a:gd name="T61" fmla="*/ 2147483647 h 165"/>
                <a:gd name="T62" fmla="*/ 2147483647 w 199"/>
                <a:gd name="T63" fmla="*/ 2147483647 h 165"/>
                <a:gd name="T64" fmla="*/ 2147483647 w 199"/>
                <a:gd name="T65" fmla="*/ 2147483647 h 165"/>
                <a:gd name="T66" fmla="*/ 2147483647 w 199"/>
                <a:gd name="T67" fmla="*/ 2147483647 h 165"/>
                <a:gd name="T68" fmla="*/ 2147483647 w 199"/>
                <a:gd name="T69" fmla="*/ 2147483647 h 165"/>
                <a:gd name="T70" fmla="*/ 2147483647 w 199"/>
                <a:gd name="T71" fmla="*/ 2147483647 h 165"/>
                <a:gd name="T72" fmla="*/ 2147483647 w 199"/>
                <a:gd name="T73" fmla="*/ 2147483647 h 165"/>
                <a:gd name="T74" fmla="*/ 2147483647 w 199"/>
                <a:gd name="T75" fmla="*/ 2147483647 h 165"/>
                <a:gd name="T76" fmla="*/ 2147483647 w 199"/>
                <a:gd name="T77" fmla="*/ 2147483647 h 165"/>
                <a:gd name="T78" fmla="*/ 2147483647 w 199"/>
                <a:gd name="T79" fmla="*/ 2147483647 h 165"/>
                <a:gd name="T80" fmla="*/ 2147483647 w 199"/>
                <a:gd name="T81" fmla="*/ 2147483647 h 165"/>
                <a:gd name="T82" fmla="*/ 2147483647 w 199"/>
                <a:gd name="T83" fmla="*/ 2147483647 h 165"/>
                <a:gd name="T84" fmla="*/ 2147483647 w 199"/>
                <a:gd name="T85" fmla="*/ 2147483647 h 165"/>
                <a:gd name="T86" fmla="*/ 2147483647 w 199"/>
                <a:gd name="T87" fmla="*/ 2147483647 h 165"/>
                <a:gd name="T88" fmla="*/ 2147483647 w 199"/>
                <a:gd name="T89" fmla="*/ 2147483647 h 165"/>
                <a:gd name="T90" fmla="*/ 2147483647 w 199"/>
                <a:gd name="T91" fmla="*/ 2147483647 h 165"/>
                <a:gd name="T92" fmla="*/ 2147483647 w 199"/>
                <a:gd name="T93" fmla="*/ 2147483647 h 165"/>
                <a:gd name="T94" fmla="*/ 2147483647 w 199"/>
                <a:gd name="T95" fmla="*/ 2147483647 h 165"/>
                <a:gd name="T96" fmla="*/ 2147483647 w 199"/>
                <a:gd name="T97" fmla="*/ 2147483647 h 165"/>
                <a:gd name="T98" fmla="*/ 2147483647 w 199"/>
                <a:gd name="T99" fmla="*/ 2147483647 h 1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9"/>
                <a:gd name="T151" fmla="*/ 0 h 165"/>
                <a:gd name="T152" fmla="*/ 199 w 199"/>
                <a:gd name="T153" fmla="*/ 165 h 1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9" h="165">
                  <a:moveTo>
                    <a:pt x="199" y="26"/>
                  </a:moveTo>
                  <a:cubicBezTo>
                    <a:pt x="198" y="24"/>
                    <a:pt x="197" y="23"/>
                    <a:pt x="196" y="23"/>
                  </a:cubicBezTo>
                  <a:cubicBezTo>
                    <a:pt x="108" y="0"/>
                    <a:pt x="108" y="0"/>
                    <a:pt x="108" y="0"/>
                  </a:cubicBezTo>
                  <a:cubicBezTo>
                    <a:pt x="106" y="0"/>
                    <a:pt x="104" y="1"/>
                    <a:pt x="103" y="3"/>
                  </a:cubicBezTo>
                  <a:cubicBezTo>
                    <a:pt x="88" y="41"/>
                    <a:pt x="88" y="41"/>
                    <a:pt x="88" y="41"/>
                  </a:cubicBezTo>
                  <a:cubicBezTo>
                    <a:pt x="87" y="42"/>
                    <a:pt x="87" y="42"/>
                    <a:pt x="87" y="43"/>
                  </a:cubicBezTo>
                  <a:cubicBezTo>
                    <a:pt x="75" y="46"/>
                    <a:pt x="75" y="46"/>
                    <a:pt x="75" y="46"/>
                  </a:cubicBezTo>
                  <a:cubicBezTo>
                    <a:pt x="75" y="46"/>
                    <a:pt x="75" y="46"/>
                    <a:pt x="75" y="46"/>
                  </a:cubicBezTo>
                  <a:cubicBezTo>
                    <a:pt x="75" y="45"/>
                    <a:pt x="74" y="44"/>
                    <a:pt x="73" y="44"/>
                  </a:cubicBezTo>
                  <a:cubicBezTo>
                    <a:pt x="6" y="15"/>
                    <a:pt x="6" y="15"/>
                    <a:pt x="6" y="15"/>
                  </a:cubicBezTo>
                  <a:cubicBezTo>
                    <a:pt x="4" y="14"/>
                    <a:pt x="2" y="14"/>
                    <a:pt x="1" y="16"/>
                  </a:cubicBezTo>
                  <a:cubicBezTo>
                    <a:pt x="0" y="17"/>
                    <a:pt x="0" y="20"/>
                    <a:pt x="1" y="21"/>
                  </a:cubicBezTo>
                  <a:cubicBezTo>
                    <a:pt x="24" y="55"/>
                    <a:pt x="24" y="55"/>
                    <a:pt x="24" y="55"/>
                  </a:cubicBezTo>
                  <a:cubicBezTo>
                    <a:pt x="24" y="119"/>
                    <a:pt x="24" y="119"/>
                    <a:pt x="24" y="119"/>
                  </a:cubicBezTo>
                  <a:cubicBezTo>
                    <a:pt x="24" y="121"/>
                    <a:pt x="25" y="122"/>
                    <a:pt x="27" y="123"/>
                  </a:cubicBezTo>
                  <a:cubicBezTo>
                    <a:pt x="94" y="165"/>
                    <a:pt x="94" y="165"/>
                    <a:pt x="94" y="165"/>
                  </a:cubicBezTo>
                  <a:cubicBezTo>
                    <a:pt x="95" y="165"/>
                    <a:pt x="96" y="165"/>
                    <a:pt x="97" y="165"/>
                  </a:cubicBezTo>
                  <a:cubicBezTo>
                    <a:pt x="97" y="165"/>
                    <a:pt x="98" y="165"/>
                    <a:pt x="98" y="165"/>
                  </a:cubicBezTo>
                  <a:cubicBezTo>
                    <a:pt x="172" y="137"/>
                    <a:pt x="172" y="137"/>
                    <a:pt x="172" y="137"/>
                  </a:cubicBezTo>
                  <a:cubicBezTo>
                    <a:pt x="174" y="136"/>
                    <a:pt x="175" y="135"/>
                    <a:pt x="175" y="133"/>
                  </a:cubicBezTo>
                  <a:cubicBezTo>
                    <a:pt x="175" y="70"/>
                    <a:pt x="175" y="70"/>
                    <a:pt x="175" y="70"/>
                  </a:cubicBezTo>
                  <a:cubicBezTo>
                    <a:pt x="198" y="30"/>
                    <a:pt x="198" y="30"/>
                    <a:pt x="198" y="30"/>
                  </a:cubicBezTo>
                  <a:cubicBezTo>
                    <a:pt x="199" y="28"/>
                    <a:pt x="199" y="27"/>
                    <a:pt x="199" y="26"/>
                  </a:cubicBezTo>
                  <a:close/>
                  <a:moveTo>
                    <a:pt x="166" y="66"/>
                  </a:moveTo>
                  <a:cubicBezTo>
                    <a:pt x="166" y="67"/>
                    <a:pt x="166" y="68"/>
                    <a:pt x="166" y="68"/>
                  </a:cubicBezTo>
                  <a:cubicBezTo>
                    <a:pt x="166" y="130"/>
                    <a:pt x="166" y="130"/>
                    <a:pt x="166" y="130"/>
                  </a:cubicBezTo>
                  <a:cubicBezTo>
                    <a:pt x="97" y="156"/>
                    <a:pt x="97" y="156"/>
                    <a:pt x="97" y="156"/>
                  </a:cubicBezTo>
                  <a:cubicBezTo>
                    <a:pt x="34" y="117"/>
                    <a:pt x="34" y="117"/>
                    <a:pt x="34" y="117"/>
                  </a:cubicBezTo>
                  <a:cubicBezTo>
                    <a:pt x="34" y="54"/>
                    <a:pt x="34" y="54"/>
                    <a:pt x="34" y="54"/>
                  </a:cubicBezTo>
                  <a:cubicBezTo>
                    <a:pt x="34" y="53"/>
                    <a:pt x="33" y="52"/>
                    <a:pt x="33" y="51"/>
                  </a:cubicBezTo>
                  <a:cubicBezTo>
                    <a:pt x="18" y="30"/>
                    <a:pt x="18" y="30"/>
                    <a:pt x="18" y="30"/>
                  </a:cubicBezTo>
                  <a:cubicBezTo>
                    <a:pt x="68" y="52"/>
                    <a:pt x="68" y="52"/>
                    <a:pt x="68" y="52"/>
                  </a:cubicBezTo>
                  <a:cubicBezTo>
                    <a:pt x="82" y="71"/>
                    <a:pt x="82" y="71"/>
                    <a:pt x="82" y="71"/>
                  </a:cubicBezTo>
                  <a:cubicBezTo>
                    <a:pt x="48" y="55"/>
                    <a:pt x="48" y="55"/>
                    <a:pt x="48" y="55"/>
                  </a:cubicBezTo>
                  <a:cubicBezTo>
                    <a:pt x="46" y="54"/>
                    <a:pt x="43" y="55"/>
                    <a:pt x="42" y="57"/>
                  </a:cubicBezTo>
                  <a:cubicBezTo>
                    <a:pt x="41" y="59"/>
                    <a:pt x="42" y="62"/>
                    <a:pt x="44" y="63"/>
                  </a:cubicBezTo>
                  <a:cubicBezTo>
                    <a:pt x="92" y="85"/>
                    <a:pt x="92" y="85"/>
                    <a:pt x="92" y="85"/>
                  </a:cubicBezTo>
                  <a:cubicBezTo>
                    <a:pt x="92" y="140"/>
                    <a:pt x="92" y="140"/>
                    <a:pt x="92" y="140"/>
                  </a:cubicBezTo>
                  <a:cubicBezTo>
                    <a:pt x="92" y="143"/>
                    <a:pt x="94" y="145"/>
                    <a:pt x="97" y="145"/>
                  </a:cubicBezTo>
                  <a:cubicBezTo>
                    <a:pt x="99" y="145"/>
                    <a:pt x="101" y="143"/>
                    <a:pt x="101" y="140"/>
                  </a:cubicBezTo>
                  <a:cubicBezTo>
                    <a:pt x="101" y="83"/>
                    <a:pt x="101" y="83"/>
                    <a:pt x="101" y="83"/>
                  </a:cubicBezTo>
                  <a:cubicBezTo>
                    <a:pt x="101" y="82"/>
                    <a:pt x="101" y="82"/>
                    <a:pt x="101" y="82"/>
                  </a:cubicBezTo>
                  <a:cubicBezTo>
                    <a:pt x="101" y="82"/>
                    <a:pt x="101" y="82"/>
                    <a:pt x="101" y="82"/>
                  </a:cubicBezTo>
                  <a:cubicBezTo>
                    <a:pt x="101" y="82"/>
                    <a:pt x="101" y="82"/>
                    <a:pt x="101" y="82"/>
                  </a:cubicBezTo>
                  <a:cubicBezTo>
                    <a:pt x="101" y="82"/>
                    <a:pt x="101" y="82"/>
                    <a:pt x="101" y="81"/>
                  </a:cubicBezTo>
                  <a:cubicBezTo>
                    <a:pt x="165" y="68"/>
                    <a:pt x="165" y="68"/>
                    <a:pt x="165" y="68"/>
                  </a:cubicBezTo>
                  <a:cubicBezTo>
                    <a:pt x="97" y="41"/>
                    <a:pt x="97" y="41"/>
                    <a:pt x="97" y="41"/>
                  </a:cubicBezTo>
                  <a:cubicBezTo>
                    <a:pt x="110" y="10"/>
                    <a:pt x="110" y="10"/>
                    <a:pt x="110" y="10"/>
                  </a:cubicBezTo>
                  <a:cubicBezTo>
                    <a:pt x="187" y="30"/>
                    <a:pt x="187" y="30"/>
                    <a:pt x="187" y="30"/>
                  </a:cubicBezTo>
                  <a:lnTo>
                    <a:pt x="166" y="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6478"/>
                                        </p:tgtEl>
                                        <p:attrNameLst>
                                          <p:attrName>style.visibility</p:attrName>
                                        </p:attrNameLst>
                                      </p:cBhvr>
                                      <p:to>
                                        <p:strVal val="visible"/>
                                      </p:to>
                                    </p:set>
                                    <p:animEffect>
                                      <p:cBhvr>
                                        <p:cTn id="7" dur="500"/>
                                        <p:tgtEl>
                                          <p:spTgt spid="16478"/>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6479"/>
                                        </p:tgtEl>
                                        <p:attrNameLst>
                                          <p:attrName>style.visibility</p:attrName>
                                        </p:attrNameLst>
                                      </p:cBhvr>
                                      <p:to>
                                        <p:strVal val="visible"/>
                                      </p:to>
                                    </p:set>
                                    <p:anim calcmode="lin" valueType="num">
                                      <p:cBhvr>
                                        <p:cTn id="11" dur="500"/>
                                        <p:tgtEl>
                                          <p:spTgt spid="16479"/>
                                        </p:tgtEl>
                                        <p:attrNameLst>
                                          <p:attrName>ppt_y</p:attrName>
                                        </p:attrNameLst>
                                      </p:cBhvr>
                                      <p:tavLst>
                                        <p:tav tm="0">
                                          <p:val>
                                            <p:strVal val="#ppt_y+#ppt_h*1.125000"/>
                                          </p:val>
                                        </p:tav>
                                        <p:tav tm="100000">
                                          <p:val>
                                            <p:strVal val="#ppt_y"/>
                                          </p:val>
                                        </p:tav>
                                      </p:tavLst>
                                    </p:anim>
                                    <p:animEffect>
                                      <p:cBhvr>
                                        <p:cTn id="12" dur="500"/>
                                        <p:tgtEl>
                                          <p:spTgt spid="16479"/>
                                        </p:tgtEl>
                                      </p:cBhvr>
                                    </p:animEffect>
                                  </p:childTnLst>
                                </p:cTn>
                              </p:par>
                            </p:childTnLst>
                          </p:cTn>
                        </p:par>
                        <p:par>
                          <p:cTn id="13" fill="hold" nodeType="afterGroup">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6480"/>
                                        </p:tgtEl>
                                        <p:attrNameLst>
                                          <p:attrName>style.visibility</p:attrName>
                                        </p:attrNameLst>
                                      </p:cBhvr>
                                      <p:to>
                                        <p:strVal val="visible"/>
                                      </p:to>
                                    </p:set>
                                    <p:animEffect>
                                      <p:cBhvr>
                                        <p:cTn id="16" dur="350"/>
                                        <p:tgtEl>
                                          <p:spTgt spid="16480"/>
                                        </p:tgtEl>
                                      </p:cBhvr>
                                    </p:animEffect>
                                  </p:childTnLst>
                                </p:cTn>
                              </p:par>
                            </p:childTnLst>
                          </p:cTn>
                        </p:par>
                        <p:par>
                          <p:cTn id="17" fill="hold" nodeType="afterGroup">
                            <p:stCondLst>
                              <p:cond delay="1350"/>
                            </p:stCondLst>
                            <p:childTnLst>
                              <p:par>
                                <p:cTn id="18" presetID="12" presetClass="entr" presetSubtype="1" fill="hold" nodeType="afterEffect">
                                  <p:stCondLst>
                                    <p:cond delay="0"/>
                                  </p:stCondLst>
                                  <p:childTnLst>
                                    <p:set>
                                      <p:cBhvr>
                                        <p:cTn id="19" dur="1" fill="hold">
                                          <p:stCondLst>
                                            <p:cond delay="0"/>
                                          </p:stCondLst>
                                        </p:cTn>
                                        <p:tgtEl>
                                          <p:spTgt spid="16495"/>
                                        </p:tgtEl>
                                        <p:attrNameLst>
                                          <p:attrName>style.visibility</p:attrName>
                                        </p:attrNameLst>
                                      </p:cBhvr>
                                      <p:to>
                                        <p:strVal val="visible"/>
                                      </p:to>
                                    </p:set>
                                    <p:anim calcmode="lin" valueType="num">
                                      <p:cBhvr>
                                        <p:cTn id="20" dur="500"/>
                                        <p:tgtEl>
                                          <p:spTgt spid="16495"/>
                                        </p:tgtEl>
                                        <p:attrNameLst>
                                          <p:attrName>ppt_y</p:attrName>
                                        </p:attrNameLst>
                                      </p:cBhvr>
                                      <p:tavLst>
                                        <p:tav tm="0">
                                          <p:val>
                                            <p:strVal val="#ppt_y-#ppt_h*1.125000"/>
                                          </p:val>
                                        </p:tav>
                                        <p:tav tm="100000">
                                          <p:val>
                                            <p:strVal val="#ppt_y"/>
                                          </p:val>
                                        </p:tav>
                                      </p:tavLst>
                                    </p:anim>
                                    <p:animEffect>
                                      <p:cBhvr>
                                        <p:cTn id="21" dur="500"/>
                                        <p:tgtEl>
                                          <p:spTgt spid="16495"/>
                                        </p:tgtEl>
                                      </p:cBhvr>
                                    </p:animEffect>
                                  </p:childTnLst>
                                </p:cTn>
                              </p:par>
                            </p:childTnLst>
                          </p:cTn>
                        </p:par>
                        <p:par>
                          <p:cTn id="22" fill="hold" nodeType="afterGroup">
                            <p:stCondLst>
                              <p:cond delay="1850"/>
                            </p:stCondLst>
                            <p:childTnLst>
                              <p:par>
                                <p:cTn id="23" presetID="12" presetClass="entr" presetSubtype="1" fill="hold" nodeType="afterEffect">
                                  <p:stCondLst>
                                    <p:cond delay="0"/>
                                  </p:stCondLst>
                                  <p:childTnLst>
                                    <p:set>
                                      <p:cBhvr>
                                        <p:cTn id="24" dur="1" fill="hold">
                                          <p:stCondLst>
                                            <p:cond delay="0"/>
                                          </p:stCondLst>
                                        </p:cTn>
                                        <p:tgtEl>
                                          <p:spTgt spid="16488"/>
                                        </p:tgtEl>
                                        <p:attrNameLst>
                                          <p:attrName>style.visibility</p:attrName>
                                        </p:attrNameLst>
                                      </p:cBhvr>
                                      <p:to>
                                        <p:strVal val="visible"/>
                                      </p:to>
                                    </p:set>
                                    <p:anim calcmode="lin" valueType="num">
                                      <p:cBhvr>
                                        <p:cTn id="25" dur="500"/>
                                        <p:tgtEl>
                                          <p:spTgt spid="16488"/>
                                        </p:tgtEl>
                                        <p:attrNameLst>
                                          <p:attrName>ppt_y</p:attrName>
                                        </p:attrNameLst>
                                      </p:cBhvr>
                                      <p:tavLst>
                                        <p:tav tm="0">
                                          <p:val>
                                            <p:strVal val="#ppt_y-#ppt_h*1.125000"/>
                                          </p:val>
                                        </p:tav>
                                        <p:tav tm="100000">
                                          <p:val>
                                            <p:strVal val="#ppt_y"/>
                                          </p:val>
                                        </p:tav>
                                      </p:tavLst>
                                    </p:anim>
                                    <p:animEffect>
                                      <p:cBhvr>
                                        <p:cTn id="26" dur="500"/>
                                        <p:tgtEl>
                                          <p:spTgt spid="16488"/>
                                        </p:tgtEl>
                                      </p:cBhvr>
                                    </p:animEffect>
                                  </p:childTnLst>
                                </p:cTn>
                              </p:par>
                            </p:childTnLst>
                          </p:cTn>
                        </p:par>
                        <p:par>
                          <p:cTn id="27" fill="hold" nodeType="afterGroup">
                            <p:stCondLst>
                              <p:cond delay="2350"/>
                            </p:stCondLst>
                            <p:childTnLst>
                              <p:par>
                                <p:cTn id="28" presetID="12" presetClass="entr" presetSubtype="1" fill="hold" nodeType="afterEffect">
                                  <p:stCondLst>
                                    <p:cond delay="0"/>
                                  </p:stCondLst>
                                  <p:childTnLst>
                                    <p:set>
                                      <p:cBhvr>
                                        <p:cTn id="29" dur="1" fill="hold">
                                          <p:stCondLst>
                                            <p:cond delay="0"/>
                                          </p:stCondLst>
                                        </p:cTn>
                                        <p:tgtEl>
                                          <p:spTgt spid="16481"/>
                                        </p:tgtEl>
                                        <p:attrNameLst>
                                          <p:attrName>style.visibility</p:attrName>
                                        </p:attrNameLst>
                                      </p:cBhvr>
                                      <p:to>
                                        <p:strVal val="visible"/>
                                      </p:to>
                                    </p:set>
                                    <p:anim calcmode="lin" valueType="num">
                                      <p:cBhvr>
                                        <p:cTn id="30" dur="500"/>
                                        <p:tgtEl>
                                          <p:spTgt spid="16481"/>
                                        </p:tgtEl>
                                        <p:attrNameLst>
                                          <p:attrName>ppt_y</p:attrName>
                                        </p:attrNameLst>
                                      </p:cBhvr>
                                      <p:tavLst>
                                        <p:tav tm="0">
                                          <p:val>
                                            <p:strVal val="#ppt_y-#ppt_h*1.125000"/>
                                          </p:val>
                                        </p:tav>
                                        <p:tav tm="100000">
                                          <p:val>
                                            <p:strVal val="#ppt_y"/>
                                          </p:val>
                                        </p:tav>
                                      </p:tavLst>
                                    </p:anim>
                                    <p:animEffect>
                                      <p:cBhvr>
                                        <p:cTn id="31" dur="500"/>
                                        <p:tgtEl>
                                          <p:spTgt spid="16481"/>
                                        </p:tgtEl>
                                      </p:cBhvr>
                                    </p:animEffect>
                                  </p:childTnLst>
                                </p:cTn>
                              </p:par>
                            </p:childTnLst>
                          </p:cTn>
                        </p:par>
                        <p:par>
                          <p:cTn id="32" fill="hold" nodeType="afterGroup">
                            <p:stCondLst>
                              <p:cond delay="2850"/>
                            </p:stCondLst>
                            <p:childTnLst>
                              <p:par>
                                <p:cTn id="33" presetID="12" presetClass="entr" presetSubtype="1" fill="hold" nodeType="afterEffect">
                                  <p:stCondLst>
                                    <p:cond delay="0"/>
                                  </p:stCondLst>
                                  <p:childTnLst>
                                    <p:set>
                                      <p:cBhvr>
                                        <p:cTn id="34" dur="1" fill="hold">
                                          <p:stCondLst>
                                            <p:cond delay="0"/>
                                          </p:stCondLst>
                                        </p:cTn>
                                        <p:tgtEl>
                                          <p:spTgt spid="16502"/>
                                        </p:tgtEl>
                                        <p:attrNameLst>
                                          <p:attrName>style.visibility</p:attrName>
                                        </p:attrNameLst>
                                      </p:cBhvr>
                                      <p:to>
                                        <p:strVal val="visible"/>
                                      </p:to>
                                    </p:set>
                                    <p:anim calcmode="lin" valueType="num">
                                      <p:cBhvr>
                                        <p:cTn id="35" dur="500"/>
                                        <p:tgtEl>
                                          <p:spTgt spid="16502"/>
                                        </p:tgtEl>
                                        <p:attrNameLst>
                                          <p:attrName>ppt_y</p:attrName>
                                        </p:attrNameLst>
                                      </p:cBhvr>
                                      <p:tavLst>
                                        <p:tav tm="0">
                                          <p:val>
                                            <p:strVal val="#ppt_y-#ppt_h*1.125000"/>
                                          </p:val>
                                        </p:tav>
                                        <p:tav tm="100000">
                                          <p:val>
                                            <p:strVal val="#ppt_y"/>
                                          </p:val>
                                        </p:tav>
                                      </p:tavLst>
                                    </p:anim>
                                    <p:animEffect>
                                      <p:cBhvr>
                                        <p:cTn id="36" dur="500"/>
                                        <p:tgtEl>
                                          <p:spTgt spid="16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79" grpId="0" bldLvl="0" autoUpdateAnimBg="0"/>
      <p:bldP spid="16480"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109538" y="6589713"/>
            <a:ext cx="12401551" cy="268287"/>
            <a:chOff x="0" y="0"/>
            <a:chExt cx="12409651" cy="268514"/>
          </a:xfrm>
        </p:grpSpPr>
        <p:sp>
          <p:nvSpPr>
            <p:cNvPr id="15389"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0"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1"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2"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3"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4"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5"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6"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7"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8"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9"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0"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1"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2"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3"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4"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5"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6"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7"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8"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9"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0"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1"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2"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3"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4"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5"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6"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7"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8"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9"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0"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1"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2"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3"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4"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5"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6"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7"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8"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9"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0"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1"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2"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3"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4"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5"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6"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7"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8"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9"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0"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1"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2"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3"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4"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5"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6"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7"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8"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9"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0"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1"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2"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3"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4"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5"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6"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7"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8"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9"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0"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1"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2"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3"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4"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5"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6"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7"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8"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9"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0"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1"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2"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3"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4"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5"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6"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7"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6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5364"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7502" name="Group 94"/>
          <p:cNvGrpSpPr>
            <a:grpSpLocks/>
          </p:cNvGrpSpPr>
          <p:nvPr/>
        </p:nvGrpSpPr>
        <p:grpSpPr bwMode="auto">
          <a:xfrm>
            <a:off x="788988" y="1754188"/>
            <a:ext cx="3584575" cy="2390775"/>
            <a:chOff x="0" y="0"/>
            <a:chExt cx="3585010" cy="2390006"/>
          </a:xfrm>
        </p:grpSpPr>
        <p:pic>
          <p:nvPicPr>
            <p:cNvPr id="15387" name="图表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8" name="Freeform 341"/>
            <p:cNvSpPr>
              <a:spLocks noEditPoints="1" noChangeArrowheads="1"/>
            </p:cNvSpPr>
            <p:nvPr/>
          </p:nvSpPr>
          <p:spPr bwMode="auto">
            <a:xfrm>
              <a:off x="1401845" y="866537"/>
              <a:ext cx="781320" cy="603251"/>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05" name="Group 97"/>
          <p:cNvGrpSpPr>
            <a:grpSpLocks/>
          </p:cNvGrpSpPr>
          <p:nvPr/>
        </p:nvGrpSpPr>
        <p:grpSpPr bwMode="auto">
          <a:xfrm>
            <a:off x="4295775" y="1754188"/>
            <a:ext cx="3584575" cy="2390775"/>
            <a:chOff x="0" y="0"/>
            <a:chExt cx="3585010" cy="2390006"/>
          </a:xfrm>
        </p:grpSpPr>
        <p:pic>
          <p:nvPicPr>
            <p:cNvPr id="15385" name="图表 17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6" name="Freeform 279"/>
            <p:cNvSpPr>
              <a:spLocks noEditPoints="1" noChangeArrowheads="1"/>
            </p:cNvSpPr>
            <p:nvPr/>
          </p:nvSpPr>
          <p:spPr bwMode="auto">
            <a:xfrm>
              <a:off x="1428047" y="911495"/>
              <a:ext cx="783543" cy="585134"/>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08" name="Group 100"/>
          <p:cNvGrpSpPr>
            <a:grpSpLocks/>
          </p:cNvGrpSpPr>
          <p:nvPr/>
        </p:nvGrpSpPr>
        <p:grpSpPr bwMode="auto">
          <a:xfrm>
            <a:off x="7802563" y="1754188"/>
            <a:ext cx="3586162" cy="2390775"/>
            <a:chOff x="0" y="0"/>
            <a:chExt cx="3585010" cy="2390006"/>
          </a:xfrm>
        </p:grpSpPr>
        <p:pic>
          <p:nvPicPr>
            <p:cNvPr id="15383" name="图表 17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4" name="Freeform 311"/>
            <p:cNvSpPr>
              <a:spLocks noEditPoints="1" noChangeArrowheads="1"/>
            </p:cNvSpPr>
            <p:nvPr/>
          </p:nvSpPr>
          <p:spPr bwMode="auto">
            <a:xfrm>
              <a:off x="1516735" y="911495"/>
              <a:ext cx="679407" cy="585134"/>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11" name="Group 103"/>
          <p:cNvGrpSpPr>
            <a:grpSpLocks/>
          </p:cNvGrpSpPr>
          <p:nvPr/>
        </p:nvGrpSpPr>
        <p:grpSpPr bwMode="auto">
          <a:xfrm>
            <a:off x="1260475" y="4168775"/>
            <a:ext cx="3157538" cy="1304925"/>
            <a:chOff x="0" y="0"/>
            <a:chExt cx="3157343" cy="1305700"/>
          </a:xfrm>
        </p:grpSpPr>
        <p:grpSp>
          <p:nvGrpSpPr>
            <p:cNvPr id="15379" name="Group 104"/>
            <p:cNvGrpSpPr>
              <a:grpSpLocks/>
            </p:cNvGrpSpPr>
            <p:nvPr/>
          </p:nvGrpSpPr>
          <p:grpSpPr bwMode="auto">
            <a:xfrm>
              <a:off x="0" y="593572"/>
              <a:ext cx="3157343" cy="712128"/>
              <a:chOff x="0" y="0"/>
              <a:chExt cx="3157343" cy="712128"/>
            </a:xfrm>
          </p:grpSpPr>
          <p:sp>
            <p:nvSpPr>
              <p:cNvPr id="15381" name="文本框 184"/>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82" name="矩形 185"/>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80" name="文本框 12"/>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00B2B2"/>
                  </a:solidFill>
                  <a:latin typeface="Calibri" pitchFamily="34" charset="0"/>
                  <a:sym typeface="Calibri" pitchFamily="34" charset="0"/>
                </a:rPr>
                <a:t>50%</a:t>
              </a:r>
              <a:endParaRPr lang="zh-CN" altLang="en-US" sz="4400" b="1">
                <a:solidFill>
                  <a:srgbClr val="00B2B2"/>
                </a:solidFill>
                <a:latin typeface="Calibri" pitchFamily="34" charset="0"/>
                <a:sym typeface="宋体" pitchFamily="2" charset="-122"/>
              </a:endParaRPr>
            </a:p>
          </p:txBody>
        </p:sp>
      </p:grpSp>
      <p:grpSp>
        <p:nvGrpSpPr>
          <p:cNvPr id="17516" name="Group 108"/>
          <p:cNvGrpSpPr>
            <a:grpSpLocks/>
          </p:cNvGrpSpPr>
          <p:nvPr/>
        </p:nvGrpSpPr>
        <p:grpSpPr bwMode="auto">
          <a:xfrm>
            <a:off x="4725988" y="4168775"/>
            <a:ext cx="3157537" cy="1304925"/>
            <a:chOff x="0" y="0"/>
            <a:chExt cx="3157343" cy="1305700"/>
          </a:xfrm>
        </p:grpSpPr>
        <p:grpSp>
          <p:nvGrpSpPr>
            <p:cNvPr id="15375" name="Group 109"/>
            <p:cNvGrpSpPr>
              <a:grpSpLocks/>
            </p:cNvGrpSpPr>
            <p:nvPr/>
          </p:nvGrpSpPr>
          <p:grpSpPr bwMode="auto">
            <a:xfrm>
              <a:off x="0" y="593572"/>
              <a:ext cx="3157343" cy="712128"/>
              <a:chOff x="0" y="0"/>
              <a:chExt cx="3157343" cy="712128"/>
            </a:xfrm>
          </p:grpSpPr>
          <p:sp>
            <p:nvSpPr>
              <p:cNvPr id="15377" name="文本框 216"/>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78" name="矩形 217"/>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76" name="文本框 190"/>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D8504D"/>
                  </a:solidFill>
                  <a:latin typeface="Calibri" pitchFamily="34" charset="0"/>
                  <a:sym typeface="Calibri" pitchFamily="34" charset="0"/>
                </a:rPr>
                <a:t>50%</a:t>
              </a:r>
              <a:endParaRPr lang="zh-CN" altLang="en-US" sz="4400" b="1">
                <a:solidFill>
                  <a:srgbClr val="D8504D"/>
                </a:solidFill>
                <a:latin typeface="Calibri" pitchFamily="34" charset="0"/>
                <a:sym typeface="宋体" pitchFamily="2" charset="-122"/>
              </a:endParaRPr>
            </a:p>
          </p:txBody>
        </p:sp>
      </p:grpSp>
      <p:grpSp>
        <p:nvGrpSpPr>
          <p:cNvPr id="17521" name="Group 113"/>
          <p:cNvGrpSpPr>
            <a:grpSpLocks/>
          </p:cNvGrpSpPr>
          <p:nvPr/>
        </p:nvGrpSpPr>
        <p:grpSpPr bwMode="auto">
          <a:xfrm>
            <a:off x="8293100" y="4168775"/>
            <a:ext cx="3155950" cy="1304925"/>
            <a:chOff x="0" y="0"/>
            <a:chExt cx="3157343" cy="1305700"/>
          </a:xfrm>
        </p:grpSpPr>
        <p:grpSp>
          <p:nvGrpSpPr>
            <p:cNvPr id="15371" name="Group 114"/>
            <p:cNvGrpSpPr>
              <a:grpSpLocks/>
            </p:cNvGrpSpPr>
            <p:nvPr/>
          </p:nvGrpSpPr>
          <p:grpSpPr bwMode="auto">
            <a:xfrm>
              <a:off x="0" y="593572"/>
              <a:ext cx="3157343" cy="712128"/>
              <a:chOff x="0" y="0"/>
              <a:chExt cx="3157343" cy="712128"/>
            </a:xfrm>
          </p:grpSpPr>
          <p:sp>
            <p:nvSpPr>
              <p:cNvPr id="15373" name="文本框 221"/>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74" name="矩形 222"/>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72" name="文本框 220"/>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FAD73F"/>
                  </a:solidFill>
                  <a:latin typeface="Calibri" pitchFamily="34" charset="0"/>
                  <a:sym typeface="Calibri" pitchFamily="34" charset="0"/>
                </a:rPr>
                <a:t>50%</a:t>
              </a:r>
              <a:endParaRPr lang="zh-CN" altLang="en-US" sz="4400" b="1">
                <a:solidFill>
                  <a:srgbClr val="FAD73F"/>
                </a:solidFill>
                <a:latin typeface="Calibri" pitchFamily="34" charset="0"/>
                <a:sym typeface="宋体" pitchFamily="2" charset="-122"/>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17502"/>
                                        </p:tgtEl>
                                        <p:attrNameLst>
                                          <p:attrName>style.visibility</p:attrName>
                                        </p:attrNameLst>
                                      </p:cBhvr>
                                      <p:to>
                                        <p:strVal val="visible"/>
                                      </p:to>
                                    </p:set>
                                    <p:anim calcmode="lin" valueType="num">
                                      <p:cBhvr>
                                        <p:cTn id="7" dur="500" fill="hold"/>
                                        <p:tgtEl>
                                          <p:spTgt spid="17502"/>
                                        </p:tgtEl>
                                        <p:attrNameLst>
                                          <p:attrName>ppt_w</p:attrName>
                                        </p:attrNameLst>
                                      </p:cBhvr>
                                      <p:tavLst>
                                        <p:tav tm="0">
                                          <p:val>
                                            <p:strVal val="(6*min(max(#ppt_w*#ppt_h,.3),1)-7.4)/-.7*#ppt_w"/>
                                          </p:val>
                                        </p:tav>
                                        <p:tav tm="100000">
                                          <p:val>
                                            <p:strVal val="#ppt_w"/>
                                          </p:val>
                                        </p:tav>
                                      </p:tavLst>
                                    </p:anim>
                                    <p:anim calcmode="lin" valueType="num">
                                      <p:cBhvr>
                                        <p:cTn id="8" dur="500" fill="hold"/>
                                        <p:tgtEl>
                                          <p:spTgt spid="17502"/>
                                        </p:tgtEl>
                                        <p:attrNameLst>
                                          <p:attrName>ppt_h</p:attrName>
                                        </p:attrNameLst>
                                      </p:cBhvr>
                                      <p:tavLst>
                                        <p:tav tm="0">
                                          <p:val>
                                            <p:strVal val="(6*min(max(#ppt_w*#ppt_h,.3),1)-7.4)/-.7*#ppt_h"/>
                                          </p:val>
                                        </p:tav>
                                        <p:tav tm="100000">
                                          <p:val>
                                            <p:strVal val="#ppt_h"/>
                                          </p:val>
                                        </p:tav>
                                      </p:tavLst>
                                    </p:anim>
                                    <p:anim calcmode="lin" valueType="num">
                                      <p:cBhvr>
                                        <p:cTn id="9" dur="500" fill="hold"/>
                                        <p:tgtEl>
                                          <p:spTgt spid="17502"/>
                                        </p:tgtEl>
                                        <p:attrNameLst>
                                          <p:attrName>ppt_x</p:attrName>
                                        </p:attrNameLst>
                                      </p:cBhvr>
                                      <p:tavLst>
                                        <p:tav tm="0">
                                          <p:val>
                                            <p:fltVal val="0.5"/>
                                          </p:val>
                                        </p:tav>
                                        <p:tav tm="100000">
                                          <p:val>
                                            <p:strVal val="#ppt_x"/>
                                          </p:val>
                                        </p:tav>
                                      </p:tavLst>
                                    </p:anim>
                                    <p:anim calcmode="lin" valueType="num">
                                      <p:cBhvr>
                                        <p:cTn id="10" dur="500" fill="hold"/>
                                        <p:tgtEl>
                                          <p:spTgt spid="17502"/>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12" presetClass="entr" presetSubtype="1" fill="hold" nodeType="afterEffect">
                                  <p:stCondLst>
                                    <p:cond delay="0"/>
                                  </p:stCondLst>
                                  <p:childTnLst>
                                    <p:set>
                                      <p:cBhvr>
                                        <p:cTn id="13" dur="1" fill="hold">
                                          <p:stCondLst>
                                            <p:cond delay="0"/>
                                          </p:stCondLst>
                                        </p:cTn>
                                        <p:tgtEl>
                                          <p:spTgt spid="17511"/>
                                        </p:tgtEl>
                                        <p:attrNameLst>
                                          <p:attrName>style.visibility</p:attrName>
                                        </p:attrNameLst>
                                      </p:cBhvr>
                                      <p:to>
                                        <p:strVal val="visible"/>
                                      </p:to>
                                    </p:set>
                                    <p:anim calcmode="lin" valueType="num">
                                      <p:cBhvr>
                                        <p:cTn id="14" dur="500"/>
                                        <p:tgtEl>
                                          <p:spTgt spid="17511"/>
                                        </p:tgtEl>
                                        <p:attrNameLst>
                                          <p:attrName>ppt_y</p:attrName>
                                        </p:attrNameLst>
                                      </p:cBhvr>
                                      <p:tavLst>
                                        <p:tav tm="0">
                                          <p:val>
                                            <p:strVal val="#ppt_y-#ppt_h*1.125000"/>
                                          </p:val>
                                        </p:tav>
                                        <p:tav tm="100000">
                                          <p:val>
                                            <p:strVal val="#ppt_y"/>
                                          </p:val>
                                        </p:tav>
                                      </p:tavLst>
                                    </p:anim>
                                    <p:animEffect>
                                      <p:cBhvr>
                                        <p:cTn id="15" dur="500"/>
                                        <p:tgtEl>
                                          <p:spTgt spid="17511"/>
                                        </p:tgtEl>
                                      </p:cBhvr>
                                    </p:animEffect>
                                  </p:childTnLst>
                                </p:cTn>
                              </p:par>
                            </p:childTnLst>
                          </p:cTn>
                        </p:par>
                        <p:par>
                          <p:cTn id="16" fill="hold" nodeType="afterGroup">
                            <p:stCondLst>
                              <p:cond delay="1000"/>
                            </p:stCondLst>
                            <p:childTnLst>
                              <p:par>
                                <p:cTn id="17" presetID="23" presetClass="entr" presetSubtype="36" fill="hold" nodeType="afterEffect">
                                  <p:stCondLst>
                                    <p:cond delay="0"/>
                                  </p:stCondLst>
                                  <p:childTnLst>
                                    <p:set>
                                      <p:cBhvr>
                                        <p:cTn id="18" dur="1" fill="hold">
                                          <p:stCondLst>
                                            <p:cond delay="0"/>
                                          </p:stCondLst>
                                        </p:cTn>
                                        <p:tgtEl>
                                          <p:spTgt spid="17505"/>
                                        </p:tgtEl>
                                        <p:attrNameLst>
                                          <p:attrName>style.visibility</p:attrName>
                                        </p:attrNameLst>
                                      </p:cBhvr>
                                      <p:to>
                                        <p:strVal val="visible"/>
                                      </p:to>
                                    </p:set>
                                    <p:anim calcmode="lin" valueType="num">
                                      <p:cBhvr>
                                        <p:cTn id="19" dur="500" fill="hold"/>
                                        <p:tgtEl>
                                          <p:spTgt spid="17505"/>
                                        </p:tgtEl>
                                        <p:attrNameLst>
                                          <p:attrName>ppt_w</p:attrName>
                                        </p:attrNameLst>
                                      </p:cBhvr>
                                      <p:tavLst>
                                        <p:tav tm="0">
                                          <p:val>
                                            <p:strVal val="(6*min(max(#ppt_w*#ppt_h,.3),1)-7.4)/-.7*#ppt_w"/>
                                          </p:val>
                                        </p:tav>
                                        <p:tav tm="100000">
                                          <p:val>
                                            <p:strVal val="#ppt_w"/>
                                          </p:val>
                                        </p:tav>
                                      </p:tavLst>
                                    </p:anim>
                                    <p:anim calcmode="lin" valueType="num">
                                      <p:cBhvr>
                                        <p:cTn id="20" dur="500" fill="hold"/>
                                        <p:tgtEl>
                                          <p:spTgt spid="17505"/>
                                        </p:tgtEl>
                                        <p:attrNameLst>
                                          <p:attrName>ppt_h</p:attrName>
                                        </p:attrNameLst>
                                      </p:cBhvr>
                                      <p:tavLst>
                                        <p:tav tm="0">
                                          <p:val>
                                            <p:strVal val="(6*min(max(#ppt_w*#ppt_h,.3),1)-7.4)/-.7*#ppt_h"/>
                                          </p:val>
                                        </p:tav>
                                        <p:tav tm="100000">
                                          <p:val>
                                            <p:strVal val="#ppt_h"/>
                                          </p:val>
                                        </p:tav>
                                      </p:tavLst>
                                    </p:anim>
                                    <p:anim calcmode="lin" valueType="num">
                                      <p:cBhvr>
                                        <p:cTn id="21" dur="500" fill="hold"/>
                                        <p:tgtEl>
                                          <p:spTgt spid="17505"/>
                                        </p:tgtEl>
                                        <p:attrNameLst>
                                          <p:attrName>ppt_x</p:attrName>
                                        </p:attrNameLst>
                                      </p:cBhvr>
                                      <p:tavLst>
                                        <p:tav tm="0">
                                          <p:val>
                                            <p:fltVal val="0.5"/>
                                          </p:val>
                                        </p:tav>
                                        <p:tav tm="100000">
                                          <p:val>
                                            <p:strVal val="#ppt_x"/>
                                          </p:val>
                                        </p:tav>
                                      </p:tavLst>
                                    </p:anim>
                                    <p:anim calcmode="lin" valueType="num">
                                      <p:cBhvr>
                                        <p:cTn id="22" dur="500" fill="hold"/>
                                        <p:tgtEl>
                                          <p:spTgt spid="17505"/>
                                        </p:tgtEl>
                                        <p:attrNameLst>
                                          <p:attrName>ppt_y</p:attrName>
                                        </p:attrNameLst>
                                      </p:cBhvr>
                                      <p:tavLst>
                                        <p:tav tm="0">
                                          <p:val>
                                            <p:strVal val="1+(6*min(max(#ppt_w*#ppt_h,.3),1)-7.4)/-.7*#ppt_h/2"/>
                                          </p:val>
                                        </p:tav>
                                        <p:tav tm="100000">
                                          <p:val>
                                            <p:strVal val="#ppt_y"/>
                                          </p:val>
                                        </p:tav>
                                      </p:tavLst>
                                    </p:anim>
                                  </p:childTnLst>
                                </p:cTn>
                              </p:par>
                            </p:childTnLst>
                          </p:cTn>
                        </p:par>
                        <p:par>
                          <p:cTn id="23" fill="hold" nodeType="afterGroup">
                            <p:stCondLst>
                              <p:cond delay="1500"/>
                            </p:stCondLst>
                            <p:childTnLst>
                              <p:par>
                                <p:cTn id="24" presetID="12" presetClass="entr" presetSubtype="1" fill="hold" nodeType="afterEffect">
                                  <p:stCondLst>
                                    <p:cond delay="0"/>
                                  </p:stCondLst>
                                  <p:childTnLst>
                                    <p:set>
                                      <p:cBhvr>
                                        <p:cTn id="25" dur="1" fill="hold">
                                          <p:stCondLst>
                                            <p:cond delay="0"/>
                                          </p:stCondLst>
                                        </p:cTn>
                                        <p:tgtEl>
                                          <p:spTgt spid="17516"/>
                                        </p:tgtEl>
                                        <p:attrNameLst>
                                          <p:attrName>style.visibility</p:attrName>
                                        </p:attrNameLst>
                                      </p:cBhvr>
                                      <p:to>
                                        <p:strVal val="visible"/>
                                      </p:to>
                                    </p:set>
                                    <p:anim calcmode="lin" valueType="num">
                                      <p:cBhvr>
                                        <p:cTn id="26" dur="500"/>
                                        <p:tgtEl>
                                          <p:spTgt spid="17516"/>
                                        </p:tgtEl>
                                        <p:attrNameLst>
                                          <p:attrName>ppt_y</p:attrName>
                                        </p:attrNameLst>
                                      </p:cBhvr>
                                      <p:tavLst>
                                        <p:tav tm="0">
                                          <p:val>
                                            <p:strVal val="#ppt_y-#ppt_h*1.125000"/>
                                          </p:val>
                                        </p:tav>
                                        <p:tav tm="100000">
                                          <p:val>
                                            <p:strVal val="#ppt_y"/>
                                          </p:val>
                                        </p:tav>
                                      </p:tavLst>
                                    </p:anim>
                                    <p:animEffect>
                                      <p:cBhvr>
                                        <p:cTn id="27" dur="500"/>
                                        <p:tgtEl>
                                          <p:spTgt spid="17516"/>
                                        </p:tgtEl>
                                      </p:cBhvr>
                                    </p:animEffect>
                                  </p:childTnLst>
                                </p:cTn>
                              </p:par>
                            </p:childTnLst>
                          </p:cTn>
                        </p:par>
                        <p:par>
                          <p:cTn id="28" fill="hold" nodeType="afterGroup">
                            <p:stCondLst>
                              <p:cond delay="2000"/>
                            </p:stCondLst>
                            <p:childTnLst>
                              <p:par>
                                <p:cTn id="29" presetID="23" presetClass="entr" presetSubtype="36" fill="hold" nodeType="afterEffect">
                                  <p:stCondLst>
                                    <p:cond delay="0"/>
                                  </p:stCondLst>
                                  <p:childTnLst>
                                    <p:set>
                                      <p:cBhvr>
                                        <p:cTn id="30" dur="1" fill="hold">
                                          <p:stCondLst>
                                            <p:cond delay="0"/>
                                          </p:stCondLst>
                                        </p:cTn>
                                        <p:tgtEl>
                                          <p:spTgt spid="17508"/>
                                        </p:tgtEl>
                                        <p:attrNameLst>
                                          <p:attrName>style.visibility</p:attrName>
                                        </p:attrNameLst>
                                      </p:cBhvr>
                                      <p:to>
                                        <p:strVal val="visible"/>
                                      </p:to>
                                    </p:set>
                                    <p:anim calcmode="lin" valueType="num">
                                      <p:cBhvr>
                                        <p:cTn id="31" dur="500" fill="hold"/>
                                        <p:tgtEl>
                                          <p:spTgt spid="17508"/>
                                        </p:tgtEl>
                                        <p:attrNameLst>
                                          <p:attrName>ppt_w</p:attrName>
                                        </p:attrNameLst>
                                      </p:cBhvr>
                                      <p:tavLst>
                                        <p:tav tm="0">
                                          <p:val>
                                            <p:strVal val="(6*min(max(#ppt_w*#ppt_h,.3),1)-7.4)/-.7*#ppt_w"/>
                                          </p:val>
                                        </p:tav>
                                        <p:tav tm="100000">
                                          <p:val>
                                            <p:strVal val="#ppt_w"/>
                                          </p:val>
                                        </p:tav>
                                      </p:tavLst>
                                    </p:anim>
                                    <p:anim calcmode="lin" valueType="num">
                                      <p:cBhvr>
                                        <p:cTn id="32" dur="500" fill="hold"/>
                                        <p:tgtEl>
                                          <p:spTgt spid="17508"/>
                                        </p:tgtEl>
                                        <p:attrNameLst>
                                          <p:attrName>ppt_h</p:attrName>
                                        </p:attrNameLst>
                                      </p:cBhvr>
                                      <p:tavLst>
                                        <p:tav tm="0">
                                          <p:val>
                                            <p:strVal val="(6*min(max(#ppt_w*#ppt_h,.3),1)-7.4)/-.7*#ppt_h"/>
                                          </p:val>
                                        </p:tav>
                                        <p:tav tm="100000">
                                          <p:val>
                                            <p:strVal val="#ppt_h"/>
                                          </p:val>
                                        </p:tav>
                                      </p:tavLst>
                                    </p:anim>
                                    <p:anim calcmode="lin" valueType="num">
                                      <p:cBhvr>
                                        <p:cTn id="33" dur="500" fill="hold"/>
                                        <p:tgtEl>
                                          <p:spTgt spid="17508"/>
                                        </p:tgtEl>
                                        <p:attrNameLst>
                                          <p:attrName>ppt_x</p:attrName>
                                        </p:attrNameLst>
                                      </p:cBhvr>
                                      <p:tavLst>
                                        <p:tav tm="0">
                                          <p:val>
                                            <p:fltVal val="0.5"/>
                                          </p:val>
                                        </p:tav>
                                        <p:tav tm="100000">
                                          <p:val>
                                            <p:strVal val="#ppt_x"/>
                                          </p:val>
                                        </p:tav>
                                      </p:tavLst>
                                    </p:anim>
                                    <p:anim calcmode="lin" valueType="num">
                                      <p:cBhvr>
                                        <p:cTn id="34" dur="500" fill="hold"/>
                                        <p:tgtEl>
                                          <p:spTgt spid="1750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500"/>
                            </p:stCondLst>
                            <p:childTnLst>
                              <p:par>
                                <p:cTn id="36" presetID="12" presetClass="entr" presetSubtype="1" fill="hold" nodeType="afterEffect">
                                  <p:stCondLst>
                                    <p:cond delay="0"/>
                                  </p:stCondLst>
                                  <p:childTnLst>
                                    <p:set>
                                      <p:cBhvr>
                                        <p:cTn id="37" dur="1" fill="hold">
                                          <p:stCondLst>
                                            <p:cond delay="0"/>
                                          </p:stCondLst>
                                        </p:cTn>
                                        <p:tgtEl>
                                          <p:spTgt spid="17521"/>
                                        </p:tgtEl>
                                        <p:attrNameLst>
                                          <p:attrName>style.visibility</p:attrName>
                                        </p:attrNameLst>
                                      </p:cBhvr>
                                      <p:to>
                                        <p:strVal val="visible"/>
                                      </p:to>
                                    </p:set>
                                    <p:anim calcmode="lin" valueType="num">
                                      <p:cBhvr>
                                        <p:cTn id="38" dur="500"/>
                                        <p:tgtEl>
                                          <p:spTgt spid="17521"/>
                                        </p:tgtEl>
                                        <p:attrNameLst>
                                          <p:attrName>ppt_y</p:attrName>
                                        </p:attrNameLst>
                                      </p:cBhvr>
                                      <p:tavLst>
                                        <p:tav tm="0">
                                          <p:val>
                                            <p:strVal val="#ppt_y-#ppt_h*1.125000"/>
                                          </p:val>
                                        </p:tav>
                                        <p:tav tm="100000">
                                          <p:val>
                                            <p:strVal val="#ppt_y"/>
                                          </p:val>
                                        </p:tav>
                                      </p:tavLst>
                                    </p:anim>
                                    <p:animEffect>
                                      <p:cBhvr>
                                        <p:cTn id="39" dur="500"/>
                                        <p:tgtEl>
                                          <p:spTgt spid="17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09538" y="6589713"/>
            <a:ext cx="12401551" cy="268287"/>
            <a:chOff x="0" y="0"/>
            <a:chExt cx="12409651" cy="268514"/>
          </a:xfrm>
        </p:grpSpPr>
        <p:sp>
          <p:nvSpPr>
            <p:cNvPr id="1649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8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8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6387" name="Group 92"/>
          <p:cNvGrpSpPr>
            <a:grpSpLocks/>
          </p:cNvGrpSpPr>
          <p:nvPr/>
        </p:nvGrpSpPr>
        <p:grpSpPr bwMode="auto">
          <a:xfrm flipV="1">
            <a:off x="-109538" y="0"/>
            <a:ext cx="12401551" cy="268288"/>
            <a:chOff x="0" y="0"/>
            <a:chExt cx="12409651" cy="268514"/>
          </a:xfrm>
        </p:grpSpPr>
        <p:sp>
          <p:nvSpPr>
            <p:cNvPr id="16404"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5"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6"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7"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8"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9"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0"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1"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2"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3"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4"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5"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6"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7"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8"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9"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0"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1"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2"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3"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4"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5"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6"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7"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8"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9"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0"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1"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2"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3"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4"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5"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6"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7"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8"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9"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0"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1"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2"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3"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4"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5"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6"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7"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8"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9"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0"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1"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2"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3"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4"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5"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6"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7"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8"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9"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0"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1"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2"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3"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4"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5"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6"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7"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8"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9"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0"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1"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2"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3"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4"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5"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6"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7"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8"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9"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0"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1"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2"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3"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4"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5"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6"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7"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8"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9"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0"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1"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2"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861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406650"/>
            <a:ext cx="9144000" cy="205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6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7788" y="1028700"/>
            <a:ext cx="2970212" cy="3429000"/>
          </a:xfrm>
          <a:prstGeom prst="rect">
            <a:avLst/>
          </a:prstGeom>
          <a:noFill/>
          <a:ln>
            <a:noFill/>
          </a:ln>
          <a:effectLst>
            <a:outerShdw dist="190500" dir="10800000" algn="ctr" rotWithShape="0">
              <a:srgbClr val="000000">
                <a:alpha val="17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16" name="TextBox 4"/>
          <p:cNvSpPr txBox="1">
            <a:spLocks noChangeArrowheads="1"/>
          </p:cNvSpPr>
          <p:nvPr/>
        </p:nvSpPr>
        <p:spPr bwMode="auto">
          <a:xfrm>
            <a:off x="2106613" y="1289050"/>
            <a:ext cx="298608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SCREEN </a:t>
            </a:r>
            <a:r>
              <a:rPr lang="zh-CN" altLang="zh-CN" sz="2400" b="1">
                <a:solidFill>
                  <a:srgbClr val="00B2B2"/>
                </a:solidFill>
                <a:latin typeface="华文中宋" pitchFamily="2" charset="-122"/>
                <a:ea typeface="华文中宋" pitchFamily="2" charset="-122"/>
              </a:rPr>
              <a:t>MOCKUP</a:t>
            </a:r>
          </a:p>
        </p:txBody>
      </p:sp>
      <p:sp>
        <p:nvSpPr>
          <p:cNvPr id="18617" name="Rectangle 5"/>
          <p:cNvSpPr>
            <a:spLocks noChangeArrowheads="1"/>
          </p:cNvSpPr>
          <p:nvPr/>
        </p:nvSpPr>
        <p:spPr bwMode="auto">
          <a:xfrm>
            <a:off x="2106613" y="1676400"/>
            <a:ext cx="2792412"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All those who have helped us succeed</a:t>
            </a:r>
          </a:p>
        </p:txBody>
      </p:sp>
      <p:pic>
        <p:nvPicPr>
          <p:cNvPr id="18618"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6100" y="1484313"/>
            <a:ext cx="1079500" cy="167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619" name="TextBox 23"/>
          <p:cNvSpPr txBox="1">
            <a:spLocks noChangeArrowheads="1"/>
          </p:cNvSpPr>
          <p:nvPr/>
        </p:nvSpPr>
        <p:spPr bwMode="auto">
          <a:xfrm>
            <a:off x="3963988"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sp>
        <p:nvSpPr>
          <p:cNvPr id="18620" name="TextBox 24"/>
          <p:cNvSpPr txBox="1">
            <a:spLocks noChangeArrowheads="1"/>
          </p:cNvSpPr>
          <p:nvPr/>
        </p:nvSpPr>
        <p:spPr bwMode="auto">
          <a:xfrm>
            <a:off x="2106613"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cxnSp>
        <p:nvCxnSpPr>
          <p:cNvPr id="18621" name="Straight Arrow Connector 25"/>
          <p:cNvCxnSpPr>
            <a:cxnSpLocks noChangeShapeType="1"/>
          </p:cNvCxnSpPr>
          <p:nvPr/>
        </p:nvCxnSpPr>
        <p:spPr bwMode="auto">
          <a:xfrm>
            <a:off x="3851275" y="4786313"/>
            <a:ext cx="0" cy="649287"/>
          </a:xfrm>
          <a:prstGeom prst="straightConnector1">
            <a:avLst/>
          </a:prstGeom>
          <a:noFill/>
          <a:ln w="6350">
            <a:solidFill>
              <a:srgbClr val="D9D9D9"/>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622" name="Straight Arrow Connector 26"/>
          <p:cNvCxnSpPr>
            <a:cxnSpLocks noChangeShapeType="1"/>
          </p:cNvCxnSpPr>
          <p:nvPr/>
        </p:nvCxnSpPr>
        <p:spPr bwMode="auto">
          <a:xfrm>
            <a:off x="5776913" y="4786313"/>
            <a:ext cx="0" cy="649287"/>
          </a:xfrm>
          <a:prstGeom prst="straightConnector1">
            <a:avLst/>
          </a:prstGeom>
          <a:noFill/>
          <a:ln w="6350">
            <a:solidFill>
              <a:srgbClr val="D9D9D9"/>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623" name="TextBox 27"/>
          <p:cNvSpPr txBox="1">
            <a:spLocks noChangeArrowheads="1"/>
          </p:cNvSpPr>
          <p:nvPr/>
        </p:nvSpPr>
        <p:spPr bwMode="auto">
          <a:xfrm>
            <a:off x="5908675"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sp>
        <p:nvSpPr>
          <p:cNvPr id="18624" name="Oval 28"/>
          <p:cNvSpPr>
            <a:spLocks noChangeArrowheads="1"/>
          </p:cNvSpPr>
          <p:nvPr/>
        </p:nvSpPr>
        <p:spPr bwMode="auto">
          <a:xfrm>
            <a:off x="2462213" y="2914650"/>
            <a:ext cx="1014412" cy="1014413"/>
          </a:xfrm>
          <a:prstGeom prst="ellipse">
            <a:avLst/>
          </a:prstGeom>
          <a:solidFill>
            <a:schemeClr val="tx1">
              <a:alpha val="29803"/>
            </a:schemeClr>
          </a:solidFill>
          <a:ln w="120650">
            <a:solidFill>
              <a:schemeClr val="bg1">
                <a:alpha val="78038"/>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18625" name="Oval 29"/>
          <p:cNvSpPr>
            <a:spLocks noChangeArrowheads="1"/>
          </p:cNvSpPr>
          <p:nvPr/>
        </p:nvSpPr>
        <p:spPr bwMode="auto">
          <a:xfrm>
            <a:off x="4318000" y="2914650"/>
            <a:ext cx="1014413" cy="1014413"/>
          </a:xfrm>
          <a:prstGeom prst="ellipse">
            <a:avLst/>
          </a:prstGeom>
          <a:solidFill>
            <a:schemeClr val="tx1">
              <a:alpha val="29803"/>
            </a:schemeClr>
          </a:solidFill>
          <a:ln w="120650">
            <a:solidFill>
              <a:srgbClr val="00CCFF">
                <a:alpha val="78038"/>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18626" name="Oval 30"/>
          <p:cNvSpPr>
            <a:spLocks noChangeArrowheads="1"/>
          </p:cNvSpPr>
          <p:nvPr/>
        </p:nvSpPr>
        <p:spPr bwMode="auto">
          <a:xfrm>
            <a:off x="6096000" y="2914650"/>
            <a:ext cx="1014413" cy="1014413"/>
          </a:xfrm>
          <a:prstGeom prst="ellipse">
            <a:avLst/>
          </a:prstGeom>
          <a:solidFill>
            <a:schemeClr val="tx1">
              <a:alpha val="29803"/>
            </a:schemeClr>
          </a:solidFill>
          <a:ln w="120650">
            <a:solidFill>
              <a:schemeClr val="bg1">
                <a:alpha val="78038"/>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pic>
        <p:nvPicPr>
          <p:cNvPr id="18627" name="Group 3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5900" y="3214688"/>
            <a:ext cx="425450"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628" name="Freeform 28"/>
          <p:cNvSpPr>
            <a:spLocks noEditPoints="1"/>
          </p:cNvSpPr>
          <p:nvPr/>
        </p:nvSpPr>
        <p:spPr bwMode="auto">
          <a:xfrm>
            <a:off x="6392863" y="3211513"/>
            <a:ext cx="420687" cy="420687"/>
          </a:xfrm>
          <a:custGeom>
            <a:avLst/>
            <a:gdLst>
              <a:gd name="T0" fmla="*/ 2147483647 w 128"/>
              <a:gd name="T1" fmla="*/ 2147483647 h 128"/>
              <a:gd name="T2" fmla="*/ 2147483647 w 128"/>
              <a:gd name="T3" fmla="*/ 2147483647 h 128"/>
              <a:gd name="T4" fmla="*/ 2147483647 w 128"/>
              <a:gd name="T5" fmla="*/ 0 h 128"/>
              <a:gd name="T6" fmla="*/ 2147483647 w 128"/>
              <a:gd name="T7" fmla="*/ 2147483647 h 128"/>
              <a:gd name="T8" fmla="*/ 2147483647 w 128"/>
              <a:gd name="T9" fmla="*/ 2147483647 h 128"/>
              <a:gd name="T10" fmla="*/ 0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2147483647 w 128"/>
              <a:gd name="T75" fmla="*/ 2147483647 h 128"/>
              <a:gd name="T76" fmla="*/ 2147483647 w 128"/>
              <a:gd name="T77" fmla="*/ 2147483647 h 128"/>
              <a:gd name="T78" fmla="*/ 2147483647 w 128"/>
              <a:gd name="T79" fmla="*/ 2147483647 h 128"/>
              <a:gd name="T80" fmla="*/ 2147483647 w 128"/>
              <a:gd name="T81" fmla="*/ 2147483647 h 128"/>
              <a:gd name="T82" fmla="*/ 2147483647 w 128"/>
              <a:gd name="T83" fmla="*/ 2147483647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rgbClr val="F2F2F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18629" name="Group 4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7563" y="3221038"/>
            <a:ext cx="395287"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616"/>
                                        </p:tgtEl>
                                        <p:attrNameLst>
                                          <p:attrName>style.visibility</p:attrName>
                                        </p:attrNameLst>
                                      </p:cBhvr>
                                      <p:to>
                                        <p:strVal val="visible"/>
                                      </p:to>
                                    </p:set>
                                    <p:animEffect transition="in" filter="fade">
                                      <p:cBhvr>
                                        <p:cTn id="7" dur="500"/>
                                        <p:tgtEl>
                                          <p:spTgt spid="1861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617"/>
                                        </p:tgtEl>
                                        <p:attrNameLst>
                                          <p:attrName>style.visibility</p:attrName>
                                        </p:attrNameLst>
                                      </p:cBhvr>
                                      <p:to>
                                        <p:strVal val="visible"/>
                                      </p:to>
                                    </p:set>
                                    <p:animEffect transition="in" filter="fade">
                                      <p:cBhvr>
                                        <p:cTn id="11" dur="500"/>
                                        <p:tgtEl>
                                          <p:spTgt spid="1861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614"/>
                                        </p:tgtEl>
                                        <p:attrNameLst>
                                          <p:attrName>style.visibility</p:attrName>
                                        </p:attrNameLst>
                                      </p:cBhvr>
                                      <p:to>
                                        <p:strVal val="visible"/>
                                      </p:to>
                                    </p:set>
                                    <p:animEffect transition="in" filter="fade">
                                      <p:cBhvr>
                                        <p:cTn id="15" dur="500"/>
                                        <p:tgtEl>
                                          <p:spTgt spid="1861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624"/>
                                        </p:tgtEl>
                                        <p:attrNameLst>
                                          <p:attrName>style.visibility</p:attrName>
                                        </p:attrNameLst>
                                      </p:cBhvr>
                                      <p:to>
                                        <p:strVal val="visible"/>
                                      </p:to>
                                    </p:set>
                                    <p:animEffect transition="in" filter="fade">
                                      <p:cBhvr>
                                        <p:cTn id="19" dur="500"/>
                                        <p:tgtEl>
                                          <p:spTgt spid="18624"/>
                                        </p:tgtEl>
                                      </p:cBhvr>
                                    </p:animEffect>
                                  </p:childTnLst>
                                </p:cTn>
                              </p:par>
                              <p:par>
                                <p:cTn id="20" presetID="10" presetClass="entr" presetSubtype="0" fill="hold" nodeType="withEffect">
                                  <p:stCondLst>
                                    <p:cond delay="0"/>
                                  </p:stCondLst>
                                  <p:childTnLst>
                                    <p:set>
                                      <p:cBhvr>
                                        <p:cTn id="21" dur="1" fill="hold">
                                          <p:stCondLst>
                                            <p:cond delay="0"/>
                                          </p:stCondLst>
                                        </p:cTn>
                                        <p:tgtEl>
                                          <p:spTgt spid="18627"/>
                                        </p:tgtEl>
                                        <p:attrNameLst>
                                          <p:attrName>style.visibility</p:attrName>
                                        </p:attrNameLst>
                                      </p:cBhvr>
                                      <p:to>
                                        <p:strVal val="visible"/>
                                      </p:to>
                                    </p:set>
                                    <p:anim calcmode="lin" valueType="num">
                                      <p:cBhvr>
                                        <p:cTn id="22" dur="500" fill="hold"/>
                                        <p:tgtEl>
                                          <p:spTgt spid="18627"/>
                                        </p:tgtEl>
                                        <p:attrNameLst>
                                          <p:attrName>ppt_w</p:attrName>
                                        </p:attrNameLst>
                                      </p:cBhvr>
                                      <p:tavLst>
                                        <p:tav tm="0">
                                          <p:val>
                                            <p:fltVal val="0"/>
                                          </p:val>
                                        </p:tav>
                                        <p:tav tm="100000">
                                          <p:val>
                                            <p:strVal val="#ppt_w"/>
                                          </p:val>
                                        </p:tav>
                                      </p:tavLst>
                                    </p:anim>
                                    <p:anim calcmode="lin" valueType="num">
                                      <p:cBhvr>
                                        <p:cTn id="23" dur="500" fill="hold"/>
                                        <p:tgtEl>
                                          <p:spTgt spid="18627"/>
                                        </p:tgtEl>
                                        <p:attrNameLst>
                                          <p:attrName>ppt_h</p:attrName>
                                        </p:attrNameLst>
                                      </p:cBhvr>
                                      <p:tavLst>
                                        <p:tav tm="0">
                                          <p:val>
                                            <p:fltVal val="0"/>
                                          </p:val>
                                        </p:tav>
                                        <p:tav tm="100000">
                                          <p:val>
                                            <p:strVal val="#ppt_h"/>
                                          </p:val>
                                        </p:tav>
                                      </p:tavLst>
                                    </p:anim>
                                    <p:animEffect transition="in" filter="fade">
                                      <p:cBhvr>
                                        <p:cTn id="24" dur="500"/>
                                        <p:tgtEl>
                                          <p:spTgt spid="18627"/>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8620"/>
                                        </p:tgtEl>
                                        <p:attrNameLst>
                                          <p:attrName>style.visibility</p:attrName>
                                        </p:attrNameLst>
                                      </p:cBhvr>
                                      <p:to>
                                        <p:strVal val="visible"/>
                                      </p:to>
                                    </p:set>
                                    <p:animEffect transition="in" filter="fade">
                                      <p:cBhvr>
                                        <p:cTn id="28" dur="500"/>
                                        <p:tgtEl>
                                          <p:spTgt spid="18620"/>
                                        </p:tgtEl>
                                      </p:cBhvr>
                                    </p:animEffect>
                                  </p:childTnLst>
                                </p:cTn>
                              </p:par>
                              <p:par>
                                <p:cTn id="29" presetID="22" presetClass="entr" presetSubtype="4" fill="hold" nodeType="withEffect">
                                  <p:stCondLst>
                                    <p:cond delay="0"/>
                                  </p:stCondLst>
                                  <p:childTnLst>
                                    <p:set>
                                      <p:cBhvr>
                                        <p:cTn id="30" dur="1" fill="hold">
                                          <p:stCondLst>
                                            <p:cond delay="0"/>
                                          </p:stCondLst>
                                        </p:cTn>
                                        <p:tgtEl>
                                          <p:spTgt spid="18621"/>
                                        </p:tgtEl>
                                        <p:attrNameLst>
                                          <p:attrName>style.visibility</p:attrName>
                                        </p:attrNameLst>
                                      </p:cBhvr>
                                      <p:to>
                                        <p:strVal val="visible"/>
                                      </p:to>
                                    </p:set>
                                    <p:animEffect transition="in" filter="wipe(down)">
                                      <p:cBhvr>
                                        <p:cTn id="31" dur="500"/>
                                        <p:tgtEl>
                                          <p:spTgt spid="18621"/>
                                        </p:tgtEl>
                                      </p:cBhvr>
                                    </p:animEffect>
                                  </p:childTnLst>
                                </p:cTn>
                              </p:par>
                            </p:childTnLst>
                          </p:cTn>
                        </p:par>
                        <p:par>
                          <p:cTn id="32" fill="hold" nodeType="afterGroup">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8625"/>
                                        </p:tgtEl>
                                        <p:attrNameLst>
                                          <p:attrName>style.visibility</p:attrName>
                                        </p:attrNameLst>
                                      </p:cBhvr>
                                      <p:to>
                                        <p:strVal val="visible"/>
                                      </p:to>
                                    </p:set>
                                    <p:animEffect transition="in" filter="fade">
                                      <p:cBhvr>
                                        <p:cTn id="35" dur="500"/>
                                        <p:tgtEl>
                                          <p:spTgt spid="18625"/>
                                        </p:tgtEl>
                                      </p:cBhvr>
                                    </p:animEffect>
                                  </p:childTnLst>
                                </p:cTn>
                              </p:par>
                              <p:par>
                                <p:cTn id="36" presetID="10" presetClass="entr" presetSubtype="0" fill="hold" nodeType="withEffect">
                                  <p:stCondLst>
                                    <p:cond delay="0"/>
                                  </p:stCondLst>
                                  <p:childTnLst>
                                    <p:set>
                                      <p:cBhvr>
                                        <p:cTn id="37" dur="1" fill="hold">
                                          <p:stCondLst>
                                            <p:cond delay="0"/>
                                          </p:stCondLst>
                                        </p:cTn>
                                        <p:tgtEl>
                                          <p:spTgt spid="18629"/>
                                        </p:tgtEl>
                                        <p:attrNameLst>
                                          <p:attrName>style.visibility</p:attrName>
                                        </p:attrNameLst>
                                      </p:cBhvr>
                                      <p:to>
                                        <p:strVal val="visible"/>
                                      </p:to>
                                    </p:set>
                                    <p:anim calcmode="lin" valueType="num">
                                      <p:cBhvr>
                                        <p:cTn id="38" dur="500" fill="hold"/>
                                        <p:tgtEl>
                                          <p:spTgt spid="18629"/>
                                        </p:tgtEl>
                                        <p:attrNameLst>
                                          <p:attrName>ppt_w</p:attrName>
                                        </p:attrNameLst>
                                      </p:cBhvr>
                                      <p:tavLst>
                                        <p:tav tm="0">
                                          <p:val>
                                            <p:fltVal val="0"/>
                                          </p:val>
                                        </p:tav>
                                        <p:tav tm="100000">
                                          <p:val>
                                            <p:strVal val="#ppt_w"/>
                                          </p:val>
                                        </p:tav>
                                      </p:tavLst>
                                    </p:anim>
                                    <p:anim calcmode="lin" valueType="num">
                                      <p:cBhvr>
                                        <p:cTn id="39" dur="500" fill="hold"/>
                                        <p:tgtEl>
                                          <p:spTgt spid="18629"/>
                                        </p:tgtEl>
                                        <p:attrNameLst>
                                          <p:attrName>ppt_h</p:attrName>
                                        </p:attrNameLst>
                                      </p:cBhvr>
                                      <p:tavLst>
                                        <p:tav tm="0">
                                          <p:val>
                                            <p:fltVal val="0"/>
                                          </p:val>
                                        </p:tav>
                                        <p:tav tm="100000">
                                          <p:val>
                                            <p:strVal val="#ppt_h"/>
                                          </p:val>
                                        </p:tav>
                                      </p:tavLst>
                                    </p:anim>
                                    <p:animEffect transition="in" filter="fade">
                                      <p:cBhvr>
                                        <p:cTn id="40" dur="500"/>
                                        <p:tgtEl>
                                          <p:spTgt spid="18629"/>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8619"/>
                                        </p:tgtEl>
                                        <p:attrNameLst>
                                          <p:attrName>style.visibility</p:attrName>
                                        </p:attrNameLst>
                                      </p:cBhvr>
                                      <p:to>
                                        <p:strVal val="visible"/>
                                      </p:to>
                                    </p:set>
                                    <p:animEffect transition="in" filter="fade">
                                      <p:cBhvr>
                                        <p:cTn id="44" dur="500"/>
                                        <p:tgtEl>
                                          <p:spTgt spid="18619"/>
                                        </p:tgtEl>
                                      </p:cBhvr>
                                    </p:animEffect>
                                  </p:childTnLst>
                                </p:cTn>
                              </p:par>
                              <p:par>
                                <p:cTn id="45" presetID="22" presetClass="entr" presetSubtype="4" fill="hold" nodeType="withEffect">
                                  <p:stCondLst>
                                    <p:cond delay="0"/>
                                  </p:stCondLst>
                                  <p:childTnLst>
                                    <p:set>
                                      <p:cBhvr>
                                        <p:cTn id="46" dur="1" fill="hold">
                                          <p:stCondLst>
                                            <p:cond delay="0"/>
                                          </p:stCondLst>
                                        </p:cTn>
                                        <p:tgtEl>
                                          <p:spTgt spid="18622"/>
                                        </p:tgtEl>
                                        <p:attrNameLst>
                                          <p:attrName>style.visibility</p:attrName>
                                        </p:attrNameLst>
                                      </p:cBhvr>
                                      <p:to>
                                        <p:strVal val="visible"/>
                                      </p:to>
                                    </p:set>
                                    <p:animEffect transition="in" filter="wipe(down)">
                                      <p:cBhvr>
                                        <p:cTn id="47" dur="500"/>
                                        <p:tgtEl>
                                          <p:spTgt spid="18622"/>
                                        </p:tgtEl>
                                      </p:cBhvr>
                                    </p:animEffect>
                                  </p:childTnLst>
                                </p:cTn>
                              </p:par>
                            </p:childTnLst>
                          </p:cTn>
                        </p:par>
                        <p:par>
                          <p:cTn id="48" fill="hold" nodeType="afterGroup">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8626"/>
                                        </p:tgtEl>
                                        <p:attrNameLst>
                                          <p:attrName>style.visibility</p:attrName>
                                        </p:attrNameLst>
                                      </p:cBhvr>
                                      <p:to>
                                        <p:strVal val="visible"/>
                                      </p:to>
                                    </p:set>
                                    <p:animEffect transition="in" filter="fade">
                                      <p:cBhvr>
                                        <p:cTn id="51" dur="500"/>
                                        <p:tgtEl>
                                          <p:spTgt spid="186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628"/>
                                        </p:tgtEl>
                                        <p:attrNameLst>
                                          <p:attrName>style.visibility</p:attrName>
                                        </p:attrNameLst>
                                      </p:cBhvr>
                                      <p:to>
                                        <p:strVal val="visible"/>
                                      </p:to>
                                    </p:set>
                                    <p:anim calcmode="lin" valueType="num">
                                      <p:cBhvr>
                                        <p:cTn id="54" dur="500" fill="hold"/>
                                        <p:tgtEl>
                                          <p:spTgt spid="18628"/>
                                        </p:tgtEl>
                                        <p:attrNameLst>
                                          <p:attrName>ppt_w</p:attrName>
                                        </p:attrNameLst>
                                      </p:cBhvr>
                                      <p:tavLst>
                                        <p:tav tm="0">
                                          <p:val>
                                            <p:fltVal val="0"/>
                                          </p:val>
                                        </p:tav>
                                        <p:tav tm="100000">
                                          <p:val>
                                            <p:strVal val="#ppt_w"/>
                                          </p:val>
                                        </p:tav>
                                      </p:tavLst>
                                    </p:anim>
                                    <p:anim calcmode="lin" valueType="num">
                                      <p:cBhvr>
                                        <p:cTn id="55" dur="500" fill="hold"/>
                                        <p:tgtEl>
                                          <p:spTgt spid="18628"/>
                                        </p:tgtEl>
                                        <p:attrNameLst>
                                          <p:attrName>ppt_h</p:attrName>
                                        </p:attrNameLst>
                                      </p:cBhvr>
                                      <p:tavLst>
                                        <p:tav tm="0">
                                          <p:val>
                                            <p:fltVal val="0"/>
                                          </p:val>
                                        </p:tav>
                                        <p:tav tm="100000">
                                          <p:val>
                                            <p:strVal val="#ppt_h"/>
                                          </p:val>
                                        </p:tav>
                                      </p:tavLst>
                                    </p:anim>
                                    <p:animEffect transition="in" filter="fade">
                                      <p:cBhvr>
                                        <p:cTn id="56" dur="500"/>
                                        <p:tgtEl>
                                          <p:spTgt spid="18628"/>
                                        </p:tgtEl>
                                      </p:cBhvr>
                                    </p:animEffect>
                                  </p:childTnLst>
                                </p:cTn>
                              </p:par>
                            </p:childTnLst>
                          </p:cTn>
                        </p:par>
                        <p:par>
                          <p:cTn id="57" fill="hold" nodeType="afterGroup">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8623"/>
                                        </p:tgtEl>
                                        <p:attrNameLst>
                                          <p:attrName>style.visibility</p:attrName>
                                        </p:attrNameLst>
                                      </p:cBhvr>
                                      <p:to>
                                        <p:strVal val="visible"/>
                                      </p:to>
                                    </p:set>
                                    <p:animEffect transition="in" filter="fade">
                                      <p:cBhvr>
                                        <p:cTn id="60" dur="500"/>
                                        <p:tgtEl>
                                          <p:spTgt spid="18623"/>
                                        </p:tgtEl>
                                      </p:cBhvr>
                                    </p:animEffect>
                                  </p:childTnLst>
                                </p:cTn>
                              </p:par>
                            </p:childTnLst>
                          </p:cTn>
                        </p:par>
                        <p:par>
                          <p:cTn id="61" fill="hold" nodeType="afterGroup">
                            <p:stCondLst>
                              <p:cond delay="4500"/>
                            </p:stCondLst>
                            <p:childTnLst>
                              <p:par>
                                <p:cTn id="62" presetID="22" presetClass="entr" presetSubtype="4" fill="hold" nodeType="afterEffect">
                                  <p:stCondLst>
                                    <p:cond delay="0"/>
                                  </p:stCondLst>
                                  <p:childTnLst>
                                    <p:set>
                                      <p:cBhvr>
                                        <p:cTn id="63" dur="1" fill="hold">
                                          <p:stCondLst>
                                            <p:cond delay="0"/>
                                          </p:stCondLst>
                                        </p:cTn>
                                        <p:tgtEl>
                                          <p:spTgt spid="18615"/>
                                        </p:tgtEl>
                                        <p:attrNameLst>
                                          <p:attrName>style.visibility</p:attrName>
                                        </p:attrNameLst>
                                      </p:cBhvr>
                                      <p:to>
                                        <p:strVal val="visible"/>
                                      </p:to>
                                    </p:set>
                                    <p:animEffect transition="in" filter="wipe(down)">
                                      <p:cBhvr>
                                        <p:cTn id="64" dur="500"/>
                                        <p:tgtEl>
                                          <p:spTgt spid="18615"/>
                                        </p:tgtEl>
                                      </p:cBhvr>
                                    </p:animEffect>
                                  </p:childTnLst>
                                </p:cTn>
                              </p:par>
                            </p:childTnLst>
                          </p:cTn>
                        </p:par>
                        <p:par>
                          <p:cTn id="65" fill="hold" nodeType="afterGroup">
                            <p:stCondLst>
                              <p:cond delay="5000"/>
                            </p:stCondLst>
                            <p:childTnLst>
                              <p:par>
                                <p:cTn id="66" presetID="10" presetClass="entr" presetSubtype="0" fill="hold" nodeType="afterEffect">
                                  <p:stCondLst>
                                    <p:cond delay="0"/>
                                  </p:stCondLst>
                                  <p:childTnLst>
                                    <p:set>
                                      <p:cBhvr>
                                        <p:cTn id="67" dur="1" fill="hold">
                                          <p:stCondLst>
                                            <p:cond delay="0"/>
                                          </p:stCondLst>
                                        </p:cTn>
                                        <p:tgtEl>
                                          <p:spTgt spid="18618"/>
                                        </p:tgtEl>
                                        <p:attrNameLst>
                                          <p:attrName>style.visibility</p:attrName>
                                        </p:attrNameLst>
                                      </p:cBhvr>
                                      <p:to>
                                        <p:strVal val="visible"/>
                                      </p:to>
                                    </p:set>
                                    <p:animEffect transition="in" filter="fade">
                                      <p:cBhvr>
                                        <p:cTn id="68" dur="500"/>
                                        <p:tgtEl>
                                          <p:spTgt spid="18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16" grpId="0" autoUpdateAnimBg="0"/>
      <p:bldP spid="18617" grpId="0" autoUpdateAnimBg="0"/>
      <p:bldP spid="18619" grpId="0" autoUpdateAnimBg="0"/>
      <p:bldP spid="18620" grpId="0" autoUpdateAnimBg="0"/>
      <p:bldP spid="18623" grpId="0" autoUpdateAnimBg="0"/>
      <p:bldP spid="18624" grpId="0" bldLvl="0" animBg="1" autoUpdateAnimBg="0"/>
      <p:bldP spid="18625" grpId="0" bldLvl="0" animBg="1" autoUpdateAnimBg="0"/>
      <p:bldP spid="18626" grpId="0" bldLvl="0" animBg="1" autoUpdateAnimBg="0"/>
      <p:bldP spid="186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17411"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D8504D"/>
                </a:solidFill>
                <a:latin typeface="Calibri" pitchFamily="34" charset="0"/>
                <a:sym typeface="Calibri" pitchFamily="34" charset="0"/>
              </a:rPr>
              <a:t>YOUR  TEXT  HERE</a:t>
            </a:r>
            <a:endParaRPr lang="zh-CN" altLang="en-US" sz="2800" b="1">
              <a:solidFill>
                <a:srgbClr val="D8504D"/>
              </a:solidFill>
              <a:latin typeface="Calibri" pitchFamily="34" charset="0"/>
              <a:sym typeface="宋体" pitchFamily="2" charset="-122"/>
            </a:endParaRPr>
          </a:p>
        </p:txBody>
      </p:sp>
      <p:grpSp>
        <p:nvGrpSpPr>
          <p:cNvPr id="17412" name="Group 4"/>
          <p:cNvGrpSpPr>
            <a:grpSpLocks/>
          </p:cNvGrpSpPr>
          <p:nvPr/>
        </p:nvGrpSpPr>
        <p:grpSpPr bwMode="auto">
          <a:xfrm>
            <a:off x="-109538" y="6589713"/>
            <a:ext cx="12399963" cy="268287"/>
            <a:chOff x="0" y="0"/>
            <a:chExt cx="12409651" cy="268514"/>
          </a:xfrm>
        </p:grpSpPr>
        <p:sp>
          <p:nvSpPr>
            <p:cNvPr id="17552"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3"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4"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5"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6"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7"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8"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9"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0"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1"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2"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3"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4"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5"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6"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7"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8"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9"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0"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1"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2"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3"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4"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5"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6"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7"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8"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9"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0"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1"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2"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3"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4"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5"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6"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7"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8"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9"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0"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1"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2"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3"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4"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5"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6"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7"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8"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9"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0"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1"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2"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3"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4"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5"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6"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7"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8"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9"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0"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1"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2"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3"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4"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5"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6"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7"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8"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9"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0"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1"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2"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3"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4"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5"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6"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7"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8"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9"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0"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1"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2"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3"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4"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5"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6"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7"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8"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9"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40"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413" name="Group 94"/>
          <p:cNvGrpSpPr>
            <a:grpSpLocks/>
          </p:cNvGrpSpPr>
          <p:nvPr/>
        </p:nvGrpSpPr>
        <p:grpSpPr bwMode="auto">
          <a:xfrm flipV="1">
            <a:off x="-109538" y="0"/>
            <a:ext cx="12399963" cy="268288"/>
            <a:chOff x="0" y="0"/>
            <a:chExt cx="12409651" cy="268514"/>
          </a:xfrm>
        </p:grpSpPr>
        <p:sp>
          <p:nvSpPr>
            <p:cNvPr id="1746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4"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5"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6"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7"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8"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9"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0"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1"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2"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3"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4"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5"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6"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7"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8"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9"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0"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1"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414" name="Group 184"/>
          <p:cNvGrpSpPr>
            <a:grpSpLocks/>
          </p:cNvGrpSpPr>
          <p:nvPr/>
        </p:nvGrpSpPr>
        <p:grpSpPr bwMode="auto">
          <a:xfrm>
            <a:off x="2984500" y="2082800"/>
            <a:ext cx="2619375" cy="2622550"/>
            <a:chOff x="0" y="0"/>
            <a:chExt cx="1509713" cy="1511301"/>
          </a:xfrm>
        </p:grpSpPr>
        <p:sp>
          <p:nvSpPr>
            <p:cNvPr id="17415" name="Oval 186"/>
            <p:cNvSpPr>
              <a:spLocks noChangeArrowheads="1"/>
            </p:cNvSpPr>
            <p:nvPr/>
          </p:nvSpPr>
          <p:spPr bwMode="auto">
            <a:xfrm>
              <a:off x="34925" y="0"/>
              <a:ext cx="1474788" cy="1474788"/>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16" name="Freeform 187"/>
            <p:cNvSpPr>
              <a:spLocks noChangeArrowheads="1"/>
            </p:cNvSpPr>
            <p:nvPr/>
          </p:nvSpPr>
          <p:spPr bwMode="auto">
            <a:xfrm>
              <a:off x="0" y="1063625"/>
              <a:ext cx="487363" cy="311150"/>
            </a:xfrm>
            <a:custGeom>
              <a:avLst/>
              <a:gdLst>
                <a:gd name="T0" fmla="*/ 2147483647 w 224"/>
                <a:gd name="T1" fmla="*/ 0 h 143"/>
                <a:gd name="T2" fmla="*/ 2147483647 w 224"/>
                <a:gd name="T3" fmla="*/ 2147483647 h 143"/>
                <a:gd name="T4" fmla="*/ 2147483647 w 224"/>
                <a:gd name="T5" fmla="*/ 2147483647 h 143"/>
                <a:gd name="T6" fmla="*/ 2147483647 w 224"/>
                <a:gd name="T7" fmla="*/ 2147483647 h 143"/>
                <a:gd name="T8" fmla="*/ 2147483647 w 224"/>
                <a:gd name="T9" fmla="*/ 2147483647 h 143"/>
                <a:gd name="T10" fmla="*/ 0 w 224"/>
                <a:gd name="T11" fmla="*/ 2147483647 h 143"/>
                <a:gd name="T12" fmla="*/ 0 w 224"/>
                <a:gd name="T13" fmla="*/ 2147483647 h 143"/>
                <a:gd name="T14" fmla="*/ 2147483647 w 224"/>
                <a:gd name="T15" fmla="*/ 0 h 143"/>
                <a:gd name="T16" fmla="*/ 2147483647 w 224"/>
                <a:gd name="T17" fmla="*/ 0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4"/>
                <a:gd name="T28" fmla="*/ 0 h 143"/>
                <a:gd name="T29" fmla="*/ 224 w 224"/>
                <a:gd name="T30" fmla="*/ 143 h 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4" h="143">
                  <a:moveTo>
                    <a:pt x="209" y="0"/>
                  </a:moveTo>
                  <a:cubicBezTo>
                    <a:pt x="218" y="0"/>
                    <a:pt x="224" y="6"/>
                    <a:pt x="224" y="14"/>
                  </a:cubicBezTo>
                  <a:cubicBezTo>
                    <a:pt x="224" y="130"/>
                    <a:pt x="224" y="130"/>
                    <a:pt x="224" y="130"/>
                  </a:cubicBezTo>
                  <a:cubicBezTo>
                    <a:pt x="224" y="137"/>
                    <a:pt x="218" y="143"/>
                    <a:pt x="209" y="143"/>
                  </a:cubicBezTo>
                  <a:cubicBezTo>
                    <a:pt x="15" y="143"/>
                    <a:pt x="15" y="143"/>
                    <a:pt x="15" y="143"/>
                  </a:cubicBezTo>
                  <a:cubicBezTo>
                    <a:pt x="7" y="143"/>
                    <a:pt x="0" y="137"/>
                    <a:pt x="0" y="130"/>
                  </a:cubicBezTo>
                  <a:cubicBezTo>
                    <a:pt x="0" y="14"/>
                    <a:pt x="0" y="14"/>
                    <a:pt x="0" y="14"/>
                  </a:cubicBezTo>
                  <a:cubicBezTo>
                    <a:pt x="0" y="6"/>
                    <a:pt x="7" y="0"/>
                    <a:pt x="15" y="0"/>
                  </a:cubicBezTo>
                  <a:lnTo>
                    <a:pt x="209" y="0"/>
                  </a:lnTo>
                  <a:close/>
                </a:path>
              </a:pathLst>
            </a:custGeom>
            <a:solidFill>
              <a:srgbClr val="1826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7" name="Rectangle 188"/>
            <p:cNvSpPr>
              <a:spLocks noChangeArrowheads="1"/>
            </p:cNvSpPr>
            <p:nvPr/>
          </p:nvSpPr>
          <p:spPr bwMode="auto">
            <a:xfrm>
              <a:off x="52388" y="1090613"/>
              <a:ext cx="387350" cy="2587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18" name="Rectangle 189"/>
            <p:cNvSpPr>
              <a:spLocks noChangeArrowheads="1"/>
            </p:cNvSpPr>
            <p:nvPr/>
          </p:nvSpPr>
          <p:spPr bwMode="auto">
            <a:xfrm>
              <a:off x="69850" y="1109663"/>
              <a:ext cx="357188" cy="217488"/>
            </a:xfrm>
            <a:prstGeom prst="rect">
              <a:avLst/>
            </a:prstGeom>
            <a:solidFill>
              <a:srgbClr val="5D6C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19" name="Rectangle 190"/>
            <p:cNvSpPr>
              <a:spLocks noChangeArrowheads="1"/>
            </p:cNvSpPr>
            <p:nvPr/>
          </p:nvSpPr>
          <p:spPr bwMode="auto">
            <a:xfrm>
              <a:off x="79375" y="1109663"/>
              <a:ext cx="330200" cy="21748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0" name="Rectangle 191"/>
            <p:cNvSpPr>
              <a:spLocks noChangeArrowheads="1"/>
            </p:cNvSpPr>
            <p:nvPr/>
          </p:nvSpPr>
          <p:spPr bwMode="auto">
            <a:xfrm>
              <a:off x="25400" y="1122363"/>
              <a:ext cx="9525" cy="196850"/>
            </a:xfrm>
            <a:prstGeom prst="rect">
              <a:avLst/>
            </a:prstGeom>
            <a:solidFill>
              <a:srgbClr val="4250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1" name="Freeform 192"/>
            <p:cNvSpPr>
              <a:spLocks noChangeArrowheads="1"/>
            </p:cNvSpPr>
            <p:nvPr/>
          </p:nvSpPr>
          <p:spPr bwMode="auto">
            <a:xfrm>
              <a:off x="455613" y="1273175"/>
              <a:ext cx="14288" cy="66675"/>
            </a:xfrm>
            <a:custGeom>
              <a:avLst/>
              <a:gdLst>
                <a:gd name="T0" fmla="*/ 2147483647 w 7"/>
                <a:gd name="T1" fmla="*/ 0 h 31"/>
                <a:gd name="T2" fmla="*/ 2147483647 w 7"/>
                <a:gd name="T3" fmla="*/ 2147483647 h 31"/>
                <a:gd name="T4" fmla="*/ 2147483647 w 7"/>
                <a:gd name="T5" fmla="*/ 2147483647 h 31"/>
                <a:gd name="T6" fmla="*/ 2147483647 w 7"/>
                <a:gd name="T7" fmla="*/ 2147483647 h 31"/>
                <a:gd name="T8" fmla="*/ 0 w 7"/>
                <a:gd name="T9" fmla="*/ 2147483647 h 31"/>
                <a:gd name="T10" fmla="*/ 0 w 7"/>
                <a:gd name="T11" fmla="*/ 2147483647 h 31"/>
                <a:gd name="T12" fmla="*/ 2147483647 w 7"/>
                <a:gd name="T13" fmla="*/ 0 h 31"/>
                <a:gd name="T14" fmla="*/ 0 60000 65536"/>
                <a:gd name="T15" fmla="*/ 0 60000 65536"/>
                <a:gd name="T16" fmla="*/ 0 60000 65536"/>
                <a:gd name="T17" fmla="*/ 0 60000 65536"/>
                <a:gd name="T18" fmla="*/ 0 60000 65536"/>
                <a:gd name="T19" fmla="*/ 0 60000 65536"/>
                <a:gd name="T20" fmla="*/ 0 60000 65536"/>
                <a:gd name="T21" fmla="*/ 0 w 7"/>
                <a:gd name="T22" fmla="*/ 0 h 31"/>
                <a:gd name="T23" fmla="*/ 7 w 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1">
                  <a:moveTo>
                    <a:pt x="4" y="0"/>
                  </a:moveTo>
                  <a:cubicBezTo>
                    <a:pt x="5" y="0"/>
                    <a:pt x="7" y="2"/>
                    <a:pt x="7" y="4"/>
                  </a:cubicBezTo>
                  <a:cubicBezTo>
                    <a:pt x="7" y="28"/>
                    <a:pt x="7" y="28"/>
                    <a:pt x="7" y="28"/>
                  </a:cubicBezTo>
                  <a:cubicBezTo>
                    <a:pt x="7" y="30"/>
                    <a:pt x="5" y="31"/>
                    <a:pt x="4" y="31"/>
                  </a:cubicBezTo>
                  <a:cubicBezTo>
                    <a:pt x="2" y="31"/>
                    <a:pt x="0" y="30"/>
                    <a:pt x="0" y="28"/>
                  </a:cubicBezTo>
                  <a:cubicBezTo>
                    <a:pt x="0" y="4"/>
                    <a:pt x="0" y="4"/>
                    <a:pt x="0" y="4"/>
                  </a:cubicBezTo>
                  <a:cubicBezTo>
                    <a:pt x="0" y="2"/>
                    <a:pt x="2" y="0"/>
                    <a:pt x="4" y="0"/>
                  </a:cubicBezTo>
                  <a:close/>
                </a:path>
              </a:pathLst>
            </a:custGeom>
            <a:solidFill>
              <a:srgbClr val="414F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2" name="Freeform 193"/>
            <p:cNvSpPr>
              <a:spLocks noChangeArrowheads="1"/>
            </p:cNvSpPr>
            <p:nvPr/>
          </p:nvSpPr>
          <p:spPr bwMode="auto">
            <a:xfrm>
              <a:off x="455613" y="1101725"/>
              <a:ext cx="14288" cy="66675"/>
            </a:xfrm>
            <a:custGeom>
              <a:avLst/>
              <a:gdLst>
                <a:gd name="T0" fmla="*/ 2147483647 w 7"/>
                <a:gd name="T1" fmla="*/ 0 h 31"/>
                <a:gd name="T2" fmla="*/ 2147483647 w 7"/>
                <a:gd name="T3" fmla="*/ 2147483647 h 31"/>
                <a:gd name="T4" fmla="*/ 2147483647 w 7"/>
                <a:gd name="T5" fmla="*/ 2147483647 h 31"/>
                <a:gd name="T6" fmla="*/ 2147483647 w 7"/>
                <a:gd name="T7" fmla="*/ 2147483647 h 31"/>
                <a:gd name="T8" fmla="*/ 0 w 7"/>
                <a:gd name="T9" fmla="*/ 2147483647 h 31"/>
                <a:gd name="T10" fmla="*/ 0 w 7"/>
                <a:gd name="T11" fmla="*/ 2147483647 h 31"/>
                <a:gd name="T12" fmla="*/ 2147483647 w 7"/>
                <a:gd name="T13" fmla="*/ 0 h 31"/>
                <a:gd name="T14" fmla="*/ 0 60000 65536"/>
                <a:gd name="T15" fmla="*/ 0 60000 65536"/>
                <a:gd name="T16" fmla="*/ 0 60000 65536"/>
                <a:gd name="T17" fmla="*/ 0 60000 65536"/>
                <a:gd name="T18" fmla="*/ 0 60000 65536"/>
                <a:gd name="T19" fmla="*/ 0 60000 65536"/>
                <a:gd name="T20" fmla="*/ 0 60000 65536"/>
                <a:gd name="T21" fmla="*/ 0 w 7"/>
                <a:gd name="T22" fmla="*/ 0 h 31"/>
                <a:gd name="T23" fmla="*/ 7 w 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1">
                  <a:moveTo>
                    <a:pt x="4" y="0"/>
                  </a:moveTo>
                  <a:cubicBezTo>
                    <a:pt x="5" y="0"/>
                    <a:pt x="7" y="2"/>
                    <a:pt x="7" y="4"/>
                  </a:cubicBezTo>
                  <a:cubicBezTo>
                    <a:pt x="7" y="28"/>
                    <a:pt x="7" y="28"/>
                    <a:pt x="7" y="28"/>
                  </a:cubicBezTo>
                  <a:cubicBezTo>
                    <a:pt x="7" y="30"/>
                    <a:pt x="5" y="31"/>
                    <a:pt x="4" y="31"/>
                  </a:cubicBezTo>
                  <a:cubicBezTo>
                    <a:pt x="2" y="31"/>
                    <a:pt x="0" y="30"/>
                    <a:pt x="0" y="28"/>
                  </a:cubicBezTo>
                  <a:cubicBezTo>
                    <a:pt x="0" y="4"/>
                    <a:pt x="0" y="4"/>
                    <a:pt x="0" y="4"/>
                  </a:cubicBezTo>
                  <a:cubicBezTo>
                    <a:pt x="0" y="2"/>
                    <a:pt x="2" y="0"/>
                    <a:pt x="4" y="0"/>
                  </a:cubicBezTo>
                  <a:close/>
                </a:path>
              </a:pathLst>
            </a:custGeom>
            <a:solidFill>
              <a:srgbClr val="414F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3" name="Oval 194"/>
            <p:cNvSpPr>
              <a:spLocks noChangeArrowheads="1"/>
            </p:cNvSpPr>
            <p:nvPr/>
          </p:nvSpPr>
          <p:spPr bwMode="auto">
            <a:xfrm>
              <a:off x="449263" y="1211263"/>
              <a:ext cx="26988" cy="22225"/>
            </a:xfrm>
            <a:prstGeom prst="ellipse">
              <a:avLst/>
            </a:prstGeom>
            <a:solidFill>
              <a:srgbClr val="414F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24" name="Rectangle 195"/>
            <p:cNvSpPr>
              <a:spLocks noChangeArrowheads="1"/>
            </p:cNvSpPr>
            <p:nvPr/>
          </p:nvSpPr>
          <p:spPr bwMode="auto">
            <a:xfrm>
              <a:off x="358775" y="393700"/>
              <a:ext cx="831850" cy="585788"/>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5" name="Rectangle 196"/>
            <p:cNvSpPr>
              <a:spLocks noChangeArrowheads="1"/>
            </p:cNvSpPr>
            <p:nvPr/>
          </p:nvSpPr>
          <p:spPr bwMode="auto">
            <a:xfrm>
              <a:off x="400050" y="431800"/>
              <a:ext cx="749300" cy="47783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6" name="Freeform 197"/>
            <p:cNvSpPr>
              <a:spLocks noEditPoints="1" noChangeArrowheads="1"/>
            </p:cNvSpPr>
            <p:nvPr/>
          </p:nvSpPr>
          <p:spPr bwMode="auto">
            <a:xfrm>
              <a:off x="304800" y="334963"/>
              <a:ext cx="939800" cy="679450"/>
            </a:xfrm>
            <a:custGeom>
              <a:avLst/>
              <a:gdLst>
                <a:gd name="T0" fmla="*/ 2147483647 w 432"/>
                <a:gd name="T1" fmla="*/ 0 h 312"/>
                <a:gd name="T2" fmla="*/ 2147483647 w 432"/>
                <a:gd name="T3" fmla="*/ 0 h 312"/>
                <a:gd name="T4" fmla="*/ 0 w 432"/>
                <a:gd name="T5" fmla="*/ 2147483647 h 312"/>
                <a:gd name="T6" fmla="*/ 0 w 432"/>
                <a:gd name="T7" fmla="*/ 2147483647 h 312"/>
                <a:gd name="T8" fmla="*/ 2147483647 w 432"/>
                <a:gd name="T9" fmla="*/ 2147483647 h 312"/>
                <a:gd name="T10" fmla="*/ 2147483647 w 432"/>
                <a:gd name="T11" fmla="*/ 2147483647 h 312"/>
                <a:gd name="T12" fmla="*/ 2147483647 w 432"/>
                <a:gd name="T13" fmla="*/ 2147483647 h 312"/>
                <a:gd name="T14" fmla="*/ 2147483647 w 432"/>
                <a:gd name="T15" fmla="*/ 2147483647 h 312"/>
                <a:gd name="T16" fmla="*/ 2147483647 w 432"/>
                <a:gd name="T17" fmla="*/ 0 h 312"/>
                <a:gd name="T18" fmla="*/ 2147483647 w 432"/>
                <a:gd name="T19" fmla="*/ 2147483647 h 312"/>
                <a:gd name="T20" fmla="*/ 2147483647 w 432"/>
                <a:gd name="T21" fmla="*/ 2147483647 h 312"/>
                <a:gd name="T22" fmla="*/ 2147483647 w 432"/>
                <a:gd name="T23" fmla="*/ 2147483647 h 312"/>
                <a:gd name="T24" fmla="*/ 2147483647 w 432"/>
                <a:gd name="T25" fmla="*/ 2147483647 h 312"/>
                <a:gd name="T26" fmla="*/ 2147483647 w 432"/>
                <a:gd name="T27" fmla="*/ 2147483647 h 3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2"/>
                <a:gd name="T43" fmla="*/ 0 h 312"/>
                <a:gd name="T44" fmla="*/ 432 w 432"/>
                <a:gd name="T45" fmla="*/ 312 h 3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7" name="Freeform 198"/>
            <p:cNvSpPr>
              <a:spLocks noChangeArrowheads="1"/>
            </p:cNvSpPr>
            <p:nvPr/>
          </p:nvSpPr>
          <p:spPr bwMode="auto">
            <a:xfrm>
              <a:off x="549275" y="1057275"/>
              <a:ext cx="449263" cy="115888"/>
            </a:xfrm>
            <a:custGeom>
              <a:avLst/>
              <a:gdLst>
                <a:gd name="T0" fmla="*/ 2147483647 w 207"/>
                <a:gd name="T1" fmla="*/ 2147483647 h 53"/>
                <a:gd name="T2" fmla="*/ 2147483647 w 207"/>
                <a:gd name="T3" fmla="*/ 2147483647 h 53"/>
                <a:gd name="T4" fmla="*/ 2147483647 w 207"/>
                <a:gd name="T5" fmla="*/ 2147483647 h 53"/>
                <a:gd name="T6" fmla="*/ 0 w 207"/>
                <a:gd name="T7" fmla="*/ 2147483647 h 53"/>
                <a:gd name="T8" fmla="*/ 0 w 207"/>
                <a:gd name="T9" fmla="*/ 2147483647 h 53"/>
                <a:gd name="T10" fmla="*/ 2147483647 w 207"/>
                <a:gd name="T11" fmla="*/ 2147483647 h 53"/>
                <a:gd name="T12" fmla="*/ 2147483647 w 207"/>
                <a:gd name="T13" fmla="*/ 2147483647 h 53"/>
                <a:gd name="T14" fmla="*/ 2147483647 w 207"/>
                <a:gd name="T15" fmla="*/ 0 h 53"/>
                <a:gd name="T16" fmla="*/ 2147483647 w 207"/>
                <a:gd name="T17" fmla="*/ 0 h 53"/>
                <a:gd name="T18" fmla="*/ 2147483647 w 207"/>
                <a:gd name="T19" fmla="*/ 0 h 53"/>
                <a:gd name="T20" fmla="*/ 2147483647 w 207"/>
                <a:gd name="T21" fmla="*/ 2147483647 h 53"/>
                <a:gd name="T22" fmla="*/ 2147483647 w 207"/>
                <a:gd name="T23" fmla="*/ 2147483647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7"/>
                <a:gd name="T37" fmla="*/ 0 h 53"/>
                <a:gd name="T38" fmla="*/ 207 w 207"/>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FBFF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8" name="Freeform 199"/>
            <p:cNvSpPr>
              <a:spLocks noChangeArrowheads="1"/>
            </p:cNvSpPr>
            <p:nvPr/>
          </p:nvSpPr>
          <p:spPr bwMode="auto">
            <a:xfrm>
              <a:off x="717550" y="1057275"/>
              <a:ext cx="280988" cy="115888"/>
            </a:xfrm>
            <a:custGeom>
              <a:avLst/>
              <a:gdLst>
                <a:gd name="T0" fmla="*/ 2147483647 w 129"/>
                <a:gd name="T1" fmla="*/ 2147483647 h 53"/>
                <a:gd name="T2" fmla="*/ 2147483647 w 129"/>
                <a:gd name="T3" fmla="*/ 2147483647 h 53"/>
                <a:gd name="T4" fmla="*/ 2147483647 w 129"/>
                <a:gd name="T5" fmla="*/ 0 h 53"/>
                <a:gd name="T6" fmla="*/ 2147483647 w 129"/>
                <a:gd name="T7" fmla="*/ 0 h 53"/>
                <a:gd name="T8" fmla="*/ 0 w 129"/>
                <a:gd name="T9" fmla="*/ 0 h 53"/>
                <a:gd name="T10" fmla="*/ 2147483647 w 129"/>
                <a:gd name="T11" fmla="*/ 2147483647 h 53"/>
                <a:gd name="T12" fmla="*/ 2147483647 w 129"/>
                <a:gd name="T13" fmla="*/ 2147483647 h 53"/>
                <a:gd name="T14" fmla="*/ 2147483647 w 129"/>
                <a:gd name="T15" fmla="*/ 2147483647 h 53"/>
                <a:gd name="T16" fmla="*/ 2147483647 w 129"/>
                <a:gd name="T17" fmla="*/ 2147483647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53"/>
                <a:gd name="T29" fmla="*/ 129 w 129"/>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E0E4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9" name="Rectangle 200"/>
            <p:cNvSpPr>
              <a:spLocks noChangeArrowheads="1"/>
            </p:cNvSpPr>
            <p:nvPr/>
          </p:nvSpPr>
          <p:spPr bwMode="auto">
            <a:xfrm>
              <a:off x="966788" y="431800"/>
              <a:ext cx="182563" cy="477838"/>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0" name="Rectangle 201"/>
            <p:cNvSpPr>
              <a:spLocks noChangeArrowheads="1"/>
            </p:cNvSpPr>
            <p:nvPr/>
          </p:nvSpPr>
          <p:spPr bwMode="auto">
            <a:xfrm>
              <a:off x="992188" y="431800"/>
              <a:ext cx="147638" cy="17303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1" name="Rectangle 202"/>
            <p:cNvSpPr>
              <a:spLocks noChangeArrowheads="1"/>
            </p:cNvSpPr>
            <p:nvPr/>
          </p:nvSpPr>
          <p:spPr bwMode="auto">
            <a:xfrm>
              <a:off x="992188" y="666750"/>
              <a:ext cx="147638" cy="10318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2" name="Rectangle 203"/>
            <p:cNvSpPr>
              <a:spLocks noChangeArrowheads="1"/>
            </p:cNvSpPr>
            <p:nvPr/>
          </p:nvSpPr>
          <p:spPr bwMode="auto">
            <a:xfrm>
              <a:off x="992188" y="814388"/>
              <a:ext cx="147638" cy="952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3" name="Rectangle 204"/>
            <p:cNvSpPr>
              <a:spLocks noChangeArrowheads="1"/>
            </p:cNvSpPr>
            <p:nvPr/>
          </p:nvSpPr>
          <p:spPr bwMode="auto">
            <a:xfrm>
              <a:off x="400050" y="431800"/>
              <a:ext cx="69850" cy="320675"/>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4" name="Rectangle 206"/>
            <p:cNvSpPr>
              <a:spLocks noChangeArrowheads="1"/>
            </p:cNvSpPr>
            <p:nvPr/>
          </p:nvSpPr>
          <p:spPr bwMode="auto">
            <a:xfrm>
              <a:off x="400050" y="431801"/>
              <a:ext cx="69850" cy="25400"/>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5" name="Rectangle 207"/>
            <p:cNvSpPr>
              <a:spLocks noChangeArrowheads="1"/>
            </p:cNvSpPr>
            <p:nvPr/>
          </p:nvSpPr>
          <p:spPr bwMode="auto">
            <a:xfrm>
              <a:off x="417513" y="474663"/>
              <a:ext cx="17463" cy="254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6" name="Rectangle 208"/>
            <p:cNvSpPr>
              <a:spLocks noChangeArrowheads="1"/>
            </p:cNvSpPr>
            <p:nvPr/>
          </p:nvSpPr>
          <p:spPr bwMode="auto">
            <a:xfrm>
              <a:off x="444500" y="474663"/>
              <a:ext cx="17463" cy="254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7" name="Rectangle 209"/>
            <p:cNvSpPr>
              <a:spLocks noChangeArrowheads="1"/>
            </p:cNvSpPr>
            <p:nvPr/>
          </p:nvSpPr>
          <p:spPr bwMode="auto">
            <a:xfrm>
              <a:off x="417513" y="517526"/>
              <a:ext cx="17463" cy="444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8" name="Rectangle 210"/>
            <p:cNvSpPr>
              <a:spLocks noChangeArrowheads="1"/>
            </p:cNvSpPr>
            <p:nvPr/>
          </p:nvSpPr>
          <p:spPr bwMode="auto">
            <a:xfrm>
              <a:off x="417513" y="596901"/>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9" name="Rectangle 211"/>
            <p:cNvSpPr>
              <a:spLocks noChangeArrowheads="1"/>
            </p:cNvSpPr>
            <p:nvPr/>
          </p:nvSpPr>
          <p:spPr bwMode="auto">
            <a:xfrm>
              <a:off x="417513" y="666751"/>
              <a:ext cx="17463" cy="508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0" name="Rectangle 212"/>
            <p:cNvSpPr>
              <a:spLocks noChangeArrowheads="1"/>
            </p:cNvSpPr>
            <p:nvPr/>
          </p:nvSpPr>
          <p:spPr bwMode="auto">
            <a:xfrm>
              <a:off x="444500" y="596901"/>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1" name="Rectangle 213"/>
            <p:cNvSpPr>
              <a:spLocks noChangeArrowheads="1"/>
            </p:cNvSpPr>
            <p:nvPr/>
          </p:nvSpPr>
          <p:spPr bwMode="auto">
            <a:xfrm>
              <a:off x="444500" y="517526"/>
              <a:ext cx="17463" cy="444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2" name="Rectangle 214"/>
            <p:cNvSpPr>
              <a:spLocks noChangeArrowheads="1"/>
            </p:cNvSpPr>
            <p:nvPr/>
          </p:nvSpPr>
          <p:spPr bwMode="auto">
            <a:xfrm>
              <a:off x="444500" y="674688"/>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3" name="Rectangle 215"/>
            <p:cNvSpPr>
              <a:spLocks noChangeArrowheads="1"/>
            </p:cNvSpPr>
            <p:nvPr/>
          </p:nvSpPr>
          <p:spPr bwMode="auto">
            <a:xfrm>
              <a:off x="479425" y="414338"/>
              <a:ext cx="477838" cy="793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4" name="Rectangle 216"/>
            <p:cNvSpPr>
              <a:spLocks noChangeArrowheads="1"/>
            </p:cNvSpPr>
            <p:nvPr/>
          </p:nvSpPr>
          <p:spPr bwMode="auto">
            <a:xfrm>
              <a:off x="992188" y="422276"/>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5" name="Rectangle 217"/>
            <p:cNvSpPr>
              <a:spLocks noChangeArrowheads="1"/>
            </p:cNvSpPr>
            <p:nvPr/>
          </p:nvSpPr>
          <p:spPr bwMode="auto">
            <a:xfrm>
              <a:off x="992188" y="657226"/>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6" name="Rectangle 218"/>
            <p:cNvSpPr>
              <a:spLocks noChangeArrowheads="1"/>
            </p:cNvSpPr>
            <p:nvPr/>
          </p:nvSpPr>
          <p:spPr bwMode="auto">
            <a:xfrm>
              <a:off x="992188" y="804863"/>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7" name="Rectangle 219"/>
            <p:cNvSpPr>
              <a:spLocks noChangeArrowheads="1"/>
            </p:cNvSpPr>
            <p:nvPr/>
          </p:nvSpPr>
          <p:spPr bwMode="auto">
            <a:xfrm>
              <a:off x="400050" y="927101"/>
              <a:ext cx="566738" cy="793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8" name="Rectangle 220"/>
            <p:cNvSpPr>
              <a:spLocks noChangeArrowheads="1"/>
            </p:cNvSpPr>
            <p:nvPr/>
          </p:nvSpPr>
          <p:spPr bwMode="auto">
            <a:xfrm>
              <a:off x="1009650" y="927101"/>
              <a:ext cx="25400"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9" name="Rectangle 221"/>
            <p:cNvSpPr>
              <a:spLocks noChangeArrowheads="1"/>
            </p:cNvSpPr>
            <p:nvPr/>
          </p:nvSpPr>
          <p:spPr bwMode="auto">
            <a:xfrm>
              <a:off x="1052513" y="927101"/>
              <a:ext cx="26988"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50" name="Rectangle 222"/>
            <p:cNvSpPr>
              <a:spLocks noChangeArrowheads="1"/>
            </p:cNvSpPr>
            <p:nvPr/>
          </p:nvSpPr>
          <p:spPr bwMode="auto">
            <a:xfrm>
              <a:off x="1096963" y="927101"/>
              <a:ext cx="25400"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51" name="Oval 223"/>
            <p:cNvSpPr>
              <a:spLocks noChangeArrowheads="1"/>
            </p:cNvSpPr>
            <p:nvPr/>
          </p:nvSpPr>
          <p:spPr bwMode="auto">
            <a:xfrm>
              <a:off x="617538" y="533401"/>
              <a:ext cx="96838" cy="95250"/>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2" name="Oval 224"/>
            <p:cNvSpPr>
              <a:spLocks noChangeArrowheads="1"/>
            </p:cNvSpPr>
            <p:nvPr/>
          </p:nvSpPr>
          <p:spPr bwMode="auto">
            <a:xfrm>
              <a:off x="684213" y="561976"/>
              <a:ext cx="77788" cy="77788"/>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3" name="Oval 225"/>
            <p:cNvSpPr>
              <a:spLocks noChangeArrowheads="1"/>
            </p:cNvSpPr>
            <p:nvPr/>
          </p:nvSpPr>
          <p:spPr bwMode="auto">
            <a:xfrm>
              <a:off x="731838" y="596901"/>
              <a:ext cx="87313" cy="87313"/>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4" name="Oval 226"/>
            <p:cNvSpPr>
              <a:spLocks noChangeArrowheads="1"/>
            </p:cNvSpPr>
            <p:nvPr/>
          </p:nvSpPr>
          <p:spPr bwMode="auto">
            <a:xfrm>
              <a:off x="568325" y="581026"/>
              <a:ext cx="107950" cy="109538"/>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5" name="Oval 227"/>
            <p:cNvSpPr>
              <a:spLocks noChangeArrowheads="1"/>
            </p:cNvSpPr>
            <p:nvPr/>
          </p:nvSpPr>
          <p:spPr bwMode="auto">
            <a:xfrm>
              <a:off x="635000" y="600076"/>
              <a:ext cx="117475" cy="117475"/>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6" name="Freeform 228"/>
            <p:cNvSpPr>
              <a:spLocks noChangeArrowheads="1"/>
            </p:cNvSpPr>
            <p:nvPr/>
          </p:nvSpPr>
          <p:spPr bwMode="auto">
            <a:xfrm>
              <a:off x="26988" y="696913"/>
              <a:ext cx="211138" cy="293688"/>
            </a:xfrm>
            <a:custGeom>
              <a:avLst/>
              <a:gdLst>
                <a:gd name="T0" fmla="*/ 2147483647 w 133"/>
                <a:gd name="T1" fmla="*/ 0 h 185"/>
                <a:gd name="T2" fmla="*/ 2147483647 w 133"/>
                <a:gd name="T3" fmla="*/ 2147483647 h 185"/>
                <a:gd name="T4" fmla="*/ 2147483647 w 133"/>
                <a:gd name="T5" fmla="*/ 2147483647 h 185"/>
                <a:gd name="T6" fmla="*/ 0 w 133"/>
                <a:gd name="T7" fmla="*/ 2147483647 h 185"/>
                <a:gd name="T8" fmla="*/ 2147483647 w 133"/>
                <a:gd name="T9" fmla="*/ 0 h 185"/>
                <a:gd name="T10" fmla="*/ 0 60000 65536"/>
                <a:gd name="T11" fmla="*/ 0 60000 65536"/>
                <a:gd name="T12" fmla="*/ 0 60000 65536"/>
                <a:gd name="T13" fmla="*/ 0 60000 65536"/>
                <a:gd name="T14" fmla="*/ 0 60000 65536"/>
                <a:gd name="T15" fmla="*/ 0 w 133"/>
                <a:gd name="T16" fmla="*/ 0 h 185"/>
                <a:gd name="T17" fmla="*/ 133 w 133"/>
                <a:gd name="T18" fmla="*/ 185 h 185"/>
              </a:gdLst>
              <a:ahLst/>
              <a:cxnLst>
                <a:cxn ang="T10">
                  <a:pos x="T0" y="T1"/>
                </a:cxn>
                <a:cxn ang="T11">
                  <a:pos x="T2" y="T3"/>
                </a:cxn>
                <a:cxn ang="T12">
                  <a:pos x="T4" y="T5"/>
                </a:cxn>
                <a:cxn ang="T13">
                  <a:pos x="T6" y="T7"/>
                </a:cxn>
                <a:cxn ang="T14">
                  <a:pos x="T8" y="T9"/>
                </a:cxn>
              </a:cxnLst>
              <a:rect l="T15" t="T16" r="T17" b="T18"/>
              <a:pathLst>
                <a:path w="133" h="185">
                  <a:moveTo>
                    <a:pt x="26" y="0"/>
                  </a:moveTo>
                  <a:lnTo>
                    <a:pt x="133" y="170"/>
                  </a:lnTo>
                  <a:lnTo>
                    <a:pt x="107" y="185"/>
                  </a:lnTo>
                  <a:lnTo>
                    <a:pt x="0" y="15"/>
                  </a:lnTo>
                  <a:lnTo>
                    <a:pt x="26" y="0"/>
                  </a:lnTo>
                  <a:close/>
                </a:path>
              </a:pathLst>
            </a:custGeom>
            <a:solidFill>
              <a:srgbClr val="1826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7" name="Freeform 229"/>
            <p:cNvSpPr>
              <a:spLocks noChangeArrowheads="1"/>
            </p:cNvSpPr>
            <p:nvPr/>
          </p:nvSpPr>
          <p:spPr bwMode="auto">
            <a:xfrm>
              <a:off x="173038" y="927101"/>
              <a:ext cx="65088" cy="77788"/>
            </a:xfrm>
            <a:custGeom>
              <a:avLst/>
              <a:gdLst>
                <a:gd name="T0" fmla="*/ 2147483647 w 41"/>
                <a:gd name="T1" fmla="*/ 0 h 49"/>
                <a:gd name="T2" fmla="*/ 2147483647 w 41"/>
                <a:gd name="T3" fmla="*/ 2147483647 h 49"/>
                <a:gd name="T4" fmla="*/ 2147483647 w 41"/>
                <a:gd name="T5" fmla="*/ 2147483647 h 49"/>
                <a:gd name="T6" fmla="*/ 2147483647 w 41"/>
                <a:gd name="T7" fmla="*/ 2147483647 h 49"/>
                <a:gd name="T8" fmla="*/ 0 w 41"/>
                <a:gd name="T9" fmla="*/ 2147483647 h 49"/>
                <a:gd name="T10" fmla="*/ 2147483647 w 41"/>
                <a:gd name="T11" fmla="*/ 0 h 49"/>
                <a:gd name="T12" fmla="*/ 0 60000 65536"/>
                <a:gd name="T13" fmla="*/ 0 60000 65536"/>
                <a:gd name="T14" fmla="*/ 0 60000 65536"/>
                <a:gd name="T15" fmla="*/ 0 60000 65536"/>
                <a:gd name="T16" fmla="*/ 0 60000 65536"/>
                <a:gd name="T17" fmla="*/ 0 60000 65536"/>
                <a:gd name="T18" fmla="*/ 0 w 41"/>
                <a:gd name="T19" fmla="*/ 0 h 49"/>
                <a:gd name="T20" fmla="*/ 41 w 41"/>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1" h="49">
                  <a:moveTo>
                    <a:pt x="24" y="0"/>
                  </a:moveTo>
                  <a:lnTo>
                    <a:pt x="41" y="25"/>
                  </a:lnTo>
                  <a:lnTo>
                    <a:pt x="39" y="49"/>
                  </a:lnTo>
                  <a:lnTo>
                    <a:pt x="15" y="40"/>
                  </a:lnTo>
                  <a:lnTo>
                    <a:pt x="0" y="16"/>
                  </a:lnTo>
                  <a:lnTo>
                    <a:pt x="24" y="0"/>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8" name="Freeform 230"/>
            <p:cNvSpPr>
              <a:spLocks noEditPoints="1" noChangeArrowheads="1"/>
            </p:cNvSpPr>
            <p:nvPr/>
          </p:nvSpPr>
          <p:spPr bwMode="auto">
            <a:xfrm>
              <a:off x="1303338" y="557213"/>
              <a:ext cx="206375" cy="147638"/>
            </a:xfrm>
            <a:custGeom>
              <a:avLst/>
              <a:gdLst>
                <a:gd name="T0" fmla="*/ 2147483647 w 95"/>
                <a:gd name="T1" fmla="*/ 0 h 68"/>
                <a:gd name="T2" fmla="*/ 2147483647 w 95"/>
                <a:gd name="T3" fmla="*/ 0 h 68"/>
                <a:gd name="T4" fmla="*/ 0 w 95"/>
                <a:gd name="T5" fmla="*/ 2147483647 h 68"/>
                <a:gd name="T6" fmla="*/ 0 w 95"/>
                <a:gd name="T7" fmla="*/ 2147483647 h 68"/>
                <a:gd name="T8" fmla="*/ 2147483647 w 95"/>
                <a:gd name="T9" fmla="*/ 2147483647 h 68"/>
                <a:gd name="T10" fmla="*/ 2147483647 w 95"/>
                <a:gd name="T11" fmla="*/ 2147483647 h 68"/>
                <a:gd name="T12" fmla="*/ 2147483647 w 95"/>
                <a:gd name="T13" fmla="*/ 2147483647 h 68"/>
                <a:gd name="T14" fmla="*/ 2147483647 w 95"/>
                <a:gd name="T15" fmla="*/ 2147483647 h 68"/>
                <a:gd name="T16" fmla="*/ 2147483647 w 95"/>
                <a:gd name="T17" fmla="*/ 0 h 68"/>
                <a:gd name="T18" fmla="*/ 2147483647 w 95"/>
                <a:gd name="T19" fmla="*/ 2147483647 h 68"/>
                <a:gd name="T20" fmla="*/ 2147483647 w 95"/>
                <a:gd name="T21" fmla="*/ 2147483647 h 68"/>
                <a:gd name="T22" fmla="*/ 2147483647 w 95"/>
                <a:gd name="T23" fmla="*/ 2147483647 h 68"/>
                <a:gd name="T24" fmla="*/ 2147483647 w 95"/>
                <a:gd name="T25" fmla="*/ 2147483647 h 68"/>
                <a:gd name="T26" fmla="*/ 2147483647 w 95"/>
                <a:gd name="T27" fmla="*/ 2147483647 h 68"/>
                <a:gd name="T28" fmla="*/ 2147483647 w 95"/>
                <a:gd name="T29" fmla="*/ 2147483647 h 68"/>
                <a:gd name="T30" fmla="*/ 2147483647 w 95"/>
                <a:gd name="T31" fmla="*/ 2147483647 h 68"/>
                <a:gd name="T32" fmla="*/ 2147483647 w 95"/>
                <a:gd name="T33" fmla="*/ 2147483647 h 68"/>
                <a:gd name="T34" fmla="*/ 2147483647 w 95"/>
                <a:gd name="T35" fmla="*/ 2147483647 h 68"/>
                <a:gd name="T36" fmla="*/ 2147483647 w 95"/>
                <a:gd name="T37" fmla="*/ 2147483647 h 68"/>
                <a:gd name="T38" fmla="*/ 2147483647 w 95"/>
                <a:gd name="T39" fmla="*/ 2147483647 h 68"/>
                <a:gd name="T40" fmla="*/ 2147483647 w 95"/>
                <a:gd name="T41" fmla="*/ 2147483647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5"/>
                <a:gd name="T64" fmla="*/ 0 h 68"/>
                <a:gd name="T65" fmla="*/ 95 w 95"/>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5" h="68">
                  <a:moveTo>
                    <a:pt x="88" y="0"/>
                  </a:moveTo>
                  <a:cubicBezTo>
                    <a:pt x="6" y="0"/>
                    <a:pt x="6" y="0"/>
                    <a:pt x="6" y="0"/>
                  </a:cubicBezTo>
                  <a:cubicBezTo>
                    <a:pt x="3" y="0"/>
                    <a:pt x="0" y="3"/>
                    <a:pt x="0" y="7"/>
                  </a:cubicBezTo>
                  <a:cubicBezTo>
                    <a:pt x="0" y="61"/>
                    <a:pt x="0" y="61"/>
                    <a:pt x="0" y="61"/>
                  </a:cubicBezTo>
                  <a:cubicBezTo>
                    <a:pt x="0" y="65"/>
                    <a:pt x="3" y="68"/>
                    <a:pt x="6" y="68"/>
                  </a:cubicBezTo>
                  <a:cubicBezTo>
                    <a:pt x="88" y="68"/>
                    <a:pt x="88" y="68"/>
                    <a:pt x="88" y="68"/>
                  </a:cubicBezTo>
                  <a:cubicBezTo>
                    <a:pt x="92" y="68"/>
                    <a:pt x="95" y="65"/>
                    <a:pt x="95" y="61"/>
                  </a:cubicBezTo>
                  <a:cubicBezTo>
                    <a:pt x="95" y="7"/>
                    <a:pt x="95" y="7"/>
                    <a:pt x="95" y="7"/>
                  </a:cubicBezTo>
                  <a:cubicBezTo>
                    <a:pt x="95" y="3"/>
                    <a:pt x="92" y="0"/>
                    <a:pt x="88" y="0"/>
                  </a:cubicBezTo>
                  <a:close/>
                  <a:moveTo>
                    <a:pt x="34" y="60"/>
                  </a:moveTo>
                  <a:cubicBezTo>
                    <a:pt x="20" y="60"/>
                    <a:pt x="8" y="48"/>
                    <a:pt x="8" y="34"/>
                  </a:cubicBezTo>
                  <a:cubicBezTo>
                    <a:pt x="8" y="20"/>
                    <a:pt x="20" y="8"/>
                    <a:pt x="34" y="8"/>
                  </a:cubicBezTo>
                  <a:cubicBezTo>
                    <a:pt x="49" y="8"/>
                    <a:pt x="60" y="20"/>
                    <a:pt x="60" y="34"/>
                  </a:cubicBezTo>
                  <a:cubicBezTo>
                    <a:pt x="60" y="48"/>
                    <a:pt x="49" y="60"/>
                    <a:pt x="34" y="60"/>
                  </a:cubicBezTo>
                  <a:close/>
                  <a:moveTo>
                    <a:pt x="85" y="15"/>
                  </a:moveTo>
                  <a:cubicBezTo>
                    <a:pt x="77" y="15"/>
                    <a:pt x="77" y="15"/>
                    <a:pt x="77" y="15"/>
                  </a:cubicBezTo>
                  <a:cubicBezTo>
                    <a:pt x="74" y="15"/>
                    <a:pt x="72" y="13"/>
                    <a:pt x="72" y="10"/>
                  </a:cubicBezTo>
                  <a:cubicBezTo>
                    <a:pt x="72" y="8"/>
                    <a:pt x="74" y="6"/>
                    <a:pt x="77" y="6"/>
                  </a:cubicBezTo>
                  <a:cubicBezTo>
                    <a:pt x="85" y="6"/>
                    <a:pt x="85" y="6"/>
                    <a:pt x="85" y="6"/>
                  </a:cubicBezTo>
                  <a:cubicBezTo>
                    <a:pt x="87" y="6"/>
                    <a:pt x="89" y="8"/>
                    <a:pt x="89" y="10"/>
                  </a:cubicBezTo>
                  <a:cubicBezTo>
                    <a:pt x="89" y="13"/>
                    <a:pt x="87" y="15"/>
                    <a:pt x="85" y="15"/>
                  </a:cubicBezTo>
                  <a:close/>
                </a:path>
              </a:pathLst>
            </a:custGeom>
            <a:solidFill>
              <a:srgbClr val="2027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9" name="Oval 231"/>
            <p:cNvSpPr>
              <a:spLocks noChangeArrowheads="1"/>
            </p:cNvSpPr>
            <p:nvPr/>
          </p:nvSpPr>
          <p:spPr bwMode="auto">
            <a:xfrm>
              <a:off x="1343025" y="596901"/>
              <a:ext cx="68263" cy="69850"/>
            </a:xfrm>
            <a:prstGeom prst="ellipse">
              <a:avLst/>
            </a:prstGeom>
            <a:solidFill>
              <a:srgbClr val="414F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60" name="Freeform 232"/>
            <p:cNvSpPr>
              <a:spLocks noChangeArrowheads="1"/>
            </p:cNvSpPr>
            <p:nvPr/>
          </p:nvSpPr>
          <p:spPr bwMode="auto">
            <a:xfrm>
              <a:off x="1322388" y="531813"/>
              <a:ext cx="80963" cy="19050"/>
            </a:xfrm>
            <a:custGeom>
              <a:avLst/>
              <a:gdLst>
                <a:gd name="T0" fmla="*/ 2147483647 w 37"/>
                <a:gd name="T1" fmla="*/ 2147483647 h 9"/>
                <a:gd name="T2" fmla="*/ 2147483647 w 37"/>
                <a:gd name="T3" fmla="*/ 2147483647 h 9"/>
                <a:gd name="T4" fmla="*/ 2147483647 w 37"/>
                <a:gd name="T5" fmla="*/ 0 h 9"/>
                <a:gd name="T6" fmla="*/ 2147483647 w 37"/>
                <a:gd name="T7" fmla="*/ 0 h 9"/>
                <a:gd name="T8" fmla="*/ 0 w 37"/>
                <a:gd name="T9" fmla="*/ 2147483647 h 9"/>
                <a:gd name="T10" fmla="*/ 0 w 37"/>
                <a:gd name="T11" fmla="*/ 2147483647 h 9"/>
                <a:gd name="T12" fmla="*/ 2147483647 w 37"/>
                <a:gd name="T13" fmla="*/ 2147483647 h 9"/>
                <a:gd name="T14" fmla="*/ 0 60000 65536"/>
                <a:gd name="T15" fmla="*/ 0 60000 65536"/>
                <a:gd name="T16" fmla="*/ 0 60000 65536"/>
                <a:gd name="T17" fmla="*/ 0 60000 65536"/>
                <a:gd name="T18" fmla="*/ 0 60000 65536"/>
                <a:gd name="T19" fmla="*/ 0 60000 65536"/>
                <a:gd name="T20" fmla="*/ 0 60000 65536"/>
                <a:gd name="T21" fmla="*/ 0 w 37"/>
                <a:gd name="T22" fmla="*/ 0 h 9"/>
                <a:gd name="T23" fmla="*/ 37 w 3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9">
                  <a:moveTo>
                    <a:pt x="36" y="9"/>
                  </a:moveTo>
                  <a:cubicBezTo>
                    <a:pt x="37" y="8"/>
                    <a:pt x="37" y="8"/>
                    <a:pt x="37" y="8"/>
                  </a:cubicBezTo>
                  <a:cubicBezTo>
                    <a:pt x="37" y="3"/>
                    <a:pt x="34" y="0"/>
                    <a:pt x="30" y="0"/>
                  </a:cubicBezTo>
                  <a:cubicBezTo>
                    <a:pt x="6" y="0"/>
                    <a:pt x="6" y="0"/>
                    <a:pt x="6" y="0"/>
                  </a:cubicBezTo>
                  <a:cubicBezTo>
                    <a:pt x="3" y="0"/>
                    <a:pt x="0" y="3"/>
                    <a:pt x="0" y="8"/>
                  </a:cubicBezTo>
                  <a:cubicBezTo>
                    <a:pt x="0" y="8"/>
                    <a:pt x="0" y="8"/>
                    <a:pt x="0" y="9"/>
                  </a:cubicBezTo>
                  <a:lnTo>
                    <a:pt x="36" y="9"/>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1" name="Freeform 233"/>
            <p:cNvSpPr>
              <a:spLocks noEditPoints="1" noChangeArrowheads="1"/>
            </p:cNvSpPr>
            <p:nvPr/>
          </p:nvSpPr>
          <p:spPr bwMode="auto">
            <a:xfrm>
              <a:off x="598488" y="1231901"/>
              <a:ext cx="520700" cy="279400"/>
            </a:xfrm>
            <a:custGeom>
              <a:avLst/>
              <a:gdLst>
                <a:gd name="T0" fmla="*/ 2147483647 w 239"/>
                <a:gd name="T1" fmla="*/ 0 h 129"/>
                <a:gd name="T2" fmla="*/ 0 w 239"/>
                <a:gd name="T3" fmla="*/ 2147483647 h 129"/>
                <a:gd name="T4" fmla="*/ 2147483647 w 239"/>
                <a:gd name="T5" fmla="*/ 2147483647 h 129"/>
                <a:gd name="T6" fmla="*/ 2147483647 w 239"/>
                <a:gd name="T7" fmla="*/ 2147483647 h 129"/>
                <a:gd name="T8" fmla="*/ 2147483647 w 239"/>
                <a:gd name="T9" fmla="*/ 2147483647 h 129"/>
                <a:gd name="T10" fmla="*/ 2147483647 w 239"/>
                <a:gd name="T11" fmla="*/ 2147483647 h 129"/>
                <a:gd name="T12" fmla="*/ 2147483647 w 239"/>
                <a:gd name="T13" fmla="*/ 2147483647 h 129"/>
                <a:gd name="T14" fmla="*/ 2147483647 w 239"/>
                <a:gd name="T15" fmla="*/ 2147483647 h 129"/>
                <a:gd name="T16" fmla="*/ 2147483647 w 239"/>
                <a:gd name="T17" fmla="*/ 2147483647 h 129"/>
                <a:gd name="T18" fmla="*/ 2147483647 w 239"/>
                <a:gd name="T19" fmla="*/ 2147483647 h 129"/>
                <a:gd name="T20" fmla="*/ 2147483647 w 239"/>
                <a:gd name="T21" fmla="*/ 2147483647 h 129"/>
                <a:gd name="T22" fmla="*/ 2147483647 w 239"/>
                <a:gd name="T23" fmla="*/ 2147483647 h 129"/>
                <a:gd name="T24" fmla="*/ 2147483647 w 239"/>
                <a:gd name="T25" fmla="*/ 2147483647 h 129"/>
                <a:gd name="T26" fmla="*/ 2147483647 w 239"/>
                <a:gd name="T27" fmla="*/ 2147483647 h 129"/>
                <a:gd name="T28" fmla="*/ 2147483647 w 239"/>
                <a:gd name="T29" fmla="*/ 2147483647 h 129"/>
                <a:gd name="T30" fmla="*/ 2147483647 w 239"/>
                <a:gd name="T31" fmla="*/ 2147483647 h 129"/>
                <a:gd name="T32" fmla="*/ 2147483647 w 239"/>
                <a:gd name="T33" fmla="*/ 2147483647 h 129"/>
                <a:gd name="T34" fmla="*/ 2147483647 w 239"/>
                <a:gd name="T35" fmla="*/ 2147483647 h 129"/>
                <a:gd name="T36" fmla="*/ 2147483647 w 239"/>
                <a:gd name="T37" fmla="*/ 2147483647 h 129"/>
                <a:gd name="T38" fmla="*/ 2147483647 w 239"/>
                <a:gd name="T39" fmla="*/ 2147483647 h 129"/>
                <a:gd name="T40" fmla="*/ 2147483647 w 239"/>
                <a:gd name="T41" fmla="*/ 2147483647 h 129"/>
                <a:gd name="T42" fmla="*/ 2147483647 w 239"/>
                <a:gd name="T43" fmla="*/ 2147483647 h 129"/>
                <a:gd name="T44" fmla="*/ 2147483647 w 239"/>
                <a:gd name="T45" fmla="*/ 2147483647 h 129"/>
                <a:gd name="T46" fmla="*/ 2147483647 w 239"/>
                <a:gd name="T47" fmla="*/ 2147483647 h 129"/>
                <a:gd name="T48" fmla="*/ 2147483647 w 239"/>
                <a:gd name="T49" fmla="*/ 2147483647 h 129"/>
                <a:gd name="T50" fmla="*/ 2147483647 w 239"/>
                <a:gd name="T51" fmla="*/ 2147483647 h 129"/>
                <a:gd name="T52" fmla="*/ 2147483647 w 239"/>
                <a:gd name="T53" fmla="*/ 2147483647 h 129"/>
                <a:gd name="T54" fmla="*/ 2147483647 w 239"/>
                <a:gd name="T55" fmla="*/ 2147483647 h 129"/>
                <a:gd name="T56" fmla="*/ 2147483647 w 239"/>
                <a:gd name="T57" fmla="*/ 2147483647 h 129"/>
                <a:gd name="T58" fmla="*/ 2147483647 w 239"/>
                <a:gd name="T59" fmla="*/ 2147483647 h 129"/>
                <a:gd name="T60" fmla="*/ 2147483647 w 239"/>
                <a:gd name="T61" fmla="*/ 2147483647 h 129"/>
                <a:gd name="T62" fmla="*/ 2147483647 w 239"/>
                <a:gd name="T63" fmla="*/ 2147483647 h 129"/>
                <a:gd name="T64" fmla="*/ 2147483647 w 239"/>
                <a:gd name="T65" fmla="*/ 2147483647 h 129"/>
                <a:gd name="T66" fmla="*/ 2147483647 w 239"/>
                <a:gd name="T67" fmla="*/ 2147483647 h 129"/>
                <a:gd name="T68" fmla="*/ 2147483647 w 239"/>
                <a:gd name="T69" fmla="*/ 2147483647 h 129"/>
                <a:gd name="T70" fmla="*/ 2147483647 w 239"/>
                <a:gd name="T71" fmla="*/ 2147483647 h 129"/>
                <a:gd name="T72" fmla="*/ 2147483647 w 239"/>
                <a:gd name="T73" fmla="*/ 2147483647 h 129"/>
                <a:gd name="T74" fmla="*/ 2147483647 w 239"/>
                <a:gd name="T75" fmla="*/ 2147483647 h 129"/>
                <a:gd name="T76" fmla="*/ 2147483647 w 239"/>
                <a:gd name="T77" fmla="*/ 2147483647 h 129"/>
                <a:gd name="T78" fmla="*/ 2147483647 w 239"/>
                <a:gd name="T79" fmla="*/ 2147483647 h 129"/>
                <a:gd name="T80" fmla="*/ 2147483647 w 239"/>
                <a:gd name="T81" fmla="*/ 2147483647 h 129"/>
                <a:gd name="T82" fmla="*/ 2147483647 w 239"/>
                <a:gd name="T83" fmla="*/ 2147483647 h 129"/>
                <a:gd name="T84" fmla="*/ 2147483647 w 239"/>
                <a:gd name="T85" fmla="*/ 2147483647 h 129"/>
                <a:gd name="T86" fmla="*/ 2147483647 w 239"/>
                <a:gd name="T87" fmla="*/ 2147483647 h 1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129"/>
                <a:gd name="T134" fmla="*/ 239 w 239"/>
                <a:gd name="T135" fmla="*/ 129 h 1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129">
                  <a:moveTo>
                    <a:pt x="215" y="0"/>
                  </a:moveTo>
                  <a:cubicBezTo>
                    <a:pt x="27" y="0"/>
                    <a:pt x="27" y="0"/>
                    <a:pt x="27" y="0"/>
                  </a:cubicBezTo>
                  <a:cubicBezTo>
                    <a:pt x="12" y="0"/>
                    <a:pt x="0" y="14"/>
                    <a:pt x="0" y="29"/>
                  </a:cubicBezTo>
                  <a:cubicBezTo>
                    <a:pt x="0" y="104"/>
                    <a:pt x="0" y="104"/>
                    <a:pt x="0" y="104"/>
                  </a:cubicBezTo>
                  <a:cubicBezTo>
                    <a:pt x="0" y="119"/>
                    <a:pt x="12" y="129"/>
                    <a:pt x="27" y="129"/>
                  </a:cubicBezTo>
                  <a:cubicBezTo>
                    <a:pt x="215" y="129"/>
                    <a:pt x="215" y="129"/>
                    <a:pt x="215" y="129"/>
                  </a:cubicBezTo>
                  <a:cubicBezTo>
                    <a:pt x="230" y="129"/>
                    <a:pt x="239" y="119"/>
                    <a:pt x="239" y="104"/>
                  </a:cubicBezTo>
                  <a:cubicBezTo>
                    <a:pt x="239" y="29"/>
                    <a:pt x="239" y="29"/>
                    <a:pt x="239" y="29"/>
                  </a:cubicBezTo>
                  <a:cubicBezTo>
                    <a:pt x="239" y="14"/>
                    <a:pt x="230" y="0"/>
                    <a:pt x="215" y="0"/>
                  </a:cubicBezTo>
                  <a:close/>
                  <a:moveTo>
                    <a:pt x="168" y="29"/>
                  </a:moveTo>
                  <a:cubicBezTo>
                    <a:pt x="187" y="29"/>
                    <a:pt x="187" y="29"/>
                    <a:pt x="187" y="29"/>
                  </a:cubicBezTo>
                  <a:cubicBezTo>
                    <a:pt x="187" y="48"/>
                    <a:pt x="187" y="48"/>
                    <a:pt x="187" y="48"/>
                  </a:cubicBezTo>
                  <a:cubicBezTo>
                    <a:pt x="168" y="48"/>
                    <a:pt x="168" y="48"/>
                    <a:pt x="168" y="48"/>
                  </a:cubicBezTo>
                  <a:lnTo>
                    <a:pt x="168" y="29"/>
                  </a:lnTo>
                  <a:close/>
                  <a:moveTo>
                    <a:pt x="196" y="57"/>
                  </a:moveTo>
                  <a:cubicBezTo>
                    <a:pt x="196" y="76"/>
                    <a:pt x="196" y="76"/>
                    <a:pt x="196" y="76"/>
                  </a:cubicBezTo>
                  <a:cubicBezTo>
                    <a:pt x="177" y="76"/>
                    <a:pt x="177" y="76"/>
                    <a:pt x="177" y="76"/>
                  </a:cubicBezTo>
                  <a:cubicBezTo>
                    <a:pt x="177" y="57"/>
                    <a:pt x="177" y="57"/>
                    <a:pt x="177" y="57"/>
                  </a:cubicBezTo>
                  <a:lnTo>
                    <a:pt x="196" y="57"/>
                  </a:lnTo>
                  <a:close/>
                  <a:moveTo>
                    <a:pt x="140" y="29"/>
                  </a:moveTo>
                  <a:cubicBezTo>
                    <a:pt x="159" y="29"/>
                    <a:pt x="159" y="29"/>
                    <a:pt x="159" y="29"/>
                  </a:cubicBezTo>
                  <a:cubicBezTo>
                    <a:pt x="159" y="48"/>
                    <a:pt x="159" y="48"/>
                    <a:pt x="159" y="48"/>
                  </a:cubicBezTo>
                  <a:cubicBezTo>
                    <a:pt x="140" y="48"/>
                    <a:pt x="140" y="48"/>
                    <a:pt x="140" y="48"/>
                  </a:cubicBezTo>
                  <a:lnTo>
                    <a:pt x="140" y="29"/>
                  </a:lnTo>
                  <a:close/>
                  <a:moveTo>
                    <a:pt x="168" y="57"/>
                  </a:moveTo>
                  <a:cubicBezTo>
                    <a:pt x="168" y="76"/>
                    <a:pt x="168" y="76"/>
                    <a:pt x="168" y="76"/>
                  </a:cubicBezTo>
                  <a:cubicBezTo>
                    <a:pt x="149" y="76"/>
                    <a:pt x="149" y="76"/>
                    <a:pt x="149" y="76"/>
                  </a:cubicBezTo>
                  <a:cubicBezTo>
                    <a:pt x="149" y="57"/>
                    <a:pt x="149" y="57"/>
                    <a:pt x="149" y="57"/>
                  </a:cubicBezTo>
                  <a:lnTo>
                    <a:pt x="168" y="57"/>
                  </a:lnTo>
                  <a:close/>
                  <a:moveTo>
                    <a:pt x="112" y="29"/>
                  </a:moveTo>
                  <a:cubicBezTo>
                    <a:pt x="131" y="29"/>
                    <a:pt x="131" y="29"/>
                    <a:pt x="131" y="29"/>
                  </a:cubicBezTo>
                  <a:cubicBezTo>
                    <a:pt x="131" y="48"/>
                    <a:pt x="131" y="48"/>
                    <a:pt x="131" y="48"/>
                  </a:cubicBezTo>
                  <a:cubicBezTo>
                    <a:pt x="112" y="48"/>
                    <a:pt x="112" y="48"/>
                    <a:pt x="112" y="48"/>
                  </a:cubicBezTo>
                  <a:lnTo>
                    <a:pt x="112" y="29"/>
                  </a:lnTo>
                  <a:close/>
                  <a:moveTo>
                    <a:pt x="140" y="57"/>
                  </a:moveTo>
                  <a:cubicBezTo>
                    <a:pt x="140" y="76"/>
                    <a:pt x="140" y="76"/>
                    <a:pt x="140" y="76"/>
                  </a:cubicBezTo>
                  <a:cubicBezTo>
                    <a:pt x="121" y="76"/>
                    <a:pt x="121" y="76"/>
                    <a:pt x="121" y="76"/>
                  </a:cubicBezTo>
                  <a:cubicBezTo>
                    <a:pt x="121" y="57"/>
                    <a:pt x="121" y="57"/>
                    <a:pt x="121" y="57"/>
                  </a:cubicBezTo>
                  <a:lnTo>
                    <a:pt x="140" y="57"/>
                  </a:lnTo>
                  <a:close/>
                  <a:moveTo>
                    <a:pt x="84" y="29"/>
                  </a:moveTo>
                  <a:cubicBezTo>
                    <a:pt x="102" y="29"/>
                    <a:pt x="102" y="29"/>
                    <a:pt x="102" y="29"/>
                  </a:cubicBezTo>
                  <a:cubicBezTo>
                    <a:pt x="102" y="48"/>
                    <a:pt x="102" y="48"/>
                    <a:pt x="102" y="48"/>
                  </a:cubicBezTo>
                  <a:cubicBezTo>
                    <a:pt x="84" y="48"/>
                    <a:pt x="84" y="48"/>
                    <a:pt x="84" y="48"/>
                  </a:cubicBezTo>
                  <a:lnTo>
                    <a:pt x="84" y="29"/>
                  </a:lnTo>
                  <a:close/>
                  <a:moveTo>
                    <a:pt x="112" y="57"/>
                  </a:moveTo>
                  <a:cubicBezTo>
                    <a:pt x="112" y="76"/>
                    <a:pt x="112" y="76"/>
                    <a:pt x="112" y="76"/>
                  </a:cubicBezTo>
                  <a:cubicBezTo>
                    <a:pt x="93" y="76"/>
                    <a:pt x="93" y="76"/>
                    <a:pt x="93" y="76"/>
                  </a:cubicBezTo>
                  <a:cubicBezTo>
                    <a:pt x="93" y="57"/>
                    <a:pt x="93" y="57"/>
                    <a:pt x="93" y="57"/>
                  </a:cubicBezTo>
                  <a:lnTo>
                    <a:pt x="112" y="57"/>
                  </a:lnTo>
                  <a:close/>
                  <a:moveTo>
                    <a:pt x="27" y="29"/>
                  </a:moveTo>
                  <a:cubicBezTo>
                    <a:pt x="46" y="29"/>
                    <a:pt x="46" y="29"/>
                    <a:pt x="46" y="29"/>
                  </a:cubicBezTo>
                  <a:cubicBezTo>
                    <a:pt x="46" y="48"/>
                    <a:pt x="46" y="48"/>
                    <a:pt x="46" y="48"/>
                  </a:cubicBezTo>
                  <a:cubicBezTo>
                    <a:pt x="27" y="48"/>
                    <a:pt x="27" y="48"/>
                    <a:pt x="27" y="48"/>
                  </a:cubicBezTo>
                  <a:lnTo>
                    <a:pt x="27" y="29"/>
                  </a:lnTo>
                  <a:close/>
                  <a:moveTo>
                    <a:pt x="46" y="104"/>
                  </a:moveTo>
                  <a:cubicBezTo>
                    <a:pt x="27" y="104"/>
                    <a:pt x="27" y="104"/>
                    <a:pt x="27" y="104"/>
                  </a:cubicBezTo>
                  <a:cubicBezTo>
                    <a:pt x="27" y="85"/>
                    <a:pt x="27" y="85"/>
                    <a:pt x="27" y="85"/>
                  </a:cubicBezTo>
                  <a:cubicBezTo>
                    <a:pt x="46" y="85"/>
                    <a:pt x="46" y="85"/>
                    <a:pt x="46" y="85"/>
                  </a:cubicBezTo>
                  <a:lnTo>
                    <a:pt x="46" y="104"/>
                  </a:lnTo>
                  <a:close/>
                  <a:moveTo>
                    <a:pt x="56" y="76"/>
                  </a:moveTo>
                  <a:cubicBezTo>
                    <a:pt x="37" y="76"/>
                    <a:pt x="37" y="76"/>
                    <a:pt x="37" y="76"/>
                  </a:cubicBezTo>
                  <a:cubicBezTo>
                    <a:pt x="37" y="57"/>
                    <a:pt x="37" y="57"/>
                    <a:pt x="37" y="57"/>
                  </a:cubicBezTo>
                  <a:cubicBezTo>
                    <a:pt x="56" y="57"/>
                    <a:pt x="56" y="57"/>
                    <a:pt x="56" y="57"/>
                  </a:cubicBezTo>
                  <a:lnTo>
                    <a:pt x="56" y="76"/>
                  </a:lnTo>
                  <a:close/>
                  <a:moveTo>
                    <a:pt x="56" y="29"/>
                  </a:moveTo>
                  <a:cubicBezTo>
                    <a:pt x="74" y="29"/>
                    <a:pt x="74" y="29"/>
                    <a:pt x="74" y="29"/>
                  </a:cubicBezTo>
                  <a:cubicBezTo>
                    <a:pt x="74" y="48"/>
                    <a:pt x="74" y="48"/>
                    <a:pt x="74" y="48"/>
                  </a:cubicBezTo>
                  <a:cubicBezTo>
                    <a:pt x="56" y="48"/>
                    <a:pt x="56" y="48"/>
                    <a:pt x="56" y="48"/>
                  </a:cubicBezTo>
                  <a:lnTo>
                    <a:pt x="56" y="29"/>
                  </a:lnTo>
                  <a:close/>
                  <a:moveTo>
                    <a:pt x="84" y="57"/>
                  </a:moveTo>
                  <a:cubicBezTo>
                    <a:pt x="84" y="76"/>
                    <a:pt x="84" y="76"/>
                    <a:pt x="84" y="76"/>
                  </a:cubicBezTo>
                  <a:cubicBezTo>
                    <a:pt x="65" y="76"/>
                    <a:pt x="65" y="76"/>
                    <a:pt x="65" y="76"/>
                  </a:cubicBezTo>
                  <a:cubicBezTo>
                    <a:pt x="65" y="57"/>
                    <a:pt x="65" y="57"/>
                    <a:pt x="65" y="57"/>
                  </a:cubicBezTo>
                  <a:lnTo>
                    <a:pt x="84" y="57"/>
                  </a:lnTo>
                  <a:close/>
                  <a:moveTo>
                    <a:pt x="189" y="100"/>
                  </a:moveTo>
                  <a:cubicBezTo>
                    <a:pt x="60" y="100"/>
                    <a:pt x="60" y="100"/>
                    <a:pt x="60" y="100"/>
                  </a:cubicBezTo>
                  <a:cubicBezTo>
                    <a:pt x="60" y="90"/>
                    <a:pt x="60" y="90"/>
                    <a:pt x="60" y="90"/>
                  </a:cubicBezTo>
                  <a:cubicBezTo>
                    <a:pt x="189" y="90"/>
                    <a:pt x="189" y="90"/>
                    <a:pt x="189" y="90"/>
                  </a:cubicBezTo>
                  <a:lnTo>
                    <a:pt x="189" y="100"/>
                  </a:lnTo>
                  <a:close/>
                  <a:moveTo>
                    <a:pt x="215" y="104"/>
                  </a:moveTo>
                  <a:cubicBezTo>
                    <a:pt x="196" y="104"/>
                    <a:pt x="196" y="104"/>
                    <a:pt x="196" y="104"/>
                  </a:cubicBezTo>
                  <a:cubicBezTo>
                    <a:pt x="196" y="85"/>
                    <a:pt x="196" y="85"/>
                    <a:pt x="196" y="85"/>
                  </a:cubicBezTo>
                  <a:cubicBezTo>
                    <a:pt x="215" y="85"/>
                    <a:pt x="215" y="85"/>
                    <a:pt x="215" y="85"/>
                  </a:cubicBezTo>
                  <a:lnTo>
                    <a:pt x="215" y="104"/>
                  </a:lnTo>
                  <a:close/>
                  <a:moveTo>
                    <a:pt x="215" y="48"/>
                  </a:moveTo>
                  <a:cubicBezTo>
                    <a:pt x="196" y="48"/>
                    <a:pt x="196" y="48"/>
                    <a:pt x="196" y="48"/>
                  </a:cubicBezTo>
                  <a:cubicBezTo>
                    <a:pt x="196" y="29"/>
                    <a:pt x="196" y="29"/>
                    <a:pt x="196" y="29"/>
                  </a:cubicBezTo>
                  <a:cubicBezTo>
                    <a:pt x="215" y="29"/>
                    <a:pt x="215" y="29"/>
                    <a:pt x="215" y="29"/>
                  </a:cubicBezTo>
                  <a:lnTo>
                    <a:pt x="215" y="48"/>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2" name="Freeform 234"/>
            <p:cNvSpPr>
              <a:spLocks noChangeArrowheads="1"/>
            </p:cNvSpPr>
            <p:nvPr/>
          </p:nvSpPr>
          <p:spPr bwMode="auto">
            <a:xfrm>
              <a:off x="820738" y="1001713"/>
              <a:ext cx="188913" cy="261938"/>
            </a:xfrm>
            <a:custGeom>
              <a:avLst/>
              <a:gdLst>
                <a:gd name="T0" fmla="*/ 2147483647 w 87"/>
                <a:gd name="T1" fmla="*/ 2147483647 h 121"/>
                <a:gd name="T2" fmla="*/ 2147483647 w 87"/>
                <a:gd name="T3" fmla="*/ 2147483647 h 121"/>
                <a:gd name="T4" fmla="*/ 2147483647 w 87"/>
                <a:gd name="T5" fmla="*/ 2147483647 h 121"/>
                <a:gd name="T6" fmla="*/ 2147483647 w 87"/>
                <a:gd name="T7" fmla="*/ 2147483647 h 121"/>
                <a:gd name="T8" fmla="*/ 2147483647 w 87"/>
                <a:gd name="T9" fmla="*/ 2147483647 h 121"/>
                <a:gd name="T10" fmla="*/ 2147483647 w 87"/>
                <a:gd name="T11" fmla="*/ 0 h 121"/>
                <a:gd name="T12" fmla="*/ 2147483647 w 87"/>
                <a:gd name="T13" fmla="*/ 2147483647 h 121"/>
                <a:gd name="T14" fmla="*/ 2147483647 w 87"/>
                <a:gd name="T15" fmla="*/ 2147483647 h 121"/>
                <a:gd name="T16" fmla="*/ 2147483647 w 87"/>
                <a:gd name="T17" fmla="*/ 2147483647 h 121"/>
                <a:gd name="T18" fmla="*/ 2147483647 w 87"/>
                <a:gd name="T19" fmla="*/ 2147483647 h 121"/>
                <a:gd name="T20" fmla="*/ 2147483647 w 87"/>
                <a:gd name="T21" fmla="*/ 2147483647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
                <a:gd name="T34" fmla="*/ 0 h 121"/>
                <a:gd name="T35" fmla="*/ 87 w 87"/>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 h="121">
                  <a:moveTo>
                    <a:pt x="13" y="121"/>
                  </a:moveTo>
                  <a:cubicBezTo>
                    <a:pt x="13" y="120"/>
                    <a:pt x="0" y="99"/>
                    <a:pt x="7" y="81"/>
                  </a:cubicBezTo>
                  <a:cubicBezTo>
                    <a:pt x="12" y="70"/>
                    <a:pt x="23" y="63"/>
                    <a:pt x="40" y="60"/>
                  </a:cubicBezTo>
                  <a:cubicBezTo>
                    <a:pt x="53" y="57"/>
                    <a:pt x="62" y="52"/>
                    <a:pt x="67" y="43"/>
                  </a:cubicBezTo>
                  <a:cubicBezTo>
                    <a:pt x="76" y="27"/>
                    <a:pt x="68" y="4"/>
                    <a:pt x="68" y="4"/>
                  </a:cubicBezTo>
                  <a:cubicBezTo>
                    <a:pt x="77" y="0"/>
                    <a:pt x="77" y="0"/>
                    <a:pt x="77" y="0"/>
                  </a:cubicBezTo>
                  <a:cubicBezTo>
                    <a:pt x="77" y="1"/>
                    <a:pt x="87" y="27"/>
                    <a:pt x="75" y="48"/>
                  </a:cubicBezTo>
                  <a:cubicBezTo>
                    <a:pt x="69" y="59"/>
                    <a:pt x="58" y="67"/>
                    <a:pt x="42" y="70"/>
                  </a:cubicBezTo>
                  <a:cubicBezTo>
                    <a:pt x="28" y="72"/>
                    <a:pt x="20" y="77"/>
                    <a:pt x="16" y="85"/>
                  </a:cubicBezTo>
                  <a:cubicBezTo>
                    <a:pt x="11" y="98"/>
                    <a:pt x="22" y="115"/>
                    <a:pt x="22" y="115"/>
                  </a:cubicBezTo>
                  <a:lnTo>
                    <a:pt x="13" y="121"/>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09538" y="6589713"/>
            <a:ext cx="12401551" cy="268287"/>
            <a:chOff x="0" y="0"/>
            <a:chExt cx="12409651" cy="268514"/>
          </a:xfrm>
        </p:grpSpPr>
        <p:sp>
          <p:nvSpPr>
            <p:cNvPr id="18442"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3"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4"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5"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6"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7"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8"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9"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0"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1"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2"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3"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4"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5"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6"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7"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8"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9"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0"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1"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2"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3"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4"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5"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6"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7"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8"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9"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0"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1"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2"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3"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4"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5"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6"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7"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8"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9"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0"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1"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2"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3"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4"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5"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6"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7"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8"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9"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0"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1"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2"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3"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4"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5"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6"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7"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8"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9"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0"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1"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2"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3"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4"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5"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6"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7"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8"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9"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0"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1"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2"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3"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4"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5"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6"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7"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8"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9"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0"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1"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2"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3"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4"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5"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6"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7"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8"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9"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30"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843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18436"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574" name="图表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2349500"/>
            <a:ext cx="5634037"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5" name="矩形 170"/>
          <p:cNvSpPr>
            <a:spLocks noChangeArrowheads="1"/>
          </p:cNvSpPr>
          <p:nvPr/>
        </p:nvSpPr>
        <p:spPr bwMode="auto">
          <a:xfrm>
            <a:off x="6172200" y="27257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00B2B2"/>
                </a:solidFill>
                <a:sym typeface="Arial" pitchFamily="34" charset="0"/>
              </a:rPr>
              <a:t>MARKET ANALYSIS</a:t>
            </a:r>
            <a:endParaRPr lang="zh-CN" altLang="en-US" sz="4400" b="1">
              <a:solidFill>
                <a:srgbClr val="00B2B2"/>
              </a:solidFill>
              <a:sym typeface="Arial" pitchFamily="34" charset="0"/>
            </a:endParaRPr>
          </a:p>
        </p:txBody>
      </p:sp>
      <p:grpSp>
        <p:nvGrpSpPr>
          <p:cNvPr id="20576" name="Group 96"/>
          <p:cNvGrpSpPr>
            <a:grpSpLocks/>
          </p:cNvGrpSpPr>
          <p:nvPr/>
        </p:nvGrpSpPr>
        <p:grpSpPr bwMode="auto">
          <a:xfrm>
            <a:off x="6188075" y="3454400"/>
            <a:ext cx="5380038" cy="1430338"/>
            <a:chOff x="0" y="0"/>
            <a:chExt cx="5380013" cy="1430331"/>
          </a:xfrm>
        </p:grpSpPr>
        <p:sp>
          <p:nvSpPr>
            <p:cNvPr id="18440" name="文本框 174"/>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18441" name="矩形 175"/>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0574"/>
                                        </p:tgtEl>
                                        <p:attrNameLst>
                                          <p:attrName>style.visibility</p:attrName>
                                        </p:attrNameLst>
                                      </p:cBhvr>
                                      <p:to>
                                        <p:strVal val="visible"/>
                                      </p:to>
                                    </p:set>
                                    <p:animEffect>
                                      <p:cBhvr>
                                        <p:cTn id="7" dur="500"/>
                                        <p:tgtEl>
                                          <p:spTgt spid="20574"/>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0574"/>
                                        </p:tgtEl>
                                        <p:attrNameLst>
                                          <p:attrName>style.visibility</p:attrName>
                                        </p:attrNameLst>
                                      </p:cBhvr>
                                      <p:to>
                                        <p:strVal val="visible"/>
                                      </p:to>
                                    </p:set>
                                    <p:animEffect>
                                      <p:cBhvr>
                                        <p:cTn id="11" dur="500"/>
                                        <p:tgtEl>
                                          <p:spTgt spid="2057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574"/>
                                        </p:tgtEl>
                                        <p:attrNameLst>
                                          <p:attrName>style.visibility</p:attrName>
                                        </p:attrNameLst>
                                      </p:cBhvr>
                                      <p:to>
                                        <p:strVal val="visible"/>
                                      </p:to>
                                    </p:set>
                                    <p:animEffect>
                                      <p:cBhvr>
                                        <p:cTn id="15" dur="500"/>
                                        <p:tgtEl>
                                          <p:spTgt spid="20574"/>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574"/>
                                        </p:tgtEl>
                                        <p:attrNameLst>
                                          <p:attrName>style.visibility</p:attrName>
                                        </p:attrNameLst>
                                      </p:cBhvr>
                                      <p:to>
                                        <p:strVal val="visible"/>
                                      </p:to>
                                    </p:set>
                                    <p:animEffect>
                                      <p:cBhvr>
                                        <p:cTn id="19" dur="500"/>
                                        <p:tgtEl>
                                          <p:spTgt spid="20574"/>
                                        </p:tgtEl>
                                      </p:cBhvr>
                                    </p:animEffect>
                                  </p:childTnLst>
                                </p:cTn>
                              </p:par>
                            </p:childTnLst>
                          </p:cTn>
                        </p:par>
                        <p:par>
                          <p:cTn id="20" fill="hold" nodeType="afterGroup">
                            <p:stCondLst>
                              <p:cond delay="2000"/>
                            </p:stCondLst>
                            <p:childTnLst>
                              <p:par>
                                <p:cTn id="21" presetID="12" presetClass="entr" presetSubtype="1" fill="hold" grpId="0" nodeType="afterEffect">
                                  <p:stCondLst>
                                    <p:cond delay="0"/>
                                  </p:stCondLst>
                                  <p:iterate type="lt">
                                    <p:tmPct val="6000"/>
                                  </p:iterate>
                                  <p:childTnLst>
                                    <p:set>
                                      <p:cBhvr>
                                        <p:cTn id="22" dur="1" fill="hold">
                                          <p:stCondLst>
                                            <p:cond delay="0"/>
                                          </p:stCondLst>
                                        </p:cTn>
                                        <p:tgtEl>
                                          <p:spTgt spid="20575"/>
                                        </p:tgtEl>
                                        <p:attrNameLst>
                                          <p:attrName>style.visibility</p:attrName>
                                        </p:attrNameLst>
                                      </p:cBhvr>
                                      <p:to>
                                        <p:strVal val="visible"/>
                                      </p:to>
                                    </p:set>
                                    <p:anim calcmode="lin" valueType="num">
                                      <p:cBhvr>
                                        <p:cTn id="23" dur="500"/>
                                        <p:tgtEl>
                                          <p:spTgt spid="20575"/>
                                        </p:tgtEl>
                                        <p:attrNameLst>
                                          <p:attrName>ppt_y</p:attrName>
                                        </p:attrNameLst>
                                      </p:cBhvr>
                                      <p:tavLst>
                                        <p:tav tm="0">
                                          <p:val>
                                            <p:strVal val="#ppt_y-#ppt_h*1.125000"/>
                                          </p:val>
                                        </p:tav>
                                        <p:tav tm="100000">
                                          <p:val>
                                            <p:strVal val="#ppt_y"/>
                                          </p:val>
                                        </p:tav>
                                      </p:tavLst>
                                    </p:anim>
                                    <p:animEffect>
                                      <p:cBhvr>
                                        <p:cTn id="24" dur="500"/>
                                        <p:tgtEl>
                                          <p:spTgt spid="20575"/>
                                        </p:tgtEl>
                                      </p:cBhvr>
                                    </p:animEffect>
                                  </p:childTnLst>
                                </p:cTn>
                              </p:par>
                            </p:childTnLst>
                          </p:cTn>
                        </p:par>
                        <p:par>
                          <p:cTn id="25" fill="hold" nodeType="afterGroup">
                            <p:stCondLst>
                              <p:cond delay="2920"/>
                            </p:stCondLst>
                            <p:childTnLst>
                              <p:par>
                                <p:cTn id="26" presetID="22" presetClass="entr" presetSubtype="1" fill="hold" nodeType="afterEffect">
                                  <p:stCondLst>
                                    <p:cond delay="0"/>
                                  </p:stCondLst>
                                  <p:childTnLst>
                                    <p:set>
                                      <p:cBhvr>
                                        <p:cTn id="27" dur="1" fill="hold">
                                          <p:stCondLst>
                                            <p:cond delay="0"/>
                                          </p:stCondLst>
                                        </p:cTn>
                                        <p:tgtEl>
                                          <p:spTgt spid="20576"/>
                                        </p:tgtEl>
                                        <p:attrNameLst>
                                          <p:attrName>style.visibility</p:attrName>
                                        </p:attrNameLst>
                                      </p:cBhvr>
                                      <p:to>
                                        <p:strVal val="visible"/>
                                      </p:to>
                                    </p:set>
                                    <p:animEffect>
                                      <p:cBhvr>
                                        <p:cTn id="28" dur="500"/>
                                        <p:tgtEl>
                                          <p:spTgt spid="20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5"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109538" y="6589713"/>
            <a:ext cx="12401551" cy="268287"/>
            <a:chOff x="0" y="0"/>
            <a:chExt cx="12409651" cy="268514"/>
          </a:xfrm>
        </p:grpSpPr>
        <p:sp>
          <p:nvSpPr>
            <p:cNvPr id="19488"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89"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0"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1"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2"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3"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4"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5"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6"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7"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8"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9"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0"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1"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2"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3"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4"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5"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6"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7"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8"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9"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0"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1"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2"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3"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4"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5"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6"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7"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8"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9"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0"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1"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2"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3"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4"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5"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6"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7"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8"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9"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0"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1"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2"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3"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4"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5"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6"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7"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8"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9"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0"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1"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2"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3"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4"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5"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6"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7"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8"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9"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0"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1"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2"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3"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4"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5"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6"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7"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8"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9"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0"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1"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2"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3"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4"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5"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6"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7"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8"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9"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0"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1"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2"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3"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4"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5"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6"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9459"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19460"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98" name="矩形 1"/>
          <p:cNvSpPr>
            <a:spLocks noChangeArrowheads="1"/>
          </p:cNvSpPr>
          <p:nvPr/>
        </p:nvSpPr>
        <p:spPr bwMode="auto">
          <a:xfrm>
            <a:off x="-7938" y="1905000"/>
            <a:ext cx="12184063" cy="182880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1599" name="Group 95"/>
          <p:cNvGrpSpPr>
            <a:grpSpLocks/>
          </p:cNvGrpSpPr>
          <p:nvPr/>
        </p:nvGrpSpPr>
        <p:grpSpPr bwMode="auto">
          <a:xfrm>
            <a:off x="649288" y="701675"/>
            <a:ext cx="3506787" cy="6022975"/>
            <a:chOff x="0" y="0"/>
            <a:chExt cx="3507444" cy="6022753"/>
          </a:xfrm>
        </p:grpSpPr>
        <p:grpSp>
          <p:nvGrpSpPr>
            <p:cNvPr id="19479" name="Group 96"/>
            <p:cNvGrpSpPr>
              <a:grpSpLocks/>
            </p:cNvGrpSpPr>
            <p:nvPr/>
          </p:nvGrpSpPr>
          <p:grpSpPr bwMode="auto">
            <a:xfrm>
              <a:off x="888587" y="672750"/>
              <a:ext cx="2618857" cy="4902471"/>
              <a:chOff x="0" y="0"/>
              <a:chExt cx="2618857" cy="4902471"/>
            </a:xfrm>
          </p:grpSpPr>
          <p:sp>
            <p:nvSpPr>
              <p:cNvPr id="19481" name="Freeform 6"/>
              <p:cNvSpPr>
                <a:spLocks noChangeArrowheads="1"/>
              </p:cNvSpPr>
              <p:nvPr/>
            </p:nvSpPr>
            <p:spPr bwMode="auto">
              <a:xfrm>
                <a:off x="0" y="0"/>
                <a:ext cx="2618857" cy="4902471"/>
              </a:xfrm>
              <a:custGeom>
                <a:avLst/>
                <a:gdLst>
                  <a:gd name="T0" fmla="*/ 2147483647 w 331"/>
                  <a:gd name="T1" fmla="*/ 2147483647 h 622"/>
                  <a:gd name="T2" fmla="*/ 0 w 331"/>
                  <a:gd name="T3" fmla="*/ 2147483647 h 622"/>
                  <a:gd name="T4" fmla="*/ 0 w 331"/>
                  <a:gd name="T5" fmla="*/ 2147483647 h 622"/>
                  <a:gd name="T6" fmla="*/ 2147483647 w 331"/>
                  <a:gd name="T7" fmla="*/ 0 h 622"/>
                  <a:gd name="T8" fmla="*/ 2147483647 w 331"/>
                  <a:gd name="T9" fmla="*/ 0 h 622"/>
                  <a:gd name="T10" fmla="*/ 2147483647 w 331"/>
                  <a:gd name="T11" fmla="*/ 2147483647 h 622"/>
                  <a:gd name="T12" fmla="*/ 2147483647 w 331"/>
                  <a:gd name="T13" fmla="*/ 2147483647 h 622"/>
                  <a:gd name="T14" fmla="*/ 2147483647 w 331"/>
                  <a:gd name="T15" fmla="*/ 2147483647 h 622"/>
                  <a:gd name="T16" fmla="*/ 2147483647 w 331"/>
                  <a:gd name="T17" fmla="*/ 2147483647 h 6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622"/>
                  <a:gd name="T29" fmla="*/ 331 w 331"/>
                  <a:gd name="T30" fmla="*/ 622 h 6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622">
                    <a:moveTo>
                      <a:pt x="32" y="622"/>
                    </a:moveTo>
                    <a:cubicBezTo>
                      <a:pt x="14" y="622"/>
                      <a:pt x="0" y="606"/>
                      <a:pt x="0" y="587"/>
                    </a:cubicBezTo>
                    <a:cubicBezTo>
                      <a:pt x="0" y="35"/>
                      <a:pt x="0" y="35"/>
                      <a:pt x="0" y="35"/>
                    </a:cubicBezTo>
                    <a:cubicBezTo>
                      <a:pt x="0" y="16"/>
                      <a:pt x="14" y="0"/>
                      <a:pt x="32" y="0"/>
                    </a:cubicBezTo>
                    <a:cubicBezTo>
                      <a:pt x="299" y="0"/>
                      <a:pt x="299" y="0"/>
                      <a:pt x="299" y="0"/>
                    </a:cubicBezTo>
                    <a:cubicBezTo>
                      <a:pt x="317" y="0"/>
                      <a:pt x="331" y="16"/>
                      <a:pt x="331" y="35"/>
                    </a:cubicBezTo>
                    <a:cubicBezTo>
                      <a:pt x="331" y="587"/>
                      <a:pt x="331" y="587"/>
                      <a:pt x="331" y="587"/>
                    </a:cubicBezTo>
                    <a:cubicBezTo>
                      <a:pt x="331" y="606"/>
                      <a:pt x="317" y="622"/>
                      <a:pt x="299" y="622"/>
                    </a:cubicBezTo>
                    <a:lnTo>
                      <a:pt x="32" y="622"/>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2" name="Freeform 7"/>
              <p:cNvSpPr>
                <a:spLocks noChangeArrowheads="1"/>
              </p:cNvSpPr>
              <p:nvPr/>
            </p:nvSpPr>
            <p:spPr bwMode="auto">
              <a:xfrm>
                <a:off x="8300" y="13277"/>
                <a:ext cx="2602259" cy="4875917"/>
              </a:xfrm>
              <a:custGeom>
                <a:avLst/>
                <a:gdLst>
                  <a:gd name="T0" fmla="*/ 2147483647 w 329"/>
                  <a:gd name="T1" fmla="*/ 2147483647 h 619"/>
                  <a:gd name="T2" fmla="*/ 2147483647 w 329"/>
                  <a:gd name="T3" fmla="*/ 2147483647 h 619"/>
                  <a:gd name="T4" fmla="*/ 2147483647 w 329"/>
                  <a:gd name="T5" fmla="*/ 2147483647 h 619"/>
                  <a:gd name="T6" fmla="*/ 0 w 329"/>
                  <a:gd name="T7" fmla="*/ 2147483647 h 619"/>
                  <a:gd name="T8" fmla="*/ 0 w 329"/>
                  <a:gd name="T9" fmla="*/ 2147483647 h 619"/>
                  <a:gd name="T10" fmla="*/ 2147483647 w 329"/>
                  <a:gd name="T11" fmla="*/ 0 h 619"/>
                  <a:gd name="T12" fmla="*/ 2147483647 w 329"/>
                  <a:gd name="T13" fmla="*/ 0 h 619"/>
                  <a:gd name="T14" fmla="*/ 2147483647 w 329"/>
                  <a:gd name="T15" fmla="*/ 2147483647 h 619"/>
                  <a:gd name="T16" fmla="*/ 2147483647 w 329"/>
                  <a:gd name="T17" fmla="*/ 2147483647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9"/>
                  <a:gd name="T28" fmla="*/ 0 h 619"/>
                  <a:gd name="T29" fmla="*/ 329 w 329"/>
                  <a:gd name="T30" fmla="*/ 619 h 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9" h="619">
                    <a:moveTo>
                      <a:pt x="329" y="585"/>
                    </a:moveTo>
                    <a:cubicBezTo>
                      <a:pt x="329" y="604"/>
                      <a:pt x="315" y="619"/>
                      <a:pt x="298" y="619"/>
                    </a:cubicBezTo>
                    <a:cubicBezTo>
                      <a:pt x="31" y="619"/>
                      <a:pt x="31" y="619"/>
                      <a:pt x="31" y="619"/>
                    </a:cubicBezTo>
                    <a:cubicBezTo>
                      <a:pt x="14" y="619"/>
                      <a:pt x="0" y="604"/>
                      <a:pt x="0" y="585"/>
                    </a:cubicBezTo>
                    <a:cubicBezTo>
                      <a:pt x="0" y="33"/>
                      <a:pt x="0" y="33"/>
                      <a:pt x="0" y="33"/>
                    </a:cubicBezTo>
                    <a:cubicBezTo>
                      <a:pt x="0" y="15"/>
                      <a:pt x="14" y="0"/>
                      <a:pt x="31" y="0"/>
                    </a:cubicBezTo>
                    <a:cubicBezTo>
                      <a:pt x="298" y="0"/>
                      <a:pt x="298" y="0"/>
                      <a:pt x="298" y="0"/>
                    </a:cubicBezTo>
                    <a:cubicBezTo>
                      <a:pt x="315" y="0"/>
                      <a:pt x="329" y="15"/>
                      <a:pt x="329" y="33"/>
                    </a:cubicBezTo>
                    <a:lnTo>
                      <a:pt x="329" y="585"/>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3" name="Freeform 8"/>
              <p:cNvSpPr>
                <a:spLocks noChangeArrowheads="1"/>
              </p:cNvSpPr>
              <p:nvPr/>
            </p:nvSpPr>
            <p:spPr bwMode="auto">
              <a:xfrm>
                <a:off x="31534" y="39831"/>
                <a:ext cx="2555791" cy="4822811"/>
              </a:xfrm>
              <a:custGeom>
                <a:avLst/>
                <a:gdLst>
                  <a:gd name="T0" fmla="*/ 2147483647 w 323"/>
                  <a:gd name="T1" fmla="*/ 2147483647 h 612"/>
                  <a:gd name="T2" fmla="*/ 0 w 323"/>
                  <a:gd name="T3" fmla="*/ 2147483647 h 612"/>
                  <a:gd name="T4" fmla="*/ 0 w 323"/>
                  <a:gd name="T5" fmla="*/ 2147483647 h 612"/>
                  <a:gd name="T6" fmla="*/ 2147483647 w 323"/>
                  <a:gd name="T7" fmla="*/ 0 h 612"/>
                  <a:gd name="T8" fmla="*/ 2147483647 w 323"/>
                  <a:gd name="T9" fmla="*/ 0 h 612"/>
                  <a:gd name="T10" fmla="*/ 2147483647 w 323"/>
                  <a:gd name="T11" fmla="*/ 2147483647 h 612"/>
                  <a:gd name="T12" fmla="*/ 2147483647 w 323"/>
                  <a:gd name="T13" fmla="*/ 2147483647 h 612"/>
                  <a:gd name="T14" fmla="*/ 2147483647 w 323"/>
                  <a:gd name="T15" fmla="*/ 2147483647 h 612"/>
                  <a:gd name="T16" fmla="*/ 2147483647 w 323"/>
                  <a:gd name="T17" fmla="*/ 2147483647 h 6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
                  <a:gd name="T28" fmla="*/ 0 h 612"/>
                  <a:gd name="T29" fmla="*/ 323 w 323"/>
                  <a:gd name="T30" fmla="*/ 612 h 6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 h="612">
                    <a:moveTo>
                      <a:pt x="28" y="612"/>
                    </a:moveTo>
                    <a:cubicBezTo>
                      <a:pt x="13" y="612"/>
                      <a:pt x="0" y="599"/>
                      <a:pt x="0" y="582"/>
                    </a:cubicBezTo>
                    <a:cubicBezTo>
                      <a:pt x="0" y="30"/>
                      <a:pt x="0" y="30"/>
                      <a:pt x="0" y="30"/>
                    </a:cubicBezTo>
                    <a:cubicBezTo>
                      <a:pt x="0" y="14"/>
                      <a:pt x="13" y="0"/>
                      <a:pt x="28" y="0"/>
                    </a:cubicBezTo>
                    <a:cubicBezTo>
                      <a:pt x="295" y="0"/>
                      <a:pt x="295" y="0"/>
                      <a:pt x="295" y="0"/>
                    </a:cubicBezTo>
                    <a:cubicBezTo>
                      <a:pt x="310" y="0"/>
                      <a:pt x="323" y="14"/>
                      <a:pt x="323" y="30"/>
                    </a:cubicBezTo>
                    <a:cubicBezTo>
                      <a:pt x="323" y="582"/>
                      <a:pt x="323" y="582"/>
                      <a:pt x="323" y="582"/>
                    </a:cubicBezTo>
                    <a:cubicBezTo>
                      <a:pt x="323" y="599"/>
                      <a:pt x="310" y="612"/>
                      <a:pt x="295" y="612"/>
                    </a:cubicBezTo>
                    <a:lnTo>
                      <a:pt x="28" y="612"/>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4" name="Freeform 10"/>
              <p:cNvSpPr>
                <a:spLocks noChangeArrowheads="1"/>
              </p:cNvSpPr>
              <p:nvPr/>
            </p:nvSpPr>
            <p:spPr bwMode="auto">
              <a:xfrm>
                <a:off x="886230" y="4484252"/>
                <a:ext cx="846400" cy="116171"/>
              </a:xfrm>
              <a:custGeom>
                <a:avLst/>
                <a:gdLst>
                  <a:gd name="T0" fmla="*/ 2147483647 w 107"/>
                  <a:gd name="T1" fmla="*/ 2147483647 h 15"/>
                  <a:gd name="T2" fmla="*/ 0 w 107"/>
                  <a:gd name="T3" fmla="*/ 2147483647 h 15"/>
                  <a:gd name="T4" fmla="*/ 2147483647 w 107"/>
                  <a:gd name="T5" fmla="*/ 0 h 15"/>
                  <a:gd name="T6" fmla="*/ 2147483647 w 107"/>
                  <a:gd name="T7" fmla="*/ 0 h 15"/>
                  <a:gd name="T8" fmla="*/ 2147483647 w 107"/>
                  <a:gd name="T9" fmla="*/ 2147483647 h 15"/>
                  <a:gd name="T10" fmla="*/ 2147483647 w 107"/>
                  <a:gd name="T11" fmla="*/ 2147483647 h 15"/>
                  <a:gd name="T12" fmla="*/ 2147483647 w 107"/>
                  <a:gd name="T13" fmla="*/ 2147483647 h 15"/>
                  <a:gd name="T14" fmla="*/ 0 60000 65536"/>
                  <a:gd name="T15" fmla="*/ 0 60000 65536"/>
                  <a:gd name="T16" fmla="*/ 0 60000 65536"/>
                  <a:gd name="T17" fmla="*/ 0 60000 65536"/>
                  <a:gd name="T18" fmla="*/ 0 60000 65536"/>
                  <a:gd name="T19" fmla="*/ 0 60000 65536"/>
                  <a:gd name="T20" fmla="*/ 0 60000 65536"/>
                  <a:gd name="T21" fmla="*/ 0 w 107"/>
                  <a:gd name="T22" fmla="*/ 0 h 15"/>
                  <a:gd name="T23" fmla="*/ 107 w 10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
                    <a:moveTo>
                      <a:pt x="8" y="15"/>
                    </a:moveTo>
                    <a:cubicBezTo>
                      <a:pt x="4" y="15"/>
                      <a:pt x="0" y="12"/>
                      <a:pt x="0" y="7"/>
                    </a:cubicBezTo>
                    <a:cubicBezTo>
                      <a:pt x="0" y="3"/>
                      <a:pt x="4" y="0"/>
                      <a:pt x="8" y="0"/>
                    </a:cubicBezTo>
                    <a:cubicBezTo>
                      <a:pt x="99" y="0"/>
                      <a:pt x="99" y="0"/>
                      <a:pt x="99" y="0"/>
                    </a:cubicBezTo>
                    <a:cubicBezTo>
                      <a:pt x="103" y="0"/>
                      <a:pt x="107" y="3"/>
                      <a:pt x="107" y="7"/>
                    </a:cubicBezTo>
                    <a:cubicBezTo>
                      <a:pt x="107" y="12"/>
                      <a:pt x="103" y="15"/>
                      <a:pt x="99" y="15"/>
                    </a:cubicBezTo>
                    <a:lnTo>
                      <a:pt x="8" y="1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5" name="Freeform 11"/>
              <p:cNvSpPr>
                <a:spLocks noChangeArrowheads="1"/>
              </p:cNvSpPr>
              <p:nvPr/>
            </p:nvSpPr>
            <p:spPr bwMode="auto">
              <a:xfrm>
                <a:off x="902825" y="4500848"/>
                <a:ext cx="813208" cy="86300"/>
              </a:xfrm>
              <a:custGeom>
                <a:avLst/>
                <a:gdLst>
                  <a:gd name="T0" fmla="*/ 2147483647 w 103"/>
                  <a:gd name="T1" fmla="*/ 2147483647 h 11"/>
                  <a:gd name="T2" fmla="*/ 2147483647 w 103"/>
                  <a:gd name="T3" fmla="*/ 2147483647 h 11"/>
                  <a:gd name="T4" fmla="*/ 2147483647 w 103"/>
                  <a:gd name="T5" fmla="*/ 2147483647 h 11"/>
                  <a:gd name="T6" fmla="*/ 0 w 103"/>
                  <a:gd name="T7" fmla="*/ 2147483647 h 11"/>
                  <a:gd name="T8" fmla="*/ 2147483647 w 103"/>
                  <a:gd name="T9" fmla="*/ 0 h 11"/>
                  <a:gd name="T10" fmla="*/ 2147483647 w 103"/>
                  <a:gd name="T11" fmla="*/ 0 h 11"/>
                  <a:gd name="T12" fmla="*/ 2147483647 w 103"/>
                  <a:gd name="T13" fmla="*/ 2147483647 h 11"/>
                  <a:gd name="T14" fmla="*/ 0 60000 65536"/>
                  <a:gd name="T15" fmla="*/ 0 60000 65536"/>
                  <a:gd name="T16" fmla="*/ 0 60000 65536"/>
                  <a:gd name="T17" fmla="*/ 0 60000 65536"/>
                  <a:gd name="T18" fmla="*/ 0 60000 65536"/>
                  <a:gd name="T19" fmla="*/ 0 60000 65536"/>
                  <a:gd name="T20" fmla="*/ 0 60000 65536"/>
                  <a:gd name="T21" fmla="*/ 0 w 103"/>
                  <a:gd name="T22" fmla="*/ 0 h 11"/>
                  <a:gd name="T23" fmla="*/ 103 w 10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11">
                    <a:moveTo>
                      <a:pt x="103" y="5"/>
                    </a:moveTo>
                    <a:cubicBezTo>
                      <a:pt x="103" y="9"/>
                      <a:pt x="100" y="11"/>
                      <a:pt x="97" y="11"/>
                    </a:cubicBezTo>
                    <a:cubicBezTo>
                      <a:pt x="6" y="11"/>
                      <a:pt x="6" y="11"/>
                      <a:pt x="6" y="11"/>
                    </a:cubicBezTo>
                    <a:cubicBezTo>
                      <a:pt x="3" y="11"/>
                      <a:pt x="0" y="9"/>
                      <a:pt x="0" y="5"/>
                    </a:cubicBezTo>
                    <a:cubicBezTo>
                      <a:pt x="0" y="2"/>
                      <a:pt x="3" y="0"/>
                      <a:pt x="6" y="0"/>
                    </a:cubicBezTo>
                    <a:cubicBezTo>
                      <a:pt x="97" y="0"/>
                      <a:pt x="97" y="0"/>
                      <a:pt x="97" y="0"/>
                    </a:cubicBezTo>
                    <a:cubicBezTo>
                      <a:pt x="100" y="0"/>
                      <a:pt x="103" y="2"/>
                      <a:pt x="103" y="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6" name="Freeform 12"/>
              <p:cNvSpPr>
                <a:spLocks noChangeArrowheads="1"/>
              </p:cNvSpPr>
              <p:nvPr/>
            </p:nvSpPr>
            <p:spPr bwMode="auto">
              <a:xfrm>
                <a:off x="1092021" y="388347"/>
                <a:ext cx="434817" cy="46469"/>
              </a:xfrm>
              <a:custGeom>
                <a:avLst/>
                <a:gdLst>
                  <a:gd name="T0" fmla="*/ 2147483647 w 55"/>
                  <a:gd name="T1" fmla="*/ 2147483647 h 6"/>
                  <a:gd name="T2" fmla="*/ 2147483647 w 55"/>
                  <a:gd name="T3" fmla="*/ 2147483647 h 6"/>
                  <a:gd name="T4" fmla="*/ 2147483647 w 55"/>
                  <a:gd name="T5" fmla="*/ 2147483647 h 6"/>
                  <a:gd name="T6" fmla="*/ 0 w 55"/>
                  <a:gd name="T7" fmla="*/ 2147483647 h 6"/>
                  <a:gd name="T8" fmla="*/ 2147483647 w 55"/>
                  <a:gd name="T9" fmla="*/ 0 h 6"/>
                  <a:gd name="T10" fmla="*/ 2147483647 w 55"/>
                  <a:gd name="T11" fmla="*/ 0 h 6"/>
                  <a:gd name="T12" fmla="*/ 2147483647 w 55"/>
                  <a:gd name="T13" fmla="*/ 2147483647 h 6"/>
                  <a:gd name="T14" fmla="*/ 0 60000 65536"/>
                  <a:gd name="T15" fmla="*/ 0 60000 65536"/>
                  <a:gd name="T16" fmla="*/ 0 60000 65536"/>
                  <a:gd name="T17" fmla="*/ 0 60000 65536"/>
                  <a:gd name="T18" fmla="*/ 0 60000 65536"/>
                  <a:gd name="T19" fmla="*/ 0 60000 65536"/>
                  <a:gd name="T20" fmla="*/ 0 60000 65536"/>
                  <a:gd name="T21" fmla="*/ 0 w 55"/>
                  <a:gd name="T22" fmla="*/ 0 h 6"/>
                  <a:gd name="T23" fmla="*/ 55 w 5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
                    <a:moveTo>
                      <a:pt x="55" y="3"/>
                    </a:moveTo>
                    <a:cubicBezTo>
                      <a:pt x="55" y="5"/>
                      <a:pt x="53" y="6"/>
                      <a:pt x="51" y="6"/>
                    </a:cubicBezTo>
                    <a:cubicBezTo>
                      <a:pt x="4" y="6"/>
                      <a:pt x="4" y="6"/>
                      <a:pt x="4" y="6"/>
                    </a:cubicBezTo>
                    <a:cubicBezTo>
                      <a:pt x="2" y="6"/>
                      <a:pt x="0" y="5"/>
                      <a:pt x="0" y="3"/>
                    </a:cubicBezTo>
                    <a:cubicBezTo>
                      <a:pt x="0" y="1"/>
                      <a:pt x="2" y="0"/>
                      <a:pt x="4" y="0"/>
                    </a:cubicBezTo>
                    <a:cubicBezTo>
                      <a:pt x="51" y="0"/>
                      <a:pt x="51" y="0"/>
                      <a:pt x="51" y="0"/>
                    </a:cubicBezTo>
                    <a:cubicBezTo>
                      <a:pt x="53" y="0"/>
                      <a:pt x="55" y="1"/>
                      <a:pt x="55" y="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19487" name="图片 183"/>
              <p:cNvPicPr>
                <a:picLocks noChangeAspect="1" noChangeArrowheads="1"/>
              </p:cNvPicPr>
              <p:nvPr/>
            </p:nvPicPr>
            <p:blipFill>
              <a:blip r:embed="rId3">
                <a:extLst>
                  <a:ext uri="{28A0092B-C50C-407E-A947-70E740481C1C}">
                    <a14:useLocalDpi xmlns:a14="http://schemas.microsoft.com/office/drawing/2010/main" val="0"/>
                  </a:ext>
                </a:extLst>
              </a:blip>
              <a:srcRect l="31419" r="27734"/>
              <a:stretch>
                <a:fillRect/>
              </a:stretch>
            </p:blipFill>
            <p:spPr bwMode="auto">
              <a:xfrm>
                <a:off x="176912" y="544166"/>
                <a:ext cx="2247900" cy="3667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80" name="任意多边形 176"/>
            <p:cNvSpPr>
              <a:spLocks noChangeArrowheads="1"/>
            </p:cNvSpPr>
            <p:nvPr/>
          </p:nvSpPr>
          <p:spPr bwMode="auto">
            <a:xfrm rot="1429747">
              <a:off x="0" y="0"/>
              <a:ext cx="2142490" cy="6022753"/>
            </a:xfrm>
            <a:custGeom>
              <a:avLst/>
              <a:gdLst>
                <a:gd name="T0" fmla="*/ 964997 w 1358536"/>
                <a:gd name="T1" fmla="*/ 5427040 h 3818981"/>
                <a:gd name="T2" fmla="*/ 13252854 w 1358536"/>
                <a:gd name="T3" fmla="*/ 0 h 3818981"/>
                <a:gd name="T4" fmla="*/ 13252854 w 1358536"/>
                <a:gd name="T5" fmla="*/ 37255060 h 3818981"/>
                <a:gd name="T6" fmla="*/ 138368 w 1358536"/>
                <a:gd name="T7" fmla="*/ 7561444 h 3818981"/>
                <a:gd name="T8" fmla="*/ 964997 w 1358536"/>
                <a:gd name="T9" fmla="*/ 5427040 h 3818981"/>
                <a:gd name="T10" fmla="*/ 0 60000 65536"/>
                <a:gd name="T11" fmla="*/ 0 60000 65536"/>
                <a:gd name="T12" fmla="*/ 0 60000 65536"/>
                <a:gd name="T13" fmla="*/ 0 60000 65536"/>
                <a:gd name="T14" fmla="*/ 0 60000 65536"/>
                <a:gd name="T15" fmla="*/ 0 w 1358536"/>
                <a:gd name="T16" fmla="*/ 0 h 3818981"/>
                <a:gd name="T17" fmla="*/ 1358536 w 1358536"/>
                <a:gd name="T18" fmla="*/ 3818981 h 3818981"/>
              </a:gdLst>
              <a:ahLst/>
              <a:cxnLst>
                <a:cxn ang="T10">
                  <a:pos x="T0" y="T1"/>
                </a:cxn>
                <a:cxn ang="T11">
                  <a:pos x="T2" y="T3"/>
                </a:cxn>
                <a:cxn ang="T12">
                  <a:pos x="T4" y="T5"/>
                </a:cxn>
                <a:cxn ang="T13">
                  <a:pos x="T6" y="T7"/>
                </a:cxn>
                <a:cxn ang="T14">
                  <a:pos x="T8" y="T9"/>
                </a:cxn>
              </a:cxnLst>
              <a:rect l="T15" t="T16" r="T17" b="T18"/>
              <a:pathLst>
                <a:path w="1358536" h="3818981">
                  <a:moveTo>
                    <a:pt x="98921" y="556321"/>
                  </a:moveTo>
                  <a:lnTo>
                    <a:pt x="1358536" y="0"/>
                  </a:lnTo>
                  <a:lnTo>
                    <a:pt x="1358536" y="3818981"/>
                  </a:lnTo>
                  <a:lnTo>
                    <a:pt x="14184" y="775116"/>
                  </a:lnTo>
                  <a:cubicBezTo>
                    <a:pt x="-22835" y="691298"/>
                    <a:pt x="15103" y="593340"/>
                    <a:pt x="98921" y="556321"/>
                  </a:cubicBezTo>
                  <a:close/>
                </a:path>
              </a:pathLst>
            </a:custGeom>
            <a:solidFill>
              <a:srgbClr val="FFFFFF">
                <a:alpha val="705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1609" name="矩形 184"/>
          <p:cNvSpPr>
            <a:spLocks noChangeArrowheads="1"/>
          </p:cNvSpPr>
          <p:nvPr/>
        </p:nvSpPr>
        <p:spPr bwMode="auto">
          <a:xfrm>
            <a:off x="5187950" y="24336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chemeClr val="bg1"/>
                </a:solidFill>
                <a:sym typeface="Arial" pitchFamily="34" charset="0"/>
              </a:rPr>
              <a:t>MARKET ANALYSIS</a:t>
            </a:r>
            <a:endParaRPr lang="zh-CN" altLang="en-US" sz="4400" b="1">
              <a:solidFill>
                <a:schemeClr val="bg1"/>
              </a:solidFill>
              <a:sym typeface="Arial" pitchFamily="34" charset="0"/>
            </a:endParaRPr>
          </a:p>
        </p:txBody>
      </p:sp>
      <p:grpSp>
        <p:nvGrpSpPr>
          <p:cNvPr id="21610" name="Group 106"/>
          <p:cNvGrpSpPr>
            <a:grpSpLocks/>
          </p:cNvGrpSpPr>
          <p:nvPr/>
        </p:nvGrpSpPr>
        <p:grpSpPr bwMode="auto">
          <a:xfrm>
            <a:off x="5237163" y="3870325"/>
            <a:ext cx="5380037" cy="1430338"/>
            <a:chOff x="0" y="0"/>
            <a:chExt cx="5380013" cy="1430331"/>
          </a:xfrm>
        </p:grpSpPr>
        <p:sp>
          <p:nvSpPr>
            <p:cNvPr id="19477" name="文本框 18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19478" name="矩形 187"/>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grpSp>
        <p:nvGrpSpPr>
          <p:cNvPr id="21613" name="Group 109"/>
          <p:cNvGrpSpPr>
            <a:grpSpLocks/>
          </p:cNvGrpSpPr>
          <p:nvPr/>
        </p:nvGrpSpPr>
        <p:grpSpPr bwMode="auto">
          <a:xfrm>
            <a:off x="5211763" y="5378450"/>
            <a:ext cx="827087" cy="827088"/>
            <a:chOff x="0" y="0"/>
            <a:chExt cx="827310" cy="827310"/>
          </a:xfrm>
        </p:grpSpPr>
        <p:sp>
          <p:nvSpPr>
            <p:cNvPr id="19475" name="椭圆 3"/>
            <p:cNvSpPr>
              <a:spLocks noChangeArrowheads="1"/>
            </p:cNvSpPr>
            <p:nvPr/>
          </p:nvSpPr>
          <p:spPr bwMode="auto">
            <a:xfrm>
              <a:off x="0" y="0"/>
              <a:ext cx="827310" cy="827310"/>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6" name="Freeform 272"/>
            <p:cNvSpPr>
              <a:spLocks noEditPoints="1" noChangeArrowheads="1"/>
            </p:cNvSpPr>
            <p:nvPr/>
          </p:nvSpPr>
          <p:spPr bwMode="auto">
            <a:xfrm>
              <a:off x="295386" y="234197"/>
              <a:ext cx="236538" cy="373063"/>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16" name="Group 112"/>
          <p:cNvGrpSpPr>
            <a:grpSpLocks/>
          </p:cNvGrpSpPr>
          <p:nvPr/>
        </p:nvGrpSpPr>
        <p:grpSpPr bwMode="auto">
          <a:xfrm>
            <a:off x="6656388" y="5378450"/>
            <a:ext cx="827087" cy="827088"/>
            <a:chOff x="0" y="0"/>
            <a:chExt cx="827310" cy="827310"/>
          </a:xfrm>
        </p:grpSpPr>
        <p:sp>
          <p:nvSpPr>
            <p:cNvPr id="19473" name="椭圆 190"/>
            <p:cNvSpPr>
              <a:spLocks noChangeArrowheads="1"/>
            </p:cNvSpPr>
            <p:nvPr/>
          </p:nvSpPr>
          <p:spPr bwMode="auto">
            <a:xfrm>
              <a:off x="0" y="0"/>
              <a:ext cx="827310" cy="827310"/>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Freeform 253"/>
            <p:cNvSpPr>
              <a:spLocks noEditPoints="1" noChangeArrowheads="1"/>
            </p:cNvSpPr>
            <p:nvPr/>
          </p:nvSpPr>
          <p:spPr bwMode="auto">
            <a:xfrm>
              <a:off x="241069" y="228711"/>
              <a:ext cx="379413" cy="309563"/>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19" name="Group 115"/>
          <p:cNvGrpSpPr>
            <a:grpSpLocks/>
          </p:cNvGrpSpPr>
          <p:nvPr/>
        </p:nvGrpSpPr>
        <p:grpSpPr bwMode="auto">
          <a:xfrm>
            <a:off x="8020050" y="5378450"/>
            <a:ext cx="828675" cy="827088"/>
            <a:chOff x="0" y="0"/>
            <a:chExt cx="827310" cy="827310"/>
          </a:xfrm>
        </p:grpSpPr>
        <p:sp>
          <p:nvSpPr>
            <p:cNvPr id="19471" name="椭圆 193"/>
            <p:cNvSpPr>
              <a:spLocks noChangeArrowheads="1"/>
            </p:cNvSpPr>
            <p:nvPr/>
          </p:nvSpPr>
          <p:spPr bwMode="auto">
            <a:xfrm>
              <a:off x="0" y="0"/>
              <a:ext cx="827310" cy="827310"/>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2" name="Freeform 266"/>
            <p:cNvSpPr>
              <a:spLocks noEditPoints="1" noChangeArrowheads="1"/>
            </p:cNvSpPr>
            <p:nvPr/>
          </p:nvSpPr>
          <p:spPr bwMode="auto">
            <a:xfrm>
              <a:off x="219623" y="276324"/>
              <a:ext cx="381000" cy="285750"/>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22" name="Group 118"/>
          <p:cNvGrpSpPr>
            <a:grpSpLocks/>
          </p:cNvGrpSpPr>
          <p:nvPr/>
        </p:nvGrpSpPr>
        <p:grpSpPr bwMode="auto">
          <a:xfrm>
            <a:off x="9464675" y="5378450"/>
            <a:ext cx="828675" cy="827088"/>
            <a:chOff x="0" y="0"/>
            <a:chExt cx="827310" cy="827310"/>
          </a:xfrm>
        </p:grpSpPr>
        <p:sp>
          <p:nvSpPr>
            <p:cNvPr id="19469" name="椭圆 196"/>
            <p:cNvSpPr>
              <a:spLocks noChangeArrowheads="1"/>
            </p:cNvSpPr>
            <p:nvPr/>
          </p:nvSpPr>
          <p:spPr bwMode="auto">
            <a:xfrm>
              <a:off x="0" y="0"/>
              <a:ext cx="827310" cy="827310"/>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0" name="Freeform 335"/>
            <p:cNvSpPr>
              <a:spLocks noEditPoints="1" noChangeArrowheads="1"/>
            </p:cNvSpPr>
            <p:nvPr/>
          </p:nvSpPr>
          <p:spPr bwMode="auto">
            <a:xfrm>
              <a:off x="250516" y="235659"/>
              <a:ext cx="369888" cy="331788"/>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21599"/>
                                        </p:tgtEl>
                                        <p:attrNameLst>
                                          <p:attrName>style.visibility</p:attrName>
                                        </p:attrNameLst>
                                      </p:cBhvr>
                                      <p:to>
                                        <p:strVal val="visible"/>
                                      </p:to>
                                    </p:set>
                                    <p:animEffect>
                                      <p:cBhvr>
                                        <p:cTn id="7" dur="1000"/>
                                        <p:tgtEl>
                                          <p:spTgt spid="21599"/>
                                        </p:tgtEl>
                                      </p:cBhvr>
                                    </p:animEffect>
                                    <p:anim calcmode="lin" valueType="num">
                                      <p:cBhvr>
                                        <p:cTn id="8" dur="1000" fill="hold"/>
                                        <p:tgtEl>
                                          <p:spTgt spid="21599"/>
                                        </p:tgtEl>
                                        <p:attrNameLst>
                                          <p:attrName>ppt_x</p:attrName>
                                        </p:attrNameLst>
                                      </p:cBhvr>
                                      <p:tavLst>
                                        <p:tav tm="0">
                                          <p:val>
                                            <p:strVal val="#ppt_x"/>
                                          </p:val>
                                        </p:tav>
                                        <p:tav tm="100000">
                                          <p:val>
                                            <p:strVal val="#ppt_x"/>
                                          </p:val>
                                        </p:tav>
                                      </p:tavLst>
                                    </p:anim>
                                    <p:anim calcmode="lin" valueType="num">
                                      <p:cBhvr>
                                        <p:cTn id="9" dur="900" decel="100000" fill="hold"/>
                                        <p:tgtEl>
                                          <p:spTgt spid="2159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599"/>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1598"/>
                                        </p:tgtEl>
                                        <p:attrNameLst>
                                          <p:attrName>style.visibility</p:attrName>
                                        </p:attrNameLst>
                                      </p:cBhvr>
                                      <p:to>
                                        <p:strVal val="visible"/>
                                      </p:to>
                                    </p:set>
                                    <p:animEffect>
                                      <p:cBhvr>
                                        <p:cTn id="14" dur="500"/>
                                        <p:tgtEl>
                                          <p:spTgt spid="21598"/>
                                        </p:tgtEl>
                                      </p:cBhvr>
                                    </p:animEffect>
                                  </p:childTnLst>
                                </p:cTn>
                              </p:par>
                            </p:childTnLst>
                          </p:cTn>
                        </p:par>
                        <p:par>
                          <p:cTn id="15" fill="hold" nodeType="afterGroup">
                            <p:stCondLst>
                              <p:cond delay="1500"/>
                            </p:stCondLst>
                            <p:childTnLst>
                              <p:par>
                                <p:cTn id="16" presetID="12" presetClass="entr" presetSubtype="1" fill="hold" grpId="0" nodeType="afterEffect">
                                  <p:stCondLst>
                                    <p:cond delay="0"/>
                                  </p:stCondLst>
                                  <p:iterate type="lt">
                                    <p:tmPct val="6000"/>
                                  </p:iterate>
                                  <p:childTnLst>
                                    <p:set>
                                      <p:cBhvr>
                                        <p:cTn id="17" dur="1" fill="hold">
                                          <p:stCondLst>
                                            <p:cond delay="0"/>
                                          </p:stCondLst>
                                        </p:cTn>
                                        <p:tgtEl>
                                          <p:spTgt spid="21609"/>
                                        </p:tgtEl>
                                        <p:attrNameLst>
                                          <p:attrName>style.visibility</p:attrName>
                                        </p:attrNameLst>
                                      </p:cBhvr>
                                      <p:to>
                                        <p:strVal val="visible"/>
                                      </p:to>
                                    </p:set>
                                    <p:anim calcmode="lin" valueType="num">
                                      <p:cBhvr>
                                        <p:cTn id="18" dur="500"/>
                                        <p:tgtEl>
                                          <p:spTgt spid="21609"/>
                                        </p:tgtEl>
                                        <p:attrNameLst>
                                          <p:attrName>ppt_y</p:attrName>
                                        </p:attrNameLst>
                                      </p:cBhvr>
                                      <p:tavLst>
                                        <p:tav tm="0">
                                          <p:val>
                                            <p:strVal val="#ppt_y-#ppt_h*1.125000"/>
                                          </p:val>
                                        </p:tav>
                                        <p:tav tm="100000">
                                          <p:val>
                                            <p:strVal val="#ppt_y"/>
                                          </p:val>
                                        </p:tav>
                                      </p:tavLst>
                                    </p:anim>
                                    <p:animEffect>
                                      <p:cBhvr>
                                        <p:cTn id="19" dur="500"/>
                                        <p:tgtEl>
                                          <p:spTgt spid="21609"/>
                                        </p:tgtEl>
                                      </p:cBhvr>
                                    </p:animEffect>
                                  </p:childTnLst>
                                </p:cTn>
                              </p:par>
                            </p:childTnLst>
                          </p:cTn>
                        </p:par>
                        <p:par>
                          <p:cTn id="20" fill="hold" nodeType="afterGroup">
                            <p:stCondLst>
                              <p:cond delay="2420"/>
                            </p:stCondLst>
                            <p:childTnLst>
                              <p:par>
                                <p:cTn id="21" presetID="22" presetClass="entr" presetSubtype="1" fill="hold" nodeType="afterEffect">
                                  <p:stCondLst>
                                    <p:cond delay="0"/>
                                  </p:stCondLst>
                                  <p:childTnLst>
                                    <p:set>
                                      <p:cBhvr>
                                        <p:cTn id="22" dur="1" fill="hold">
                                          <p:stCondLst>
                                            <p:cond delay="0"/>
                                          </p:stCondLst>
                                        </p:cTn>
                                        <p:tgtEl>
                                          <p:spTgt spid="21610"/>
                                        </p:tgtEl>
                                        <p:attrNameLst>
                                          <p:attrName>style.visibility</p:attrName>
                                        </p:attrNameLst>
                                      </p:cBhvr>
                                      <p:to>
                                        <p:strVal val="visible"/>
                                      </p:to>
                                    </p:set>
                                    <p:animEffect>
                                      <p:cBhvr>
                                        <p:cTn id="23" dur="500"/>
                                        <p:tgtEl>
                                          <p:spTgt spid="21610"/>
                                        </p:tgtEl>
                                      </p:cBhvr>
                                    </p:animEffect>
                                  </p:childTnLst>
                                </p:cTn>
                              </p:par>
                            </p:childTnLst>
                          </p:cTn>
                        </p:par>
                        <p:par>
                          <p:cTn id="24" fill="hold" nodeType="afterGroup">
                            <p:stCondLst>
                              <p:cond delay="2920"/>
                            </p:stCondLst>
                            <p:childTnLst>
                              <p:par>
                                <p:cTn id="25" presetID="23" presetClass="entr" presetSubtype="36" fill="hold" nodeType="afterEffect">
                                  <p:stCondLst>
                                    <p:cond delay="0"/>
                                  </p:stCondLst>
                                  <p:childTnLst>
                                    <p:set>
                                      <p:cBhvr>
                                        <p:cTn id="26" dur="1" fill="hold">
                                          <p:stCondLst>
                                            <p:cond delay="0"/>
                                          </p:stCondLst>
                                        </p:cTn>
                                        <p:tgtEl>
                                          <p:spTgt spid="21613"/>
                                        </p:tgtEl>
                                        <p:attrNameLst>
                                          <p:attrName>style.visibility</p:attrName>
                                        </p:attrNameLst>
                                      </p:cBhvr>
                                      <p:to>
                                        <p:strVal val="visible"/>
                                      </p:to>
                                    </p:set>
                                    <p:anim calcmode="lin" valueType="num">
                                      <p:cBhvr>
                                        <p:cTn id="27" dur="500" fill="hold"/>
                                        <p:tgtEl>
                                          <p:spTgt spid="216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216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21613"/>
                                        </p:tgtEl>
                                        <p:attrNameLst>
                                          <p:attrName>ppt_x</p:attrName>
                                        </p:attrNameLst>
                                      </p:cBhvr>
                                      <p:tavLst>
                                        <p:tav tm="0">
                                          <p:val>
                                            <p:fltVal val="0.5"/>
                                          </p:val>
                                        </p:tav>
                                        <p:tav tm="100000">
                                          <p:val>
                                            <p:strVal val="#ppt_x"/>
                                          </p:val>
                                        </p:tav>
                                      </p:tavLst>
                                    </p:anim>
                                    <p:anim calcmode="lin" valueType="num">
                                      <p:cBhvr>
                                        <p:cTn id="30" dur="500" fill="hold"/>
                                        <p:tgtEl>
                                          <p:spTgt spid="216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250"/>
                                  </p:stCondLst>
                                  <p:childTnLst>
                                    <p:set>
                                      <p:cBhvr>
                                        <p:cTn id="32" dur="1" fill="hold">
                                          <p:stCondLst>
                                            <p:cond delay="0"/>
                                          </p:stCondLst>
                                        </p:cTn>
                                        <p:tgtEl>
                                          <p:spTgt spid="21616"/>
                                        </p:tgtEl>
                                        <p:attrNameLst>
                                          <p:attrName>style.visibility</p:attrName>
                                        </p:attrNameLst>
                                      </p:cBhvr>
                                      <p:to>
                                        <p:strVal val="visible"/>
                                      </p:to>
                                    </p:set>
                                    <p:anim calcmode="lin" valueType="num">
                                      <p:cBhvr>
                                        <p:cTn id="33" dur="500" fill="hold"/>
                                        <p:tgtEl>
                                          <p:spTgt spid="21616"/>
                                        </p:tgtEl>
                                        <p:attrNameLst>
                                          <p:attrName>ppt_w</p:attrName>
                                        </p:attrNameLst>
                                      </p:cBhvr>
                                      <p:tavLst>
                                        <p:tav tm="0">
                                          <p:val>
                                            <p:strVal val="(6*min(max(#ppt_w*#ppt_h,.3),1)-7.4)/-.7*#ppt_w"/>
                                          </p:val>
                                        </p:tav>
                                        <p:tav tm="100000">
                                          <p:val>
                                            <p:strVal val="#ppt_w"/>
                                          </p:val>
                                        </p:tav>
                                      </p:tavLst>
                                    </p:anim>
                                    <p:anim calcmode="lin" valueType="num">
                                      <p:cBhvr>
                                        <p:cTn id="34" dur="500" fill="hold"/>
                                        <p:tgtEl>
                                          <p:spTgt spid="21616"/>
                                        </p:tgtEl>
                                        <p:attrNameLst>
                                          <p:attrName>ppt_h</p:attrName>
                                        </p:attrNameLst>
                                      </p:cBhvr>
                                      <p:tavLst>
                                        <p:tav tm="0">
                                          <p:val>
                                            <p:strVal val="(6*min(max(#ppt_w*#ppt_h,.3),1)-7.4)/-.7*#ppt_h"/>
                                          </p:val>
                                        </p:tav>
                                        <p:tav tm="100000">
                                          <p:val>
                                            <p:strVal val="#ppt_h"/>
                                          </p:val>
                                        </p:tav>
                                      </p:tavLst>
                                    </p:anim>
                                    <p:anim calcmode="lin" valueType="num">
                                      <p:cBhvr>
                                        <p:cTn id="35" dur="500" fill="hold"/>
                                        <p:tgtEl>
                                          <p:spTgt spid="21616"/>
                                        </p:tgtEl>
                                        <p:attrNameLst>
                                          <p:attrName>ppt_x</p:attrName>
                                        </p:attrNameLst>
                                      </p:cBhvr>
                                      <p:tavLst>
                                        <p:tav tm="0">
                                          <p:val>
                                            <p:fltVal val="0.5"/>
                                          </p:val>
                                        </p:tav>
                                        <p:tav tm="100000">
                                          <p:val>
                                            <p:strVal val="#ppt_x"/>
                                          </p:val>
                                        </p:tav>
                                      </p:tavLst>
                                    </p:anim>
                                    <p:anim calcmode="lin" valueType="num">
                                      <p:cBhvr>
                                        <p:cTn id="36" dur="500" fill="hold"/>
                                        <p:tgtEl>
                                          <p:spTgt spid="21616"/>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500"/>
                                  </p:stCondLst>
                                  <p:childTnLst>
                                    <p:set>
                                      <p:cBhvr>
                                        <p:cTn id="38" dur="1" fill="hold">
                                          <p:stCondLst>
                                            <p:cond delay="0"/>
                                          </p:stCondLst>
                                        </p:cTn>
                                        <p:tgtEl>
                                          <p:spTgt spid="21619"/>
                                        </p:tgtEl>
                                        <p:attrNameLst>
                                          <p:attrName>style.visibility</p:attrName>
                                        </p:attrNameLst>
                                      </p:cBhvr>
                                      <p:to>
                                        <p:strVal val="visible"/>
                                      </p:to>
                                    </p:set>
                                    <p:anim calcmode="lin" valueType="num">
                                      <p:cBhvr>
                                        <p:cTn id="39" dur="500" fill="hold"/>
                                        <p:tgtEl>
                                          <p:spTgt spid="21619"/>
                                        </p:tgtEl>
                                        <p:attrNameLst>
                                          <p:attrName>ppt_w</p:attrName>
                                        </p:attrNameLst>
                                      </p:cBhvr>
                                      <p:tavLst>
                                        <p:tav tm="0">
                                          <p:val>
                                            <p:strVal val="(6*min(max(#ppt_w*#ppt_h,.3),1)-7.4)/-.7*#ppt_w"/>
                                          </p:val>
                                        </p:tav>
                                        <p:tav tm="100000">
                                          <p:val>
                                            <p:strVal val="#ppt_w"/>
                                          </p:val>
                                        </p:tav>
                                      </p:tavLst>
                                    </p:anim>
                                    <p:anim calcmode="lin" valueType="num">
                                      <p:cBhvr>
                                        <p:cTn id="40" dur="500" fill="hold"/>
                                        <p:tgtEl>
                                          <p:spTgt spid="21619"/>
                                        </p:tgtEl>
                                        <p:attrNameLst>
                                          <p:attrName>ppt_h</p:attrName>
                                        </p:attrNameLst>
                                      </p:cBhvr>
                                      <p:tavLst>
                                        <p:tav tm="0">
                                          <p:val>
                                            <p:strVal val="(6*min(max(#ppt_w*#ppt_h,.3),1)-7.4)/-.7*#ppt_h"/>
                                          </p:val>
                                        </p:tav>
                                        <p:tav tm="100000">
                                          <p:val>
                                            <p:strVal val="#ppt_h"/>
                                          </p:val>
                                        </p:tav>
                                      </p:tavLst>
                                    </p:anim>
                                    <p:anim calcmode="lin" valueType="num">
                                      <p:cBhvr>
                                        <p:cTn id="41" dur="500" fill="hold"/>
                                        <p:tgtEl>
                                          <p:spTgt spid="21619"/>
                                        </p:tgtEl>
                                        <p:attrNameLst>
                                          <p:attrName>ppt_x</p:attrName>
                                        </p:attrNameLst>
                                      </p:cBhvr>
                                      <p:tavLst>
                                        <p:tav tm="0">
                                          <p:val>
                                            <p:fltVal val="0.5"/>
                                          </p:val>
                                        </p:tav>
                                        <p:tav tm="100000">
                                          <p:val>
                                            <p:strVal val="#ppt_x"/>
                                          </p:val>
                                        </p:tav>
                                      </p:tavLst>
                                    </p:anim>
                                    <p:anim calcmode="lin" valueType="num">
                                      <p:cBhvr>
                                        <p:cTn id="42" dur="500" fill="hold"/>
                                        <p:tgtEl>
                                          <p:spTgt spid="2161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750"/>
                                  </p:stCondLst>
                                  <p:childTnLst>
                                    <p:set>
                                      <p:cBhvr>
                                        <p:cTn id="44" dur="1" fill="hold">
                                          <p:stCondLst>
                                            <p:cond delay="0"/>
                                          </p:stCondLst>
                                        </p:cTn>
                                        <p:tgtEl>
                                          <p:spTgt spid="21622"/>
                                        </p:tgtEl>
                                        <p:attrNameLst>
                                          <p:attrName>style.visibility</p:attrName>
                                        </p:attrNameLst>
                                      </p:cBhvr>
                                      <p:to>
                                        <p:strVal val="visible"/>
                                      </p:to>
                                    </p:set>
                                    <p:anim calcmode="lin" valueType="num">
                                      <p:cBhvr>
                                        <p:cTn id="45" dur="500" fill="hold"/>
                                        <p:tgtEl>
                                          <p:spTgt spid="21622"/>
                                        </p:tgtEl>
                                        <p:attrNameLst>
                                          <p:attrName>ppt_w</p:attrName>
                                        </p:attrNameLst>
                                      </p:cBhvr>
                                      <p:tavLst>
                                        <p:tav tm="0">
                                          <p:val>
                                            <p:strVal val="(6*min(max(#ppt_w*#ppt_h,.3),1)-7.4)/-.7*#ppt_w"/>
                                          </p:val>
                                        </p:tav>
                                        <p:tav tm="100000">
                                          <p:val>
                                            <p:strVal val="#ppt_w"/>
                                          </p:val>
                                        </p:tav>
                                      </p:tavLst>
                                    </p:anim>
                                    <p:anim calcmode="lin" valueType="num">
                                      <p:cBhvr>
                                        <p:cTn id="46" dur="500" fill="hold"/>
                                        <p:tgtEl>
                                          <p:spTgt spid="21622"/>
                                        </p:tgtEl>
                                        <p:attrNameLst>
                                          <p:attrName>ppt_h</p:attrName>
                                        </p:attrNameLst>
                                      </p:cBhvr>
                                      <p:tavLst>
                                        <p:tav tm="0">
                                          <p:val>
                                            <p:strVal val="(6*min(max(#ppt_w*#ppt_h,.3),1)-7.4)/-.7*#ppt_h"/>
                                          </p:val>
                                        </p:tav>
                                        <p:tav tm="100000">
                                          <p:val>
                                            <p:strVal val="#ppt_h"/>
                                          </p:val>
                                        </p:tav>
                                      </p:tavLst>
                                    </p:anim>
                                    <p:anim calcmode="lin" valueType="num">
                                      <p:cBhvr>
                                        <p:cTn id="47" dur="500" fill="hold"/>
                                        <p:tgtEl>
                                          <p:spTgt spid="21622"/>
                                        </p:tgtEl>
                                        <p:attrNameLst>
                                          <p:attrName>ppt_x</p:attrName>
                                        </p:attrNameLst>
                                      </p:cBhvr>
                                      <p:tavLst>
                                        <p:tav tm="0">
                                          <p:val>
                                            <p:fltVal val="0.5"/>
                                          </p:val>
                                        </p:tav>
                                        <p:tav tm="100000">
                                          <p:val>
                                            <p:strVal val="#ppt_x"/>
                                          </p:val>
                                        </p:tav>
                                      </p:tavLst>
                                    </p:anim>
                                    <p:anim calcmode="lin" valueType="num">
                                      <p:cBhvr>
                                        <p:cTn id="48" dur="500" fill="hold"/>
                                        <p:tgtEl>
                                          <p:spTgt spid="2162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98" grpId="0" bldLvl="0" animBg="1" autoUpdateAnimBg="0"/>
      <p:bldP spid="21609"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09538" y="6589713"/>
            <a:ext cx="12401551" cy="268287"/>
            <a:chOff x="0" y="0"/>
            <a:chExt cx="12409651" cy="268514"/>
          </a:xfrm>
        </p:grpSpPr>
        <p:sp>
          <p:nvSpPr>
            <p:cNvPr id="20505"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6"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7"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8"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9"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0"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1"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2"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3"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4"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5"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6"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7"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8"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9"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0"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1"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2"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3"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4"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5"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6"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7"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8"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9"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0"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1"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2"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3"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4"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5"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6"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7"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8"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9"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0"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1"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2"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3"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4"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5"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6"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7"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8"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9"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0"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1"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2"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3"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4"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5"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6"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7"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8"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9"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0"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1"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2"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3"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4"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5"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6"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7"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8"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9"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0"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1"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2"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3"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4"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5"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6"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7"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8"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9"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0"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1"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2"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3"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4"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5"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6"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7"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8"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9"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0"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1"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2"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3"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48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20484"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2" name="矩形 4"/>
          <p:cNvSpPr>
            <a:spLocks noChangeArrowheads="1"/>
          </p:cNvSpPr>
          <p:nvPr/>
        </p:nvSpPr>
        <p:spPr bwMode="auto">
          <a:xfrm>
            <a:off x="19050" y="2046288"/>
            <a:ext cx="7585075" cy="167005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3" name="矩形 242"/>
          <p:cNvSpPr>
            <a:spLocks noChangeArrowheads="1"/>
          </p:cNvSpPr>
          <p:nvPr/>
        </p:nvSpPr>
        <p:spPr bwMode="auto">
          <a:xfrm>
            <a:off x="7604125" y="2046288"/>
            <a:ext cx="4587875" cy="16700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4" name="文本框 11"/>
          <p:cNvSpPr>
            <a:spLocks noChangeArrowheads="1"/>
          </p:cNvSpPr>
          <p:nvPr/>
        </p:nvSpPr>
        <p:spPr bwMode="auto">
          <a:xfrm>
            <a:off x="571500" y="2219325"/>
            <a:ext cx="22574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Calibri" pitchFamily="34" charset="0"/>
                <a:sym typeface="Calibri" pitchFamily="34" charset="0"/>
              </a:rPr>
              <a:t>70%</a:t>
            </a:r>
            <a:endParaRPr lang="zh-CN" altLang="en-US" sz="8000" b="1">
              <a:solidFill>
                <a:schemeClr val="bg1"/>
              </a:solidFill>
              <a:latin typeface="Calibri" pitchFamily="34" charset="0"/>
              <a:sym typeface="宋体" pitchFamily="2" charset="-122"/>
            </a:endParaRPr>
          </a:p>
        </p:txBody>
      </p:sp>
      <p:sp>
        <p:nvSpPr>
          <p:cNvPr id="22625" name="Freeform 263"/>
          <p:cNvSpPr>
            <a:spLocks noEditPoints="1" noChangeArrowheads="1"/>
          </p:cNvSpPr>
          <p:nvPr/>
        </p:nvSpPr>
        <p:spPr bwMode="auto">
          <a:xfrm>
            <a:off x="2878138"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6" name="Freeform 263"/>
          <p:cNvSpPr>
            <a:spLocks noEditPoints="1" noChangeArrowheads="1"/>
          </p:cNvSpPr>
          <p:nvPr/>
        </p:nvSpPr>
        <p:spPr bwMode="auto">
          <a:xfrm>
            <a:off x="3556000"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7" name="Freeform 263"/>
          <p:cNvSpPr>
            <a:spLocks noEditPoints="1" noChangeArrowheads="1"/>
          </p:cNvSpPr>
          <p:nvPr/>
        </p:nvSpPr>
        <p:spPr bwMode="auto">
          <a:xfrm>
            <a:off x="4233863"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8" name="Freeform 263"/>
          <p:cNvSpPr>
            <a:spLocks noEditPoints="1" noChangeArrowheads="1"/>
          </p:cNvSpPr>
          <p:nvPr/>
        </p:nvSpPr>
        <p:spPr bwMode="auto">
          <a:xfrm>
            <a:off x="4911725"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9" name="Freeform 263"/>
          <p:cNvSpPr>
            <a:spLocks noEditPoints="1" noChangeArrowheads="1"/>
          </p:cNvSpPr>
          <p:nvPr/>
        </p:nvSpPr>
        <p:spPr bwMode="auto">
          <a:xfrm>
            <a:off x="5591175" y="2465388"/>
            <a:ext cx="557213"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0" name="Freeform 263"/>
          <p:cNvSpPr>
            <a:spLocks noEditPoints="1" noChangeArrowheads="1"/>
          </p:cNvSpPr>
          <p:nvPr/>
        </p:nvSpPr>
        <p:spPr bwMode="auto">
          <a:xfrm>
            <a:off x="6267450"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1" name="Freeform 263"/>
          <p:cNvSpPr>
            <a:spLocks noEditPoints="1" noChangeArrowheads="1"/>
          </p:cNvSpPr>
          <p:nvPr/>
        </p:nvSpPr>
        <p:spPr bwMode="auto">
          <a:xfrm>
            <a:off x="6946900" y="2465388"/>
            <a:ext cx="557213"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2" name="Freeform 263"/>
          <p:cNvSpPr>
            <a:spLocks noEditPoints="1" noChangeArrowheads="1"/>
          </p:cNvSpPr>
          <p:nvPr/>
        </p:nvSpPr>
        <p:spPr bwMode="auto">
          <a:xfrm>
            <a:off x="7624763" y="2465388"/>
            <a:ext cx="557212"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3" name="Freeform 263"/>
          <p:cNvSpPr>
            <a:spLocks noEditPoints="1" noChangeArrowheads="1"/>
          </p:cNvSpPr>
          <p:nvPr/>
        </p:nvSpPr>
        <p:spPr bwMode="auto">
          <a:xfrm>
            <a:off x="8302625"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4" name="Freeform 263"/>
          <p:cNvSpPr>
            <a:spLocks noEditPoints="1" noChangeArrowheads="1"/>
          </p:cNvSpPr>
          <p:nvPr/>
        </p:nvSpPr>
        <p:spPr bwMode="auto">
          <a:xfrm>
            <a:off x="8980488" y="2465388"/>
            <a:ext cx="557212"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5" name="文本框 254"/>
          <p:cNvSpPr>
            <a:spLocks noChangeArrowheads="1"/>
          </p:cNvSpPr>
          <p:nvPr/>
        </p:nvSpPr>
        <p:spPr bwMode="auto">
          <a:xfrm>
            <a:off x="9925050" y="2206625"/>
            <a:ext cx="22574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Calibri" pitchFamily="34" charset="0"/>
                <a:sym typeface="Calibri" pitchFamily="34" charset="0"/>
              </a:rPr>
              <a:t>30%</a:t>
            </a:r>
            <a:endParaRPr lang="zh-CN" altLang="en-US" sz="8000" b="1">
              <a:solidFill>
                <a:schemeClr val="bg1"/>
              </a:solidFill>
              <a:latin typeface="Calibri" pitchFamily="34" charset="0"/>
              <a:sym typeface="宋体" pitchFamily="2" charset="-122"/>
            </a:endParaRPr>
          </a:p>
        </p:txBody>
      </p:sp>
      <p:grpSp>
        <p:nvGrpSpPr>
          <p:cNvPr id="22636" name="Group 108"/>
          <p:cNvGrpSpPr>
            <a:grpSpLocks/>
          </p:cNvGrpSpPr>
          <p:nvPr/>
        </p:nvGrpSpPr>
        <p:grpSpPr bwMode="auto">
          <a:xfrm>
            <a:off x="639763" y="4144963"/>
            <a:ext cx="5380037" cy="1430337"/>
            <a:chOff x="0" y="0"/>
            <a:chExt cx="5380013" cy="1430331"/>
          </a:xfrm>
        </p:grpSpPr>
        <p:sp>
          <p:nvSpPr>
            <p:cNvPr id="20503" name="文本框 25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20504" name="矩形 257"/>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grpSp>
        <p:nvGrpSpPr>
          <p:cNvPr id="22639" name="Group 111"/>
          <p:cNvGrpSpPr>
            <a:grpSpLocks/>
          </p:cNvGrpSpPr>
          <p:nvPr/>
        </p:nvGrpSpPr>
        <p:grpSpPr bwMode="auto">
          <a:xfrm>
            <a:off x="6429375" y="4144963"/>
            <a:ext cx="5380038" cy="1430337"/>
            <a:chOff x="0" y="0"/>
            <a:chExt cx="5380013" cy="1430331"/>
          </a:xfrm>
        </p:grpSpPr>
        <p:sp>
          <p:nvSpPr>
            <p:cNvPr id="20501" name="文本框 259"/>
            <p:cNvSpPr>
              <a:spLocks noChangeArrowheads="1"/>
            </p:cNvSpPr>
            <p:nvPr/>
          </p:nvSpPr>
          <p:spPr bwMode="auto">
            <a:xfrm>
              <a:off x="0" y="0"/>
              <a:ext cx="1895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2</a:t>
              </a:r>
              <a:endParaRPr lang="zh-CN" altLang="en-US" sz="2400" b="1">
                <a:solidFill>
                  <a:srgbClr val="3F3F3F"/>
                </a:solidFill>
                <a:sym typeface="Arial" pitchFamily="34" charset="0"/>
              </a:endParaRPr>
            </a:p>
          </p:txBody>
        </p:sp>
        <p:sp>
          <p:nvSpPr>
            <p:cNvPr id="20502" name="矩形 261"/>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622"/>
                                        </p:tgtEl>
                                        <p:attrNameLst>
                                          <p:attrName>style.visibility</p:attrName>
                                        </p:attrNameLst>
                                      </p:cBhvr>
                                      <p:to>
                                        <p:strVal val="visible"/>
                                      </p:to>
                                    </p:set>
                                    <p:anim calcmode="lin" valueType="num">
                                      <p:cBhvr>
                                        <p:cTn id="7" dur="500" fill="hold"/>
                                        <p:tgtEl>
                                          <p:spTgt spid="22622"/>
                                        </p:tgtEl>
                                        <p:attrNameLst>
                                          <p:attrName>ppt_x</p:attrName>
                                        </p:attrNameLst>
                                      </p:cBhvr>
                                      <p:tavLst>
                                        <p:tav tm="0">
                                          <p:val>
                                            <p:strVal val="0-#ppt_w/2"/>
                                          </p:val>
                                        </p:tav>
                                        <p:tav tm="100000">
                                          <p:val>
                                            <p:strVal val="#ppt_x"/>
                                          </p:val>
                                        </p:tav>
                                      </p:tavLst>
                                    </p:anim>
                                    <p:anim calcmode="lin" valueType="num">
                                      <p:cBhvr>
                                        <p:cTn id="8" dur="500" fill="hold"/>
                                        <p:tgtEl>
                                          <p:spTgt spid="226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623"/>
                                        </p:tgtEl>
                                        <p:attrNameLst>
                                          <p:attrName>style.visibility</p:attrName>
                                        </p:attrNameLst>
                                      </p:cBhvr>
                                      <p:to>
                                        <p:strVal val="visible"/>
                                      </p:to>
                                    </p:set>
                                    <p:anim calcmode="lin" valueType="num">
                                      <p:cBhvr>
                                        <p:cTn id="11" dur="500" fill="hold"/>
                                        <p:tgtEl>
                                          <p:spTgt spid="22623"/>
                                        </p:tgtEl>
                                        <p:attrNameLst>
                                          <p:attrName>ppt_x</p:attrName>
                                        </p:attrNameLst>
                                      </p:cBhvr>
                                      <p:tavLst>
                                        <p:tav tm="0">
                                          <p:val>
                                            <p:strVal val="1+#ppt_w/2"/>
                                          </p:val>
                                        </p:tav>
                                        <p:tav tm="100000">
                                          <p:val>
                                            <p:strVal val="#ppt_x"/>
                                          </p:val>
                                        </p:tav>
                                      </p:tavLst>
                                    </p:anim>
                                    <p:anim calcmode="lin" valueType="num">
                                      <p:cBhvr>
                                        <p:cTn id="12" dur="500" fill="hold"/>
                                        <p:tgtEl>
                                          <p:spTgt spid="226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2625"/>
                                        </p:tgtEl>
                                        <p:attrNameLst>
                                          <p:attrName>style.visibility</p:attrName>
                                        </p:attrNameLst>
                                      </p:cBhvr>
                                      <p:to>
                                        <p:strVal val="visible"/>
                                      </p:to>
                                    </p:set>
                                    <p:animEffect>
                                      <p:cBhvr>
                                        <p:cTn id="16" dur="500"/>
                                        <p:tgtEl>
                                          <p:spTgt spid="22625"/>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22626"/>
                                        </p:tgtEl>
                                        <p:attrNameLst>
                                          <p:attrName>style.visibility</p:attrName>
                                        </p:attrNameLst>
                                      </p:cBhvr>
                                      <p:to>
                                        <p:strVal val="visible"/>
                                      </p:to>
                                    </p:set>
                                    <p:animEffect>
                                      <p:cBhvr>
                                        <p:cTn id="19" dur="500"/>
                                        <p:tgtEl>
                                          <p:spTgt spid="22626"/>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22627"/>
                                        </p:tgtEl>
                                        <p:attrNameLst>
                                          <p:attrName>style.visibility</p:attrName>
                                        </p:attrNameLst>
                                      </p:cBhvr>
                                      <p:to>
                                        <p:strVal val="visible"/>
                                      </p:to>
                                    </p:set>
                                    <p:animEffect>
                                      <p:cBhvr>
                                        <p:cTn id="22" dur="500"/>
                                        <p:tgtEl>
                                          <p:spTgt spid="22627"/>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2628"/>
                                        </p:tgtEl>
                                        <p:attrNameLst>
                                          <p:attrName>style.visibility</p:attrName>
                                        </p:attrNameLst>
                                      </p:cBhvr>
                                      <p:to>
                                        <p:strVal val="visible"/>
                                      </p:to>
                                    </p:set>
                                    <p:animEffect>
                                      <p:cBhvr>
                                        <p:cTn id="25" dur="500"/>
                                        <p:tgtEl>
                                          <p:spTgt spid="22628"/>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22629"/>
                                        </p:tgtEl>
                                        <p:attrNameLst>
                                          <p:attrName>style.visibility</p:attrName>
                                        </p:attrNameLst>
                                      </p:cBhvr>
                                      <p:to>
                                        <p:strVal val="visible"/>
                                      </p:to>
                                    </p:set>
                                    <p:animEffect>
                                      <p:cBhvr>
                                        <p:cTn id="28" dur="500"/>
                                        <p:tgtEl>
                                          <p:spTgt spid="2262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2630"/>
                                        </p:tgtEl>
                                        <p:attrNameLst>
                                          <p:attrName>style.visibility</p:attrName>
                                        </p:attrNameLst>
                                      </p:cBhvr>
                                      <p:to>
                                        <p:strVal val="visible"/>
                                      </p:to>
                                    </p:set>
                                    <p:animEffect>
                                      <p:cBhvr>
                                        <p:cTn id="31" dur="500"/>
                                        <p:tgtEl>
                                          <p:spTgt spid="22630"/>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22631"/>
                                        </p:tgtEl>
                                        <p:attrNameLst>
                                          <p:attrName>style.visibility</p:attrName>
                                        </p:attrNameLst>
                                      </p:cBhvr>
                                      <p:to>
                                        <p:strVal val="visible"/>
                                      </p:to>
                                    </p:set>
                                    <p:animEffect>
                                      <p:cBhvr>
                                        <p:cTn id="34" dur="500"/>
                                        <p:tgtEl>
                                          <p:spTgt spid="22631"/>
                                        </p:tgtEl>
                                      </p:cBhvr>
                                    </p:animEffect>
                                  </p:childTnLst>
                                </p:cTn>
                              </p:par>
                              <p:par>
                                <p:cTn id="35" presetID="10" presetClass="entr" presetSubtype="0" fill="hold" grpId="0" nodeType="withEffect">
                                  <p:stCondLst>
                                    <p:cond delay="1400"/>
                                  </p:stCondLst>
                                  <p:childTnLst>
                                    <p:set>
                                      <p:cBhvr>
                                        <p:cTn id="36" dur="1" fill="hold">
                                          <p:stCondLst>
                                            <p:cond delay="0"/>
                                          </p:stCondLst>
                                        </p:cTn>
                                        <p:tgtEl>
                                          <p:spTgt spid="22632"/>
                                        </p:tgtEl>
                                        <p:attrNameLst>
                                          <p:attrName>style.visibility</p:attrName>
                                        </p:attrNameLst>
                                      </p:cBhvr>
                                      <p:to>
                                        <p:strVal val="visible"/>
                                      </p:to>
                                    </p:set>
                                    <p:animEffect>
                                      <p:cBhvr>
                                        <p:cTn id="37" dur="500"/>
                                        <p:tgtEl>
                                          <p:spTgt spid="22632"/>
                                        </p:tgtEl>
                                      </p:cBhvr>
                                    </p:animEffect>
                                  </p:childTnLst>
                                </p:cTn>
                              </p:par>
                              <p:par>
                                <p:cTn id="38" presetID="10" presetClass="entr" presetSubtype="0" fill="hold" grpId="0" nodeType="withEffect">
                                  <p:stCondLst>
                                    <p:cond delay="1600"/>
                                  </p:stCondLst>
                                  <p:childTnLst>
                                    <p:set>
                                      <p:cBhvr>
                                        <p:cTn id="39" dur="1" fill="hold">
                                          <p:stCondLst>
                                            <p:cond delay="0"/>
                                          </p:stCondLst>
                                        </p:cTn>
                                        <p:tgtEl>
                                          <p:spTgt spid="22633"/>
                                        </p:tgtEl>
                                        <p:attrNameLst>
                                          <p:attrName>style.visibility</p:attrName>
                                        </p:attrNameLst>
                                      </p:cBhvr>
                                      <p:to>
                                        <p:strVal val="visible"/>
                                      </p:to>
                                    </p:set>
                                    <p:animEffect>
                                      <p:cBhvr>
                                        <p:cTn id="40" dur="500"/>
                                        <p:tgtEl>
                                          <p:spTgt spid="22633"/>
                                        </p:tgtEl>
                                      </p:cBhvr>
                                    </p:animEffect>
                                  </p:childTnLst>
                                </p:cTn>
                              </p:par>
                              <p:par>
                                <p:cTn id="41" presetID="10" presetClass="entr" presetSubtype="0" fill="hold" grpId="0" nodeType="withEffect">
                                  <p:stCondLst>
                                    <p:cond delay="1800"/>
                                  </p:stCondLst>
                                  <p:childTnLst>
                                    <p:set>
                                      <p:cBhvr>
                                        <p:cTn id="42" dur="1" fill="hold">
                                          <p:stCondLst>
                                            <p:cond delay="0"/>
                                          </p:stCondLst>
                                        </p:cTn>
                                        <p:tgtEl>
                                          <p:spTgt spid="22634"/>
                                        </p:tgtEl>
                                        <p:attrNameLst>
                                          <p:attrName>style.visibility</p:attrName>
                                        </p:attrNameLst>
                                      </p:cBhvr>
                                      <p:to>
                                        <p:strVal val="visible"/>
                                      </p:to>
                                    </p:set>
                                    <p:animEffect>
                                      <p:cBhvr>
                                        <p:cTn id="43" dur="500"/>
                                        <p:tgtEl>
                                          <p:spTgt spid="22634"/>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22624"/>
                                        </p:tgtEl>
                                        <p:attrNameLst>
                                          <p:attrName>style.visibility</p:attrName>
                                        </p:attrNameLst>
                                      </p:cBhvr>
                                      <p:to>
                                        <p:strVal val="visible"/>
                                      </p:to>
                                    </p:set>
                                    <p:animEffect>
                                      <p:cBhvr>
                                        <p:cTn id="46" dur="500"/>
                                        <p:tgtEl>
                                          <p:spTgt spid="22624"/>
                                        </p:tgtEl>
                                      </p:cBhvr>
                                    </p:animEffect>
                                  </p:childTnLst>
                                </p:cTn>
                              </p:par>
                              <p:par>
                                <p:cTn id="47" presetID="10" presetClass="entr" presetSubtype="0" fill="hold" grpId="0" nodeType="withEffect">
                                  <p:stCondLst>
                                    <p:cond delay="2200"/>
                                  </p:stCondLst>
                                  <p:childTnLst>
                                    <p:set>
                                      <p:cBhvr>
                                        <p:cTn id="48" dur="1" fill="hold">
                                          <p:stCondLst>
                                            <p:cond delay="0"/>
                                          </p:stCondLst>
                                        </p:cTn>
                                        <p:tgtEl>
                                          <p:spTgt spid="22635"/>
                                        </p:tgtEl>
                                        <p:attrNameLst>
                                          <p:attrName>style.visibility</p:attrName>
                                        </p:attrNameLst>
                                      </p:cBhvr>
                                      <p:to>
                                        <p:strVal val="visible"/>
                                      </p:to>
                                    </p:set>
                                    <p:animEffect>
                                      <p:cBhvr>
                                        <p:cTn id="49" dur="500"/>
                                        <p:tgtEl>
                                          <p:spTgt spid="22635"/>
                                        </p:tgtEl>
                                      </p:cBhvr>
                                    </p:animEffect>
                                  </p:childTnLst>
                                </p:cTn>
                              </p:par>
                            </p:childTnLst>
                          </p:cTn>
                        </p:par>
                        <p:par>
                          <p:cTn id="50" fill="hold" nodeType="afterGroup">
                            <p:stCondLst>
                              <p:cond delay="3200"/>
                            </p:stCondLst>
                            <p:childTnLst>
                              <p:par>
                                <p:cTn id="51" presetID="22" presetClass="entr" presetSubtype="1" fill="hold" nodeType="afterEffect">
                                  <p:stCondLst>
                                    <p:cond delay="0"/>
                                  </p:stCondLst>
                                  <p:childTnLst>
                                    <p:set>
                                      <p:cBhvr>
                                        <p:cTn id="52" dur="1" fill="hold">
                                          <p:stCondLst>
                                            <p:cond delay="0"/>
                                          </p:stCondLst>
                                        </p:cTn>
                                        <p:tgtEl>
                                          <p:spTgt spid="22636"/>
                                        </p:tgtEl>
                                        <p:attrNameLst>
                                          <p:attrName>style.visibility</p:attrName>
                                        </p:attrNameLst>
                                      </p:cBhvr>
                                      <p:to>
                                        <p:strVal val="visible"/>
                                      </p:to>
                                    </p:set>
                                    <p:animEffect>
                                      <p:cBhvr>
                                        <p:cTn id="53" dur="500"/>
                                        <p:tgtEl>
                                          <p:spTgt spid="22636"/>
                                        </p:tgtEl>
                                      </p:cBhvr>
                                    </p:animEffect>
                                  </p:childTnLst>
                                </p:cTn>
                              </p:par>
                            </p:childTnLst>
                          </p:cTn>
                        </p:par>
                        <p:par>
                          <p:cTn id="54" fill="hold" nodeType="afterGroup">
                            <p:stCondLst>
                              <p:cond delay="3700"/>
                            </p:stCondLst>
                            <p:childTnLst>
                              <p:par>
                                <p:cTn id="55" presetID="22" presetClass="entr" presetSubtype="1" fill="hold" nodeType="afterEffect">
                                  <p:stCondLst>
                                    <p:cond delay="0"/>
                                  </p:stCondLst>
                                  <p:childTnLst>
                                    <p:set>
                                      <p:cBhvr>
                                        <p:cTn id="56" dur="1" fill="hold">
                                          <p:stCondLst>
                                            <p:cond delay="0"/>
                                          </p:stCondLst>
                                        </p:cTn>
                                        <p:tgtEl>
                                          <p:spTgt spid="22639"/>
                                        </p:tgtEl>
                                        <p:attrNameLst>
                                          <p:attrName>style.visibility</p:attrName>
                                        </p:attrNameLst>
                                      </p:cBhvr>
                                      <p:to>
                                        <p:strVal val="visible"/>
                                      </p:to>
                                    </p:set>
                                    <p:animEffect>
                                      <p:cBhvr>
                                        <p:cTn id="57" dur="500"/>
                                        <p:tgtEl>
                                          <p:spTgt spid="2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22" grpId="0" bldLvl="0" animBg="1" autoUpdateAnimBg="0"/>
      <p:bldP spid="22623" grpId="0" bldLvl="0" animBg="1" autoUpdateAnimBg="0"/>
      <p:bldP spid="22624" grpId="0" bldLvl="0" autoUpdateAnimBg="0"/>
      <p:bldP spid="22625" grpId="0" animBg="1"/>
      <p:bldP spid="22626" grpId="0" animBg="1"/>
      <p:bldP spid="22627" grpId="0" animBg="1"/>
      <p:bldP spid="22628" grpId="0" animBg="1"/>
      <p:bldP spid="22629" grpId="0" animBg="1"/>
      <p:bldP spid="22630" grpId="0" animBg="1"/>
      <p:bldP spid="22631" grpId="0" animBg="1"/>
      <p:bldP spid="22632" grpId="0" animBg="1"/>
      <p:bldP spid="22633" grpId="0" animBg="1"/>
      <p:bldP spid="22634" grpId="0" animBg="1"/>
      <p:bldP spid="22635"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21507"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1508" name="Group 4"/>
          <p:cNvGrpSpPr>
            <a:grpSpLocks/>
          </p:cNvGrpSpPr>
          <p:nvPr/>
        </p:nvGrpSpPr>
        <p:grpSpPr bwMode="auto">
          <a:xfrm>
            <a:off x="-109538" y="6589713"/>
            <a:ext cx="12401551" cy="268287"/>
            <a:chOff x="0" y="0"/>
            <a:chExt cx="12409651" cy="268514"/>
          </a:xfrm>
        </p:grpSpPr>
        <p:sp>
          <p:nvSpPr>
            <p:cNvPr id="2160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4"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5"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6"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7"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8"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9"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0"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1"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2"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3"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4"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5"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6"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7"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8"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9"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90"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91"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646" name="TextBox 29"/>
          <p:cNvSpPr txBox="1">
            <a:spLocks noChangeArrowheads="1"/>
          </p:cNvSpPr>
          <p:nvPr/>
        </p:nvSpPr>
        <p:spPr bwMode="auto">
          <a:xfrm>
            <a:off x="1944688" y="2214563"/>
            <a:ext cx="909637"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AGENCY</a:t>
            </a:r>
          </a:p>
          <a:p>
            <a:pPr eaLnBrk="1" hangingPunct="1"/>
            <a:r>
              <a:rPr lang="zh-CN" altLang="zh-CN" sz="900">
                <a:solidFill>
                  <a:srgbClr val="7F7F7F"/>
                </a:solidFill>
                <a:latin typeface="Arial Unicode MS" pitchFamily="34" charset="-122"/>
              </a:rPr>
              <a:t>Define Project</a:t>
            </a:r>
          </a:p>
        </p:txBody>
      </p:sp>
      <p:sp>
        <p:nvSpPr>
          <p:cNvPr id="23647" name="TextBox 2"/>
          <p:cNvSpPr txBox="1">
            <a:spLocks noChangeArrowheads="1"/>
          </p:cNvSpPr>
          <p:nvPr/>
        </p:nvSpPr>
        <p:spPr bwMode="auto">
          <a:xfrm>
            <a:off x="2354263" y="1212850"/>
            <a:ext cx="55467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PROJECT </a:t>
            </a:r>
            <a:r>
              <a:rPr lang="zh-CN" altLang="zh-CN" sz="2400" b="1">
                <a:solidFill>
                  <a:srgbClr val="00B2B2"/>
                </a:solidFill>
                <a:latin typeface="华文中宋" pitchFamily="2" charset="-122"/>
                <a:ea typeface="华文中宋" pitchFamily="2" charset="-122"/>
              </a:rPr>
              <a:t>PROCESS</a:t>
            </a:r>
            <a:r>
              <a:rPr lang="zh-CN" altLang="zh-CN" sz="2400" b="1">
                <a:solidFill>
                  <a:srgbClr val="FF6D6D"/>
                </a:solidFill>
                <a:latin typeface="华文中宋" pitchFamily="2" charset="-122"/>
                <a:ea typeface="华文中宋" pitchFamily="2" charset="-122"/>
              </a:rPr>
              <a:t> </a:t>
            </a:r>
            <a:r>
              <a:rPr lang="zh-CN" altLang="zh-CN" sz="2400">
                <a:solidFill>
                  <a:srgbClr val="7F7F7F"/>
                </a:solidFill>
                <a:latin typeface="华文中宋" pitchFamily="2" charset="-122"/>
                <a:ea typeface="华文中宋" pitchFamily="2" charset="-122"/>
              </a:rPr>
              <a:t>INFOGRAPHIC</a:t>
            </a:r>
          </a:p>
        </p:txBody>
      </p:sp>
      <p:grpSp>
        <p:nvGrpSpPr>
          <p:cNvPr id="23648" name="Group 96"/>
          <p:cNvGrpSpPr>
            <a:grpSpLocks/>
          </p:cNvGrpSpPr>
          <p:nvPr/>
        </p:nvGrpSpPr>
        <p:grpSpPr bwMode="auto">
          <a:xfrm>
            <a:off x="1771650" y="3648075"/>
            <a:ext cx="1117600" cy="673100"/>
            <a:chOff x="0" y="0"/>
            <a:chExt cx="1490133" cy="897466"/>
          </a:xfrm>
        </p:grpSpPr>
        <p:sp>
          <p:nvSpPr>
            <p:cNvPr id="21601" name="Rectangle 6"/>
            <p:cNvSpPr>
              <a:spLocks noChangeArrowheads="1"/>
            </p:cNvSpPr>
            <p:nvPr/>
          </p:nvSpPr>
          <p:spPr bwMode="auto">
            <a:xfrm>
              <a:off x="0" y="715432"/>
              <a:ext cx="1490133" cy="182034"/>
            </a:xfrm>
            <a:prstGeom prst="rect">
              <a:avLst/>
            </a:prstGeom>
            <a:solidFill>
              <a:srgbClr val="BFBFB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602" name="Rectangle 3"/>
            <p:cNvSpPr>
              <a:spLocks noChangeArrowheads="1"/>
            </p:cNvSpPr>
            <p:nvPr/>
          </p:nvSpPr>
          <p:spPr bwMode="auto">
            <a:xfrm>
              <a:off x="0" y="0"/>
              <a:ext cx="1490133" cy="182034"/>
            </a:xfrm>
            <a:prstGeom prst="rect">
              <a:avLst/>
            </a:prstGeom>
            <a:solidFill>
              <a:srgbClr val="BFBFB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grpSp>
        <p:nvGrpSpPr>
          <p:cNvPr id="23651" name="Group 99"/>
          <p:cNvGrpSpPr>
            <a:grpSpLocks/>
          </p:cNvGrpSpPr>
          <p:nvPr/>
        </p:nvGrpSpPr>
        <p:grpSpPr bwMode="auto">
          <a:xfrm>
            <a:off x="2889250" y="3648075"/>
            <a:ext cx="1992313" cy="673100"/>
            <a:chOff x="0" y="0"/>
            <a:chExt cx="2657032" cy="897466"/>
          </a:xfrm>
        </p:grpSpPr>
        <p:sp>
          <p:nvSpPr>
            <p:cNvPr id="21599" name="Rectangle 7"/>
            <p:cNvSpPr>
              <a:spLocks noChangeArrowheads="1"/>
            </p:cNvSpPr>
            <p:nvPr/>
          </p:nvSpPr>
          <p:spPr bwMode="auto">
            <a:xfrm>
              <a:off x="0" y="715432"/>
              <a:ext cx="2657032" cy="182034"/>
            </a:xfrm>
            <a:prstGeom prst="rect">
              <a:avLst/>
            </a:prstGeom>
            <a:solidFill>
              <a:srgbClr val="A6A6A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600" name="Rectangle 8"/>
            <p:cNvSpPr>
              <a:spLocks noChangeArrowheads="1"/>
            </p:cNvSpPr>
            <p:nvPr/>
          </p:nvSpPr>
          <p:spPr bwMode="auto">
            <a:xfrm>
              <a:off x="0" y="0"/>
              <a:ext cx="2657032" cy="182034"/>
            </a:xfrm>
            <a:prstGeom prst="rect">
              <a:avLst/>
            </a:prstGeom>
            <a:solidFill>
              <a:srgbClr val="A6A6A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grpSp>
        <p:nvGrpSpPr>
          <p:cNvPr id="23654" name="Group 102"/>
          <p:cNvGrpSpPr>
            <a:grpSpLocks/>
          </p:cNvGrpSpPr>
          <p:nvPr/>
        </p:nvGrpSpPr>
        <p:grpSpPr bwMode="auto">
          <a:xfrm>
            <a:off x="4876800" y="3648075"/>
            <a:ext cx="2057400" cy="673100"/>
            <a:chOff x="0" y="0"/>
            <a:chExt cx="2743692" cy="897466"/>
          </a:xfrm>
        </p:grpSpPr>
        <p:sp>
          <p:nvSpPr>
            <p:cNvPr id="21597" name="Rectangle 11"/>
            <p:cNvSpPr>
              <a:spLocks noChangeArrowheads="1"/>
            </p:cNvSpPr>
            <p:nvPr/>
          </p:nvSpPr>
          <p:spPr bwMode="auto">
            <a:xfrm>
              <a:off x="0" y="715432"/>
              <a:ext cx="2743692" cy="182034"/>
            </a:xfrm>
            <a:prstGeom prst="rect">
              <a:avLst/>
            </a:prstGeom>
            <a:solidFill>
              <a:srgbClr val="7F7F7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598" name="Rectangle 12"/>
            <p:cNvSpPr>
              <a:spLocks noChangeArrowheads="1"/>
            </p:cNvSpPr>
            <p:nvPr/>
          </p:nvSpPr>
          <p:spPr bwMode="auto">
            <a:xfrm>
              <a:off x="0" y="0"/>
              <a:ext cx="2743692" cy="182034"/>
            </a:xfrm>
            <a:prstGeom prst="rect">
              <a:avLst/>
            </a:prstGeom>
            <a:solidFill>
              <a:srgbClr val="7F7F7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pic>
        <p:nvPicPr>
          <p:cNvPr id="23657" name="Group 9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651250"/>
            <a:ext cx="2597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658" name="Group 9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0" y="3651250"/>
            <a:ext cx="13906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59" name="TextBox 22"/>
          <p:cNvSpPr txBox="1">
            <a:spLocks noChangeArrowheads="1"/>
          </p:cNvSpPr>
          <p:nvPr/>
        </p:nvSpPr>
        <p:spPr bwMode="auto">
          <a:xfrm>
            <a:off x="1951038" y="3848100"/>
            <a:ext cx="7588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PLANNING</a:t>
            </a:r>
          </a:p>
        </p:txBody>
      </p:sp>
      <p:sp>
        <p:nvSpPr>
          <p:cNvPr id="23660" name="TextBox 23"/>
          <p:cNvSpPr txBox="1">
            <a:spLocks noChangeArrowheads="1"/>
          </p:cNvSpPr>
          <p:nvPr/>
        </p:nvSpPr>
        <p:spPr bwMode="auto">
          <a:xfrm>
            <a:off x="3530600" y="3848100"/>
            <a:ext cx="706438"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CONTENT</a:t>
            </a:r>
          </a:p>
        </p:txBody>
      </p:sp>
      <p:sp>
        <p:nvSpPr>
          <p:cNvPr id="23661" name="TextBox 24"/>
          <p:cNvSpPr txBox="1">
            <a:spLocks noChangeArrowheads="1"/>
          </p:cNvSpPr>
          <p:nvPr/>
        </p:nvSpPr>
        <p:spPr bwMode="auto">
          <a:xfrm>
            <a:off x="5605463" y="3848100"/>
            <a:ext cx="60007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DESIGN</a:t>
            </a:r>
          </a:p>
        </p:txBody>
      </p:sp>
      <p:sp>
        <p:nvSpPr>
          <p:cNvPr id="23662" name="TextBox 25"/>
          <p:cNvSpPr txBox="1">
            <a:spLocks noChangeArrowheads="1"/>
          </p:cNvSpPr>
          <p:nvPr/>
        </p:nvSpPr>
        <p:spPr bwMode="auto">
          <a:xfrm>
            <a:off x="7723188" y="3848100"/>
            <a:ext cx="102076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DEVELOPMENT</a:t>
            </a:r>
          </a:p>
        </p:txBody>
      </p:sp>
      <p:sp>
        <p:nvSpPr>
          <p:cNvPr id="23663" name="TextBox 26"/>
          <p:cNvSpPr txBox="1">
            <a:spLocks noChangeArrowheads="1"/>
          </p:cNvSpPr>
          <p:nvPr/>
        </p:nvSpPr>
        <p:spPr bwMode="auto">
          <a:xfrm>
            <a:off x="9932988" y="3848100"/>
            <a:ext cx="6588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TESTING</a:t>
            </a:r>
          </a:p>
        </p:txBody>
      </p:sp>
      <p:sp>
        <p:nvSpPr>
          <p:cNvPr id="23664" name="Flowchart: Off-page Connector 27"/>
          <p:cNvSpPr>
            <a:spLocks noChangeArrowheads="1"/>
          </p:cNvSpPr>
          <p:nvPr/>
        </p:nvSpPr>
        <p:spPr bwMode="auto">
          <a:xfrm rot="-5400000">
            <a:off x="2635250" y="2220913"/>
            <a:ext cx="34925" cy="206375"/>
          </a:xfrm>
          <a:prstGeom prst="flowChartOffpageConnector">
            <a:avLst/>
          </a:prstGeom>
          <a:solidFill>
            <a:srgbClr val="358FC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3665" name="TextBox 33"/>
          <p:cNvSpPr txBox="1">
            <a:spLocks noChangeArrowheads="1"/>
          </p:cNvSpPr>
          <p:nvPr/>
        </p:nvSpPr>
        <p:spPr bwMode="auto">
          <a:xfrm>
            <a:off x="2152650" y="2605088"/>
            <a:ext cx="985838"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Content Outline</a:t>
            </a:r>
          </a:p>
          <a:p>
            <a:pPr eaLnBrk="1" hangingPunct="1"/>
            <a:r>
              <a:rPr lang="zh-CN" altLang="zh-CN" sz="900">
                <a:solidFill>
                  <a:srgbClr val="7F7F7F"/>
                </a:solidFill>
                <a:latin typeface="Arial Unicode MS" pitchFamily="34" charset="-122"/>
              </a:rPr>
              <a:t>Site Map</a:t>
            </a:r>
          </a:p>
        </p:txBody>
      </p:sp>
      <p:cxnSp>
        <p:nvCxnSpPr>
          <p:cNvPr id="23666" name="Straight Connector 28"/>
          <p:cNvCxnSpPr>
            <a:cxnSpLocks noChangeShapeType="1"/>
          </p:cNvCxnSpPr>
          <p:nvPr/>
        </p:nvCxnSpPr>
        <p:spPr bwMode="auto">
          <a:xfrm>
            <a:off x="1962150" y="2300288"/>
            <a:ext cx="0" cy="13477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67" name="Straight Connector 31"/>
          <p:cNvCxnSpPr>
            <a:cxnSpLocks noChangeShapeType="1"/>
          </p:cNvCxnSpPr>
          <p:nvPr/>
        </p:nvCxnSpPr>
        <p:spPr bwMode="auto">
          <a:xfrm>
            <a:off x="2149475"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68" name="Straight Connector 34"/>
          <p:cNvCxnSpPr>
            <a:cxnSpLocks noChangeShapeType="1"/>
          </p:cNvCxnSpPr>
          <p:nvPr/>
        </p:nvCxnSpPr>
        <p:spPr bwMode="auto">
          <a:xfrm>
            <a:off x="2354263"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69" name="TextBox 36"/>
          <p:cNvSpPr txBox="1">
            <a:spLocks noChangeArrowheads="1"/>
          </p:cNvSpPr>
          <p:nvPr/>
        </p:nvSpPr>
        <p:spPr bwMode="auto">
          <a:xfrm>
            <a:off x="2349500" y="3025775"/>
            <a:ext cx="71755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Wireframe</a:t>
            </a:r>
          </a:p>
        </p:txBody>
      </p:sp>
      <p:sp>
        <p:nvSpPr>
          <p:cNvPr id="23670" name="TextBox 39"/>
          <p:cNvSpPr txBox="1">
            <a:spLocks noChangeArrowheads="1"/>
          </p:cNvSpPr>
          <p:nvPr/>
        </p:nvSpPr>
        <p:spPr bwMode="auto">
          <a:xfrm>
            <a:off x="3028950" y="3143250"/>
            <a:ext cx="7874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Copywriting</a:t>
            </a:r>
          </a:p>
        </p:txBody>
      </p:sp>
      <p:cxnSp>
        <p:nvCxnSpPr>
          <p:cNvPr id="23671" name="Straight Connector 38"/>
          <p:cNvCxnSpPr>
            <a:cxnSpLocks noChangeShapeType="1"/>
          </p:cNvCxnSpPr>
          <p:nvPr/>
        </p:nvCxnSpPr>
        <p:spPr bwMode="auto">
          <a:xfrm>
            <a:off x="3033713"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72" name="Straight Connector 40"/>
          <p:cNvCxnSpPr>
            <a:cxnSpLocks noChangeShapeType="1"/>
          </p:cNvCxnSpPr>
          <p:nvPr/>
        </p:nvCxnSpPr>
        <p:spPr bwMode="auto">
          <a:xfrm>
            <a:off x="3817938"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73" name="TextBox 41"/>
          <p:cNvSpPr txBox="1">
            <a:spLocks noChangeArrowheads="1"/>
          </p:cNvSpPr>
          <p:nvPr/>
        </p:nvSpPr>
        <p:spPr bwMode="auto">
          <a:xfrm>
            <a:off x="3846513" y="3143250"/>
            <a:ext cx="81915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Images &amp;</a:t>
            </a:r>
          </a:p>
          <a:p>
            <a:pPr eaLnBrk="1" hangingPunct="1"/>
            <a:r>
              <a:rPr lang="zh-CN" altLang="zh-CN" sz="900">
                <a:solidFill>
                  <a:srgbClr val="7F7F7F"/>
                </a:solidFill>
                <a:latin typeface="Arial Unicode MS" pitchFamily="34" charset="-122"/>
              </a:rPr>
              <a:t>Other Media</a:t>
            </a:r>
          </a:p>
        </p:txBody>
      </p:sp>
      <p:cxnSp>
        <p:nvCxnSpPr>
          <p:cNvPr id="23674" name="Straight Connector 48"/>
          <p:cNvCxnSpPr>
            <a:cxnSpLocks noChangeShapeType="1"/>
          </p:cNvCxnSpPr>
          <p:nvPr/>
        </p:nvCxnSpPr>
        <p:spPr bwMode="auto">
          <a:xfrm flipV="1">
            <a:off x="1962150" y="4321175"/>
            <a:ext cx="0" cy="134937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75" name="Straight Connector 49"/>
          <p:cNvCxnSpPr>
            <a:cxnSpLocks noChangeShapeType="1"/>
          </p:cNvCxnSpPr>
          <p:nvPr/>
        </p:nvCxnSpPr>
        <p:spPr bwMode="auto">
          <a:xfrm flipV="1">
            <a:off x="2549525" y="4321175"/>
            <a:ext cx="0" cy="9540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76" name="TextBox 55"/>
          <p:cNvSpPr txBox="1">
            <a:spLocks noChangeArrowheads="1"/>
          </p:cNvSpPr>
          <p:nvPr/>
        </p:nvSpPr>
        <p:spPr bwMode="auto">
          <a:xfrm>
            <a:off x="1958975" y="5434013"/>
            <a:ext cx="909638"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Define Project</a:t>
            </a:r>
          </a:p>
          <a:p>
            <a:pPr eaLnBrk="1" hangingPunct="1"/>
            <a:r>
              <a:rPr lang="zh-CN" altLang="zh-CN" sz="900">
                <a:solidFill>
                  <a:srgbClr val="7F7F7F"/>
                </a:solidFill>
                <a:latin typeface="Arial Unicode MS" pitchFamily="34" charset="-122"/>
              </a:rPr>
              <a:t>Client</a:t>
            </a:r>
          </a:p>
        </p:txBody>
      </p:sp>
      <p:sp>
        <p:nvSpPr>
          <p:cNvPr id="23677" name="Flowchart: Off-page Connector 56"/>
          <p:cNvSpPr>
            <a:spLocks noChangeArrowheads="1"/>
          </p:cNvSpPr>
          <p:nvPr/>
        </p:nvSpPr>
        <p:spPr bwMode="auto">
          <a:xfrm rot="-5400000">
            <a:off x="2514600" y="5572125"/>
            <a:ext cx="34925" cy="206375"/>
          </a:xfrm>
          <a:prstGeom prst="flowChartOffpageConnector">
            <a:avLst/>
          </a:prstGeom>
          <a:solidFill>
            <a:srgbClr val="358FC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3678" name="TextBox 57"/>
          <p:cNvSpPr txBox="1">
            <a:spLocks noChangeArrowheads="1"/>
          </p:cNvSpPr>
          <p:nvPr/>
        </p:nvSpPr>
        <p:spPr bwMode="auto">
          <a:xfrm>
            <a:off x="2587625" y="5013325"/>
            <a:ext cx="71755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Wireframe</a:t>
            </a:r>
          </a:p>
          <a:p>
            <a:pPr eaLnBrk="1" hangingPunct="1"/>
            <a:r>
              <a:rPr lang="zh-CN" altLang="zh-CN" sz="900">
                <a:solidFill>
                  <a:srgbClr val="7F7F7F"/>
                </a:solidFill>
                <a:latin typeface="Arial Unicode MS" pitchFamily="34" charset="-122"/>
              </a:rPr>
              <a:t>Approval</a:t>
            </a:r>
          </a:p>
        </p:txBody>
      </p:sp>
      <p:cxnSp>
        <p:nvCxnSpPr>
          <p:cNvPr id="23679" name="Straight Connector 62"/>
          <p:cNvCxnSpPr>
            <a:cxnSpLocks noChangeShapeType="1"/>
          </p:cNvCxnSpPr>
          <p:nvPr/>
        </p:nvCxnSpPr>
        <p:spPr bwMode="auto">
          <a:xfrm flipV="1">
            <a:off x="3033713"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80" name="Straight Connector 63"/>
          <p:cNvCxnSpPr>
            <a:cxnSpLocks noChangeShapeType="1"/>
          </p:cNvCxnSpPr>
          <p:nvPr/>
        </p:nvCxnSpPr>
        <p:spPr bwMode="auto">
          <a:xfrm flipV="1">
            <a:off x="3817938"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1" name="TextBox 64"/>
          <p:cNvSpPr txBox="1">
            <a:spLocks noChangeArrowheads="1"/>
          </p:cNvSpPr>
          <p:nvPr/>
        </p:nvSpPr>
        <p:spPr bwMode="auto">
          <a:xfrm>
            <a:off x="3028950" y="4633913"/>
            <a:ext cx="787400"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Copywriting</a:t>
            </a:r>
          </a:p>
        </p:txBody>
      </p:sp>
      <p:sp>
        <p:nvSpPr>
          <p:cNvPr id="23682" name="TextBox 65"/>
          <p:cNvSpPr txBox="1">
            <a:spLocks noChangeArrowheads="1"/>
          </p:cNvSpPr>
          <p:nvPr/>
        </p:nvSpPr>
        <p:spPr bwMode="auto">
          <a:xfrm>
            <a:off x="3846513" y="4511675"/>
            <a:ext cx="81915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Images &amp;</a:t>
            </a:r>
          </a:p>
          <a:p>
            <a:pPr eaLnBrk="1" hangingPunct="1"/>
            <a:r>
              <a:rPr lang="zh-CN" altLang="zh-CN" sz="900">
                <a:solidFill>
                  <a:srgbClr val="7F7F7F"/>
                </a:solidFill>
                <a:latin typeface="Arial Unicode MS" pitchFamily="34" charset="-122"/>
              </a:rPr>
              <a:t>Other Media</a:t>
            </a:r>
          </a:p>
          <a:p>
            <a:pPr eaLnBrk="1" hangingPunct="1"/>
            <a:r>
              <a:rPr lang="zh-CN" altLang="zh-CN" sz="900">
                <a:solidFill>
                  <a:srgbClr val="7F7F7F"/>
                </a:solidFill>
                <a:latin typeface="Arial Unicode MS" pitchFamily="34" charset="-122"/>
              </a:rPr>
              <a:t>Delivery</a:t>
            </a:r>
          </a:p>
        </p:txBody>
      </p:sp>
      <p:cxnSp>
        <p:nvCxnSpPr>
          <p:cNvPr id="23683" name="Straight Connector 66"/>
          <p:cNvCxnSpPr>
            <a:cxnSpLocks noChangeShapeType="1"/>
          </p:cNvCxnSpPr>
          <p:nvPr/>
        </p:nvCxnSpPr>
        <p:spPr bwMode="auto">
          <a:xfrm>
            <a:off x="4881563"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4" name="TextBox 67"/>
          <p:cNvSpPr txBox="1">
            <a:spLocks noChangeArrowheads="1"/>
          </p:cNvSpPr>
          <p:nvPr/>
        </p:nvSpPr>
        <p:spPr bwMode="auto">
          <a:xfrm>
            <a:off x="4876800" y="3025775"/>
            <a:ext cx="59531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General</a:t>
            </a:r>
          </a:p>
          <a:p>
            <a:pPr eaLnBrk="1" hangingPunct="1"/>
            <a:r>
              <a:rPr lang="zh-CN" altLang="zh-CN" sz="900">
                <a:solidFill>
                  <a:srgbClr val="7F7F7F"/>
                </a:solidFill>
                <a:latin typeface="Arial Unicode MS" pitchFamily="34" charset="-122"/>
              </a:rPr>
              <a:t>Style</a:t>
            </a:r>
          </a:p>
        </p:txBody>
      </p:sp>
      <p:cxnSp>
        <p:nvCxnSpPr>
          <p:cNvPr id="23685" name="Straight Connector 70"/>
          <p:cNvCxnSpPr>
            <a:cxnSpLocks noChangeShapeType="1"/>
          </p:cNvCxnSpPr>
          <p:nvPr/>
        </p:nvCxnSpPr>
        <p:spPr bwMode="auto">
          <a:xfrm flipV="1">
            <a:off x="4738688"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6" name="TextBox 71"/>
          <p:cNvSpPr txBox="1">
            <a:spLocks noChangeArrowheads="1"/>
          </p:cNvSpPr>
          <p:nvPr/>
        </p:nvSpPr>
        <p:spPr bwMode="auto">
          <a:xfrm>
            <a:off x="4738688" y="4511675"/>
            <a:ext cx="67786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Complete</a:t>
            </a:r>
          </a:p>
          <a:p>
            <a:pPr eaLnBrk="1" hangingPunct="1"/>
            <a:r>
              <a:rPr lang="zh-CN" altLang="zh-CN" sz="900">
                <a:solidFill>
                  <a:srgbClr val="7F7F7F"/>
                </a:solidFill>
                <a:latin typeface="Arial Unicode MS" pitchFamily="34" charset="-122"/>
              </a:rPr>
              <a:t>Content</a:t>
            </a:r>
          </a:p>
          <a:p>
            <a:pPr eaLnBrk="1" hangingPunct="1"/>
            <a:r>
              <a:rPr lang="zh-CN" altLang="zh-CN" sz="900">
                <a:solidFill>
                  <a:srgbClr val="7F7F7F"/>
                </a:solidFill>
                <a:latin typeface="Arial Unicode MS" pitchFamily="34" charset="-122"/>
              </a:rPr>
              <a:t>Delivery</a:t>
            </a:r>
          </a:p>
        </p:txBody>
      </p:sp>
      <p:sp>
        <p:nvSpPr>
          <p:cNvPr id="23687" name="TextBox 72"/>
          <p:cNvSpPr txBox="1">
            <a:spLocks noChangeArrowheads="1"/>
          </p:cNvSpPr>
          <p:nvPr/>
        </p:nvSpPr>
        <p:spPr bwMode="auto">
          <a:xfrm>
            <a:off x="5434013" y="2605088"/>
            <a:ext cx="857250"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Identify</a:t>
            </a:r>
          </a:p>
          <a:p>
            <a:pPr eaLnBrk="1" hangingPunct="1"/>
            <a:r>
              <a:rPr lang="zh-CN" altLang="zh-CN" sz="900">
                <a:solidFill>
                  <a:srgbClr val="7F7F7F"/>
                </a:solidFill>
                <a:latin typeface="Arial Unicode MS" pitchFamily="34" charset="-122"/>
              </a:rPr>
              <a:t>Pages Types</a:t>
            </a:r>
          </a:p>
        </p:txBody>
      </p:sp>
      <p:cxnSp>
        <p:nvCxnSpPr>
          <p:cNvPr id="23688" name="Straight Connector 73"/>
          <p:cNvCxnSpPr>
            <a:cxnSpLocks noChangeShapeType="1"/>
          </p:cNvCxnSpPr>
          <p:nvPr/>
        </p:nvCxnSpPr>
        <p:spPr bwMode="auto">
          <a:xfrm>
            <a:off x="5429250"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89" name="Straight Connector 74"/>
          <p:cNvCxnSpPr>
            <a:cxnSpLocks noChangeShapeType="1"/>
          </p:cNvCxnSpPr>
          <p:nvPr/>
        </p:nvCxnSpPr>
        <p:spPr bwMode="auto">
          <a:xfrm>
            <a:off x="5686425"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0" name="TextBox 75"/>
          <p:cNvSpPr txBox="1">
            <a:spLocks noChangeArrowheads="1"/>
          </p:cNvSpPr>
          <p:nvPr/>
        </p:nvSpPr>
        <p:spPr bwMode="auto">
          <a:xfrm>
            <a:off x="5715000" y="3143250"/>
            <a:ext cx="8001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Look &amp; Feel</a:t>
            </a:r>
          </a:p>
        </p:txBody>
      </p:sp>
      <p:cxnSp>
        <p:nvCxnSpPr>
          <p:cNvPr id="23691" name="Straight Connector 76"/>
          <p:cNvCxnSpPr>
            <a:cxnSpLocks noChangeShapeType="1"/>
          </p:cNvCxnSpPr>
          <p:nvPr/>
        </p:nvCxnSpPr>
        <p:spPr bwMode="auto">
          <a:xfrm flipV="1">
            <a:off x="6600825" y="4321175"/>
            <a:ext cx="0" cy="9540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2" name="TextBox 77"/>
          <p:cNvSpPr txBox="1">
            <a:spLocks noChangeArrowheads="1"/>
          </p:cNvSpPr>
          <p:nvPr/>
        </p:nvSpPr>
        <p:spPr bwMode="auto">
          <a:xfrm>
            <a:off x="6640513" y="5013325"/>
            <a:ext cx="80010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Look &amp; Feel</a:t>
            </a:r>
          </a:p>
          <a:p>
            <a:pPr eaLnBrk="1" hangingPunct="1"/>
            <a:r>
              <a:rPr lang="zh-CN" altLang="zh-CN" sz="900">
                <a:solidFill>
                  <a:srgbClr val="7F7F7F"/>
                </a:solidFill>
                <a:latin typeface="Arial Unicode MS" pitchFamily="34" charset="-122"/>
              </a:rPr>
              <a:t>Approval</a:t>
            </a:r>
          </a:p>
        </p:txBody>
      </p:sp>
      <p:sp>
        <p:nvSpPr>
          <p:cNvPr id="23693" name="TextBox 78"/>
          <p:cNvSpPr txBox="1">
            <a:spLocks noChangeArrowheads="1"/>
          </p:cNvSpPr>
          <p:nvPr/>
        </p:nvSpPr>
        <p:spPr bwMode="auto">
          <a:xfrm>
            <a:off x="6934200" y="2605088"/>
            <a:ext cx="523875"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Slicing</a:t>
            </a:r>
          </a:p>
        </p:txBody>
      </p:sp>
      <p:cxnSp>
        <p:nvCxnSpPr>
          <p:cNvPr id="23694" name="Straight Connector 79"/>
          <p:cNvCxnSpPr>
            <a:cxnSpLocks noChangeShapeType="1"/>
          </p:cNvCxnSpPr>
          <p:nvPr/>
        </p:nvCxnSpPr>
        <p:spPr bwMode="auto">
          <a:xfrm>
            <a:off x="6929438"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95" name="Straight Connector 80"/>
          <p:cNvCxnSpPr>
            <a:cxnSpLocks noChangeShapeType="1"/>
          </p:cNvCxnSpPr>
          <p:nvPr/>
        </p:nvCxnSpPr>
        <p:spPr bwMode="auto">
          <a:xfrm>
            <a:off x="7061200"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6" name="TextBox 81"/>
          <p:cNvSpPr txBox="1">
            <a:spLocks noChangeArrowheads="1"/>
          </p:cNvSpPr>
          <p:nvPr/>
        </p:nvSpPr>
        <p:spPr bwMode="auto">
          <a:xfrm>
            <a:off x="7054850" y="3025775"/>
            <a:ext cx="8001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Page Types</a:t>
            </a:r>
          </a:p>
        </p:txBody>
      </p:sp>
      <p:sp>
        <p:nvSpPr>
          <p:cNvPr id="23697" name="TextBox 82"/>
          <p:cNvSpPr txBox="1">
            <a:spLocks noChangeArrowheads="1"/>
          </p:cNvSpPr>
          <p:nvPr/>
        </p:nvSpPr>
        <p:spPr bwMode="auto">
          <a:xfrm>
            <a:off x="7773988" y="2214563"/>
            <a:ext cx="768350"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Interactivity</a:t>
            </a:r>
          </a:p>
        </p:txBody>
      </p:sp>
      <p:cxnSp>
        <p:nvCxnSpPr>
          <p:cNvPr id="23698" name="Straight Connector 83"/>
          <p:cNvCxnSpPr>
            <a:cxnSpLocks noChangeShapeType="1"/>
          </p:cNvCxnSpPr>
          <p:nvPr/>
        </p:nvCxnSpPr>
        <p:spPr bwMode="auto">
          <a:xfrm>
            <a:off x="7791450" y="2300288"/>
            <a:ext cx="0" cy="13477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9" name="TextBox 84"/>
          <p:cNvSpPr txBox="1">
            <a:spLocks noChangeArrowheads="1"/>
          </p:cNvSpPr>
          <p:nvPr/>
        </p:nvSpPr>
        <p:spPr bwMode="auto">
          <a:xfrm>
            <a:off x="8043863" y="2605088"/>
            <a:ext cx="677862"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Server &amp;</a:t>
            </a:r>
          </a:p>
          <a:p>
            <a:pPr eaLnBrk="1" hangingPunct="1"/>
            <a:r>
              <a:rPr lang="zh-CN" altLang="zh-CN" sz="900">
                <a:solidFill>
                  <a:srgbClr val="7F7F7F"/>
                </a:solidFill>
                <a:latin typeface="Arial Unicode MS" pitchFamily="34" charset="-122"/>
              </a:rPr>
              <a:t>Database</a:t>
            </a:r>
          </a:p>
        </p:txBody>
      </p:sp>
      <p:cxnSp>
        <p:nvCxnSpPr>
          <p:cNvPr id="23700" name="Straight Connector 85"/>
          <p:cNvCxnSpPr>
            <a:cxnSpLocks noChangeShapeType="1"/>
          </p:cNvCxnSpPr>
          <p:nvPr/>
        </p:nvCxnSpPr>
        <p:spPr bwMode="auto">
          <a:xfrm>
            <a:off x="8039100"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01" name="Straight Connector 86"/>
          <p:cNvCxnSpPr>
            <a:cxnSpLocks noChangeShapeType="1"/>
            <a:stCxn id="23702" idx="1"/>
          </p:cNvCxnSpPr>
          <p:nvPr/>
        </p:nvCxnSpPr>
        <p:spPr bwMode="auto">
          <a:xfrm>
            <a:off x="8267700" y="3059113"/>
            <a:ext cx="6350" cy="590550"/>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2" name="TextBox 87"/>
          <p:cNvSpPr txBox="1">
            <a:spLocks noChangeArrowheads="1"/>
          </p:cNvSpPr>
          <p:nvPr/>
        </p:nvSpPr>
        <p:spPr bwMode="auto">
          <a:xfrm>
            <a:off x="8267700" y="2943225"/>
            <a:ext cx="7620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Framework</a:t>
            </a:r>
          </a:p>
        </p:txBody>
      </p:sp>
      <p:cxnSp>
        <p:nvCxnSpPr>
          <p:cNvPr id="23703" name="Straight Connector 88"/>
          <p:cNvCxnSpPr>
            <a:cxnSpLocks noChangeShapeType="1"/>
          </p:cNvCxnSpPr>
          <p:nvPr/>
        </p:nvCxnSpPr>
        <p:spPr bwMode="auto">
          <a:xfrm>
            <a:off x="8509000"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4" name="TextBox 89"/>
          <p:cNvSpPr txBox="1">
            <a:spLocks noChangeArrowheads="1"/>
          </p:cNvSpPr>
          <p:nvPr/>
        </p:nvSpPr>
        <p:spPr bwMode="auto">
          <a:xfrm>
            <a:off x="8539163" y="3143250"/>
            <a:ext cx="620712"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Modules</a:t>
            </a:r>
          </a:p>
        </p:txBody>
      </p:sp>
      <p:sp>
        <p:nvSpPr>
          <p:cNvPr id="23705" name="TextBox 91"/>
          <p:cNvSpPr txBox="1">
            <a:spLocks noChangeArrowheads="1"/>
          </p:cNvSpPr>
          <p:nvPr/>
        </p:nvSpPr>
        <p:spPr bwMode="auto">
          <a:xfrm>
            <a:off x="9537700" y="2605088"/>
            <a:ext cx="588963"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Upload</a:t>
            </a:r>
          </a:p>
          <a:p>
            <a:pPr eaLnBrk="1" hangingPunct="1"/>
            <a:r>
              <a:rPr lang="zh-CN" altLang="zh-CN" sz="900">
                <a:solidFill>
                  <a:srgbClr val="7F7F7F"/>
                </a:solidFill>
                <a:latin typeface="Arial Unicode MS" pitchFamily="34" charset="-122"/>
              </a:rPr>
              <a:t>Content</a:t>
            </a:r>
          </a:p>
        </p:txBody>
      </p:sp>
      <p:cxnSp>
        <p:nvCxnSpPr>
          <p:cNvPr id="23706" name="Straight Connector 92"/>
          <p:cNvCxnSpPr>
            <a:cxnSpLocks noChangeShapeType="1"/>
          </p:cNvCxnSpPr>
          <p:nvPr/>
        </p:nvCxnSpPr>
        <p:spPr bwMode="auto">
          <a:xfrm>
            <a:off x="9532938"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07" name="Straight Connector 100"/>
          <p:cNvCxnSpPr>
            <a:cxnSpLocks noChangeShapeType="1"/>
          </p:cNvCxnSpPr>
          <p:nvPr/>
        </p:nvCxnSpPr>
        <p:spPr bwMode="auto">
          <a:xfrm>
            <a:off x="9732963" y="3067050"/>
            <a:ext cx="0" cy="58102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8" name="TextBox 101"/>
          <p:cNvSpPr txBox="1">
            <a:spLocks noChangeArrowheads="1"/>
          </p:cNvSpPr>
          <p:nvPr/>
        </p:nvSpPr>
        <p:spPr bwMode="auto">
          <a:xfrm>
            <a:off x="9728200" y="2957513"/>
            <a:ext cx="620713"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Usability</a:t>
            </a:r>
          </a:p>
        </p:txBody>
      </p:sp>
      <p:cxnSp>
        <p:nvCxnSpPr>
          <p:cNvPr id="23709" name="Straight Connector 102"/>
          <p:cNvCxnSpPr>
            <a:cxnSpLocks noChangeShapeType="1"/>
          </p:cNvCxnSpPr>
          <p:nvPr/>
        </p:nvCxnSpPr>
        <p:spPr bwMode="auto">
          <a:xfrm>
            <a:off x="9969500" y="3357563"/>
            <a:ext cx="0" cy="2905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0" name="TextBox 103"/>
          <p:cNvSpPr txBox="1">
            <a:spLocks noChangeArrowheads="1"/>
          </p:cNvSpPr>
          <p:nvPr/>
        </p:nvSpPr>
        <p:spPr bwMode="auto">
          <a:xfrm>
            <a:off x="9998075" y="3178175"/>
            <a:ext cx="55721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Quality</a:t>
            </a:r>
          </a:p>
          <a:p>
            <a:pPr eaLnBrk="1" hangingPunct="1"/>
            <a:r>
              <a:rPr lang="zh-CN" altLang="zh-CN" sz="900">
                <a:solidFill>
                  <a:srgbClr val="7F7F7F"/>
                </a:solidFill>
                <a:latin typeface="Arial Unicode MS" pitchFamily="34" charset="-122"/>
              </a:rPr>
              <a:t>Control</a:t>
            </a:r>
          </a:p>
        </p:txBody>
      </p:sp>
      <p:cxnSp>
        <p:nvCxnSpPr>
          <p:cNvPr id="23711" name="Straight Connector 105"/>
          <p:cNvCxnSpPr>
            <a:cxnSpLocks noChangeShapeType="1"/>
          </p:cNvCxnSpPr>
          <p:nvPr/>
        </p:nvCxnSpPr>
        <p:spPr bwMode="auto">
          <a:xfrm flipV="1">
            <a:off x="9866313" y="4321175"/>
            <a:ext cx="0" cy="601663"/>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2" name="TextBox 106"/>
          <p:cNvSpPr txBox="1">
            <a:spLocks noChangeArrowheads="1"/>
          </p:cNvSpPr>
          <p:nvPr/>
        </p:nvSpPr>
        <p:spPr bwMode="auto">
          <a:xfrm>
            <a:off x="9906000" y="4721225"/>
            <a:ext cx="63976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Final</a:t>
            </a:r>
          </a:p>
          <a:p>
            <a:pPr eaLnBrk="1" hangingPunct="1"/>
            <a:r>
              <a:rPr lang="zh-CN" altLang="zh-CN" sz="900">
                <a:solidFill>
                  <a:srgbClr val="7F7F7F"/>
                </a:solidFill>
                <a:latin typeface="Arial Unicode MS" pitchFamily="34" charset="-122"/>
              </a:rPr>
              <a:t>Approval</a:t>
            </a:r>
          </a:p>
        </p:txBody>
      </p:sp>
      <p:cxnSp>
        <p:nvCxnSpPr>
          <p:cNvPr id="23713" name="Straight Connector 107"/>
          <p:cNvCxnSpPr>
            <a:cxnSpLocks noChangeShapeType="1"/>
          </p:cNvCxnSpPr>
          <p:nvPr/>
        </p:nvCxnSpPr>
        <p:spPr bwMode="auto">
          <a:xfrm>
            <a:off x="10683875" y="2300288"/>
            <a:ext cx="0" cy="1347787"/>
          </a:xfrm>
          <a:prstGeom prst="line">
            <a:avLst/>
          </a:prstGeom>
          <a:noFill/>
          <a:ln w="12700">
            <a:solidFill>
              <a:srgbClr val="4E9F8E"/>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14" name="Straight Connector 108"/>
          <p:cNvCxnSpPr>
            <a:cxnSpLocks noChangeShapeType="1"/>
          </p:cNvCxnSpPr>
          <p:nvPr/>
        </p:nvCxnSpPr>
        <p:spPr bwMode="auto">
          <a:xfrm flipV="1">
            <a:off x="10683875" y="4321175"/>
            <a:ext cx="0" cy="134937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5" name="TextBox 110"/>
          <p:cNvSpPr txBox="1">
            <a:spLocks noChangeArrowheads="1"/>
          </p:cNvSpPr>
          <p:nvPr/>
        </p:nvSpPr>
        <p:spPr bwMode="auto">
          <a:xfrm>
            <a:off x="10148888" y="2214563"/>
            <a:ext cx="563562"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Launch</a:t>
            </a:r>
          </a:p>
        </p:txBody>
      </p:sp>
      <p:sp>
        <p:nvSpPr>
          <p:cNvPr id="23716" name="TextBox 111"/>
          <p:cNvSpPr txBox="1">
            <a:spLocks noChangeArrowheads="1"/>
          </p:cNvSpPr>
          <p:nvPr/>
        </p:nvSpPr>
        <p:spPr bwMode="auto">
          <a:xfrm>
            <a:off x="10148888" y="5572125"/>
            <a:ext cx="563562"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Launch</a:t>
            </a:r>
          </a:p>
        </p:txBody>
      </p:sp>
      <p:pic>
        <p:nvPicPr>
          <p:cNvPr id="23717" name="Group 1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1150" y="2273300"/>
            <a:ext cx="261938" cy="242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18" name="Group 13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2725" y="5443538"/>
            <a:ext cx="3778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19" name="Group 1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12963" y="4937125"/>
            <a:ext cx="3651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0" name="Group 14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9763" y="2614613"/>
            <a:ext cx="2016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1" name="Group 14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3488" y="3314700"/>
            <a:ext cx="365125"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2" name="Group 16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6013" y="2736850"/>
            <a:ext cx="3714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3" name="Freeform 50"/>
          <p:cNvSpPr>
            <a:spLocks noEditPoints="1"/>
          </p:cNvSpPr>
          <p:nvPr/>
        </p:nvSpPr>
        <p:spPr bwMode="auto">
          <a:xfrm>
            <a:off x="4060825" y="4991100"/>
            <a:ext cx="368300" cy="368300"/>
          </a:xfrm>
          <a:custGeom>
            <a:avLst/>
            <a:gdLst>
              <a:gd name="T0" fmla="*/ 2147483647 w 128"/>
              <a:gd name="T1" fmla="*/ 2147483647 h 128"/>
              <a:gd name="T2" fmla="*/ 2147483647 w 128"/>
              <a:gd name="T3" fmla="*/ 0 h 128"/>
              <a:gd name="T4" fmla="*/ 2147483647 w 128"/>
              <a:gd name="T5" fmla="*/ 2147483647 h 128"/>
              <a:gd name="T6" fmla="*/ 2147483647 w 128"/>
              <a:gd name="T7" fmla="*/ 2147483647 h 128"/>
              <a:gd name="T8" fmla="*/ 0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24" name="Group 1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82950" y="4376738"/>
            <a:ext cx="360363"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5" name="Group 20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9975" y="2614613"/>
            <a:ext cx="373063"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6" name="Freeform 50"/>
          <p:cNvSpPr>
            <a:spLocks noEditPoints="1"/>
          </p:cNvSpPr>
          <p:nvPr/>
        </p:nvSpPr>
        <p:spPr bwMode="auto">
          <a:xfrm>
            <a:off x="5330825" y="4554538"/>
            <a:ext cx="369888" cy="368300"/>
          </a:xfrm>
          <a:custGeom>
            <a:avLst/>
            <a:gdLst>
              <a:gd name="T0" fmla="*/ 2147483647 w 128"/>
              <a:gd name="T1" fmla="*/ 2147483647 h 128"/>
              <a:gd name="T2" fmla="*/ 2147483647 w 128"/>
              <a:gd name="T3" fmla="*/ 0 h 128"/>
              <a:gd name="T4" fmla="*/ 2147483647 w 128"/>
              <a:gd name="T5" fmla="*/ 2147483647 h 128"/>
              <a:gd name="T6" fmla="*/ 2147483647 w 128"/>
              <a:gd name="T7" fmla="*/ 2147483647 h 128"/>
              <a:gd name="T8" fmla="*/ 0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27" name="Group 215"/>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95988" y="2468563"/>
            <a:ext cx="255587" cy="24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8" name="Freeform 79"/>
          <p:cNvSpPr>
            <a:spLocks noEditPoints="1"/>
          </p:cNvSpPr>
          <p:nvPr/>
        </p:nvSpPr>
        <p:spPr bwMode="auto">
          <a:xfrm>
            <a:off x="6391275" y="2949575"/>
            <a:ext cx="366713" cy="277813"/>
          </a:xfrm>
          <a:custGeom>
            <a:avLst/>
            <a:gdLst>
              <a:gd name="T0" fmla="*/ 2147483647 w 128"/>
              <a:gd name="T1" fmla="*/ 2147483647 h 96"/>
              <a:gd name="T2" fmla="*/ 2147483647 w 128"/>
              <a:gd name="T3" fmla="*/ 0 h 96"/>
              <a:gd name="T4" fmla="*/ 2147483647 w 128"/>
              <a:gd name="T5" fmla="*/ 2147483647 h 96"/>
              <a:gd name="T6" fmla="*/ 2147483647 w 128"/>
              <a:gd name="T7" fmla="*/ 2147483647 h 96"/>
              <a:gd name="T8" fmla="*/ 2147483647 w 128"/>
              <a:gd name="T9" fmla="*/ 2147483647 h 96"/>
              <a:gd name="T10" fmla="*/ 2147483647 w 128"/>
              <a:gd name="T11" fmla="*/ 2147483647 h 96"/>
              <a:gd name="T12" fmla="*/ 2147483647 w 128"/>
              <a:gd name="T13" fmla="*/ 2147483647 h 96"/>
              <a:gd name="T14" fmla="*/ 2147483647 w 128"/>
              <a:gd name="T15" fmla="*/ 2147483647 h 96"/>
              <a:gd name="T16" fmla="*/ 2147483647 w 128"/>
              <a:gd name="T17" fmla="*/ 2147483647 h 96"/>
              <a:gd name="T18" fmla="*/ 2147483647 w 128"/>
              <a:gd name="T19" fmla="*/ 2147483647 h 96"/>
              <a:gd name="T20" fmla="*/ 2147483647 w 128"/>
              <a:gd name="T21" fmla="*/ 2147483647 h 96"/>
              <a:gd name="T22" fmla="*/ 2147483647 w 128"/>
              <a:gd name="T23" fmla="*/ 2147483647 h 96"/>
              <a:gd name="T24" fmla="*/ 2147483647 w 128"/>
              <a:gd name="T25" fmla="*/ 2147483647 h 96"/>
              <a:gd name="T26" fmla="*/ 2147483647 w 128"/>
              <a:gd name="T27" fmla="*/ 2147483647 h 96"/>
              <a:gd name="T28" fmla="*/ 2147483647 w 128"/>
              <a:gd name="T29" fmla="*/ 2147483647 h 96"/>
              <a:gd name="T30" fmla="*/ 2147483647 w 128"/>
              <a:gd name="T31" fmla="*/ 2147483647 h 96"/>
              <a:gd name="T32" fmla="*/ 2147483647 w 128"/>
              <a:gd name="T33" fmla="*/ 2147483647 h 96"/>
              <a:gd name="T34" fmla="*/ 2147483647 w 128"/>
              <a:gd name="T35" fmla="*/ 2147483647 h 96"/>
              <a:gd name="T36" fmla="*/ 2147483647 w 128"/>
              <a:gd name="T37" fmla="*/ 2147483647 h 96"/>
              <a:gd name="T38" fmla="*/ 2147483647 w 128"/>
              <a:gd name="T39" fmla="*/ 2147483647 h 96"/>
              <a:gd name="T40" fmla="*/ 2147483647 w 128"/>
              <a:gd name="T41" fmla="*/ 2147483647 h 96"/>
              <a:gd name="T42" fmla="*/ 2147483647 w 128"/>
              <a:gd name="T43" fmla="*/ 2147483647 h 96"/>
              <a:gd name="T44" fmla="*/ 2147483647 w 128"/>
              <a:gd name="T45" fmla="*/ 2147483647 h 96"/>
              <a:gd name="T46" fmla="*/ 2147483647 w 128"/>
              <a:gd name="T47" fmla="*/ 2147483647 h 96"/>
              <a:gd name="T48" fmla="*/ 2147483647 w 128"/>
              <a:gd name="T49" fmla="*/ 2147483647 h 96"/>
              <a:gd name="T50" fmla="*/ 2147483647 w 128"/>
              <a:gd name="T51" fmla="*/ 2147483647 h 96"/>
              <a:gd name="T52" fmla="*/ 2147483647 w 128"/>
              <a:gd name="T53" fmla="*/ 2147483647 h 96"/>
              <a:gd name="T54" fmla="*/ 2147483647 w 128"/>
              <a:gd name="T55" fmla="*/ 2147483647 h 96"/>
              <a:gd name="T56" fmla="*/ 2147483647 w 128"/>
              <a:gd name="T57" fmla="*/ 2147483647 h 96"/>
              <a:gd name="T58" fmla="*/ 2147483647 w 128"/>
              <a:gd name="T59" fmla="*/ 2147483647 h 96"/>
              <a:gd name="T60" fmla="*/ 2147483647 w 128"/>
              <a:gd name="T61" fmla="*/ 2147483647 h 96"/>
              <a:gd name="T62" fmla="*/ 2147483647 w 128"/>
              <a:gd name="T63" fmla="*/ 2147483647 h 96"/>
              <a:gd name="T64" fmla="*/ 2147483647 w 128"/>
              <a:gd name="T65" fmla="*/ 2147483647 h 96"/>
              <a:gd name="T66" fmla="*/ 2147483647 w 128"/>
              <a:gd name="T67" fmla="*/ 2147483647 h 96"/>
              <a:gd name="T68" fmla="*/ 2147483647 w 128"/>
              <a:gd name="T69" fmla="*/ 2147483647 h 96"/>
              <a:gd name="T70" fmla="*/ 2147483647 w 128"/>
              <a:gd name="T71" fmla="*/ 2147483647 h 96"/>
              <a:gd name="T72" fmla="*/ 2147483647 w 128"/>
              <a:gd name="T73" fmla="*/ 2147483647 h 96"/>
              <a:gd name="T74" fmla="*/ 2147483647 w 128"/>
              <a:gd name="T75" fmla="*/ 2147483647 h 96"/>
              <a:gd name="T76" fmla="*/ 2147483647 w 128"/>
              <a:gd name="T77" fmla="*/ 214748364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29" name="Freeform 79"/>
          <p:cNvSpPr>
            <a:spLocks noEditPoints="1"/>
          </p:cNvSpPr>
          <p:nvPr/>
        </p:nvSpPr>
        <p:spPr bwMode="auto">
          <a:xfrm>
            <a:off x="6769100" y="4619625"/>
            <a:ext cx="481013" cy="365125"/>
          </a:xfrm>
          <a:custGeom>
            <a:avLst/>
            <a:gdLst>
              <a:gd name="T0" fmla="*/ 2147483647 w 128"/>
              <a:gd name="T1" fmla="*/ 2147483647 h 96"/>
              <a:gd name="T2" fmla="*/ 2147483647 w 128"/>
              <a:gd name="T3" fmla="*/ 0 h 96"/>
              <a:gd name="T4" fmla="*/ 2147483647 w 128"/>
              <a:gd name="T5" fmla="*/ 2147483647 h 96"/>
              <a:gd name="T6" fmla="*/ 2147483647 w 128"/>
              <a:gd name="T7" fmla="*/ 2147483647 h 96"/>
              <a:gd name="T8" fmla="*/ 2147483647 w 128"/>
              <a:gd name="T9" fmla="*/ 2147483647 h 96"/>
              <a:gd name="T10" fmla="*/ 2147483647 w 128"/>
              <a:gd name="T11" fmla="*/ 2147483647 h 96"/>
              <a:gd name="T12" fmla="*/ 2147483647 w 128"/>
              <a:gd name="T13" fmla="*/ 2147483647 h 96"/>
              <a:gd name="T14" fmla="*/ 2147483647 w 128"/>
              <a:gd name="T15" fmla="*/ 2147483647 h 96"/>
              <a:gd name="T16" fmla="*/ 2147483647 w 128"/>
              <a:gd name="T17" fmla="*/ 2147483647 h 96"/>
              <a:gd name="T18" fmla="*/ 2147483647 w 128"/>
              <a:gd name="T19" fmla="*/ 2147483647 h 96"/>
              <a:gd name="T20" fmla="*/ 2147483647 w 128"/>
              <a:gd name="T21" fmla="*/ 2147483647 h 96"/>
              <a:gd name="T22" fmla="*/ 2147483647 w 128"/>
              <a:gd name="T23" fmla="*/ 2147483647 h 96"/>
              <a:gd name="T24" fmla="*/ 2147483647 w 128"/>
              <a:gd name="T25" fmla="*/ 2147483647 h 96"/>
              <a:gd name="T26" fmla="*/ 2147483647 w 128"/>
              <a:gd name="T27" fmla="*/ 2147483647 h 96"/>
              <a:gd name="T28" fmla="*/ 2147483647 w 128"/>
              <a:gd name="T29" fmla="*/ 2147483647 h 96"/>
              <a:gd name="T30" fmla="*/ 2147483647 w 128"/>
              <a:gd name="T31" fmla="*/ 2147483647 h 96"/>
              <a:gd name="T32" fmla="*/ 2147483647 w 128"/>
              <a:gd name="T33" fmla="*/ 2147483647 h 96"/>
              <a:gd name="T34" fmla="*/ 2147483647 w 128"/>
              <a:gd name="T35" fmla="*/ 2147483647 h 96"/>
              <a:gd name="T36" fmla="*/ 2147483647 w 128"/>
              <a:gd name="T37" fmla="*/ 2147483647 h 96"/>
              <a:gd name="T38" fmla="*/ 2147483647 w 128"/>
              <a:gd name="T39" fmla="*/ 2147483647 h 96"/>
              <a:gd name="T40" fmla="*/ 2147483647 w 128"/>
              <a:gd name="T41" fmla="*/ 2147483647 h 96"/>
              <a:gd name="T42" fmla="*/ 2147483647 w 128"/>
              <a:gd name="T43" fmla="*/ 2147483647 h 96"/>
              <a:gd name="T44" fmla="*/ 2147483647 w 128"/>
              <a:gd name="T45" fmla="*/ 2147483647 h 96"/>
              <a:gd name="T46" fmla="*/ 2147483647 w 128"/>
              <a:gd name="T47" fmla="*/ 2147483647 h 96"/>
              <a:gd name="T48" fmla="*/ 2147483647 w 128"/>
              <a:gd name="T49" fmla="*/ 2147483647 h 96"/>
              <a:gd name="T50" fmla="*/ 2147483647 w 128"/>
              <a:gd name="T51" fmla="*/ 2147483647 h 96"/>
              <a:gd name="T52" fmla="*/ 2147483647 w 128"/>
              <a:gd name="T53" fmla="*/ 2147483647 h 96"/>
              <a:gd name="T54" fmla="*/ 2147483647 w 128"/>
              <a:gd name="T55" fmla="*/ 2147483647 h 96"/>
              <a:gd name="T56" fmla="*/ 2147483647 w 128"/>
              <a:gd name="T57" fmla="*/ 2147483647 h 96"/>
              <a:gd name="T58" fmla="*/ 2147483647 w 128"/>
              <a:gd name="T59" fmla="*/ 2147483647 h 96"/>
              <a:gd name="T60" fmla="*/ 2147483647 w 128"/>
              <a:gd name="T61" fmla="*/ 2147483647 h 96"/>
              <a:gd name="T62" fmla="*/ 2147483647 w 128"/>
              <a:gd name="T63" fmla="*/ 2147483647 h 96"/>
              <a:gd name="T64" fmla="*/ 2147483647 w 128"/>
              <a:gd name="T65" fmla="*/ 2147483647 h 96"/>
              <a:gd name="T66" fmla="*/ 2147483647 w 128"/>
              <a:gd name="T67" fmla="*/ 2147483647 h 96"/>
              <a:gd name="T68" fmla="*/ 2147483647 w 128"/>
              <a:gd name="T69" fmla="*/ 2147483647 h 96"/>
              <a:gd name="T70" fmla="*/ 2147483647 w 128"/>
              <a:gd name="T71" fmla="*/ 2147483647 h 96"/>
              <a:gd name="T72" fmla="*/ 2147483647 w 128"/>
              <a:gd name="T73" fmla="*/ 2147483647 h 96"/>
              <a:gd name="T74" fmla="*/ 2147483647 w 128"/>
              <a:gd name="T75" fmla="*/ 2147483647 h 96"/>
              <a:gd name="T76" fmla="*/ 2147483647 w 128"/>
              <a:gd name="T77" fmla="*/ 214748364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30" name="Group 22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15188" y="4430713"/>
            <a:ext cx="2079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1" name="Group 224"/>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53313" y="2601913"/>
            <a:ext cx="242887"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2" name="Group 228"/>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234238" y="3273425"/>
            <a:ext cx="341312"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3" name="Group 234"/>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709025" y="2309813"/>
            <a:ext cx="474663" cy="54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4" name="Group 242"/>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105900" y="3157538"/>
            <a:ext cx="382588"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35" name="Freeform 162"/>
          <p:cNvSpPr>
            <a:spLocks noEditPoints="1"/>
          </p:cNvSpPr>
          <p:nvPr/>
        </p:nvSpPr>
        <p:spPr bwMode="auto">
          <a:xfrm>
            <a:off x="10182225" y="2627313"/>
            <a:ext cx="428625" cy="284162"/>
          </a:xfrm>
          <a:custGeom>
            <a:avLst/>
            <a:gdLst>
              <a:gd name="T0" fmla="*/ 2147483647 w 128"/>
              <a:gd name="T1" fmla="*/ 0 h 84"/>
              <a:gd name="T2" fmla="*/ 2147483647 w 128"/>
              <a:gd name="T3" fmla="*/ 0 h 84"/>
              <a:gd name="T4" fmla="*/ 0 w 128"/>
              <a:gd name="T5" fmla="*/ 2147483647 h 84"/>
              <a:gd name="T6" fmla="*/ 0 w 128"/>
              <a:gd name="T7" fmla="*/ 2147483647 h 84"/>
              <a:gd name="T8" fmla="*/ 2147483647 w 128"/>
              <a:gd name="T9" fmla="*/ 2147483647 h 84"/>
              <a:gd name="T10" fmla="*/ 2147483647 w 128"/>
              <a:gd name="T11" fmla="*/ 2147483647 h 84"/>
              <a:gd name="T12" fmla="*/ 2147483647 w 128"/>
              <a:gd name="T13" fmla="*/ 2147483647 h 84"/>
              <a:gd name="T14" fmla="*/ 2147483647 w 128"/>
              <a:gd name="T15" fmla="*/ 2147483647 h 84"/>
              <a:gd name="T16" fmla="*/ 2147483647 w 128"/>
              <a:gd name="T17" fmla="*/ 0 h 84"/>
              <a:gd name="T18" fmla="*/ 2147483647 w 128"/>
              <a:gd name="T19" fmla="*/ 2147483647 h 84"/>
              <a:gd name="T20" fmla="*/ 2147483647 w 128"/>
              <a:gd name="T21" fmla="*/ 2147483647 h 84"/>
              <a:gd name="T22" fmla="*/ 2147483647 w 128"/>
              <a:gd name="T23" fmla="*/ 2147483647 h 84"/>
              <a:gd name="T24" fmla="*/ 2147483647 w 128"/>
              <a:gd name="T25" fmla="*/ 2147483647 h 84"/>
              <a:gd name="T26" fmla="*/ 2147483647 w 128"/>
              <a:gd name="T27" fmla="*/ 2147483647 h 84"/>
              <a:gd name="T28" fmla="*/ 2147483647 w 128"/>
              <a:gd name="T29" fmla="*/ 2147483647 h 84"/>
              <a:gd name="T30" fmla="*/ 2147483647 w 128"/>
              <a:gd name="T31" fmla="*/ 2147483647 h 84"/>
              <a:gd name="T32" fmla="*/ 2147483647 w 128"/>
              <a:gd name="T33" fmla="*/ 2147483647 h 84"/>
              <a:gd name="T34" fmla="*/ 2147483647 w 128"/>
              <a:gd name="T35" fmla="*/ 2147483647 h 84"/>
              <a:gd name="T36" fmla="*/ 2147483647 w 128"/>
              <a:gd name="T37" fmla="*/ 2147483647 h 84"/>
              <a:gd name="T38" fmla="*/ 2147483647 w 128"/>
              <a:gd name="T39" fmla="*/ 2147483647 h 84"/>
              <a:gd name="T40" fmla="*/ 2147483647 w 128"/>
              <a:gd name="T41" fmla="*/ 2147483647 h 84"/>
              <a:gd name="T42" fmla="*/ 2147483647 w 128"/>
              <a:gd name="T43" fmla="*/ 2147483647 h 84"/>
              <a:gd name="T44" fmla="*/ 2147483647 w 128"/>
              <a:gd name="T45" fmla="*/ 2147483647 h 84"/>
              <a:gd name="T46" fmla="*/ 2147483647 w 128"/>
              <a:gd name="T47" fmla="*/ 2147483647 h 84"/>
              <a:gd name="T48" fmla="*/ 2147483647 w 128"/>
              <a:gd name="T49" fmla="*/ 2147483647 h 84"/>
              <a:gd name="T50" fmla="*/ 2147483647 w 128"/>
              <a:gd name="T51" fmla="*/ 2147483647 h 84"/>
              <a:gd name="T52" fmla="*/ 2147483647 w 128"/>
              <a:gd name="T53" fmla="*/ 2147483647 h 84"/>
              <a:gd name="T54" fmla="*/ 2147483647 w 128"/>
              <a:gd name="T55" fmla="*/ 2147483647 h 84"/>
              <a:gd name="T56" fmla="*/ 2147483647 w 128"/>
              <a:gd name="T57" fmla="*/ 2147483647 h 84"/>
              <a:gd name="T58" fmla="*/ 2147483647 w 128"/>
              <a:gd name="T59" fmla="*/ 2147483647 h 84"/>
              <a:gd name="T60" fmla="*/ 2147483647 w 128"/>
              <a:gd name="T61" fmla="*/ 2147483647 h 84"/>
              <a:gd name="T62" fmla="*/ 2147483647 w 128"/>
              <a:gd name="T63" fmla="*/ 2147483647 h 84"/>
              <a:gd name="T64" fmla="*/ 2147483647 w 128"/>
              <a:gd name="T65" fmla="*/ 2147483647 h 84"/>
              <a:gd name="T66" fmla="*/ 2147483647 w 128"/>
              <a:gd name="T67" fmla="*/ 2147483647 h 84"/>
              <a:gd name="T68" fmla="*/ 2147483647 w 128"/>
              <a:gd name="T69" fmla="*/ 2147483647 h 84"/>
              <a:gd name="T70" fmla="*/ 2147483647 w 128"/>
              <a:gd name="T71" fmla="*/ 2147483647 h 84"/>
              <a:gd name="T72" fmla="*/ 2147483647 w 128"/>
              <a:gd name="T73" fmla="*/ 2147483647 h 84"/>
              <a:gd name="T74" fmla="*/ 2147483647 w 128"/>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close/>
                <a:moveTo>
                  <a:pt x="8" y="21"/>
                </a:moveTo>
                <a:cubicBezTo>
                  <a:pt x="36" y="42"/>
                  <a:pt x="36" y="42"/>
                  <a:pt x="36" y="42"/>
                </a:cubicBezTo>
                <a:cubicBezTo>
                  <a:pt x="8" y="63"/>
                  <a:pt x="8" y="63"/>
                  <a:pt x="8" y="63"/>
                </a:cubicBezTo>
                <a:lnTo>
                  <a:pt x="8" y="21"/>
                </a:lnTo>
                <a:close/>
                <a:moveTo>
                  <a:pt x="120" y="68"/>
                </a:moveTo>
                <a:cubicBezTo>
                  <a:pt x="120" y="72"/>
                  <a:pt x="116" y="76"/>
                  <a:pt x="112" y="76"/>
                </a:cubicBezTo>
                <a:cubicBezTo>
                  <a:pt x="16" y="76"/>
                  <a:pt x="16" y="76"/>
                  <a:pt x="16" y="76"/>
                </a:cubicBezTo>
                <a:cubicBezTo>
                  <a:pt x="12" y="76"/>
                  <a:pt x="8" y="72"/>
                  <a:pt x="8" y="68"/>
                </a:cubicBezTo>
                <a:cubicBezTo>
                  <a:pt x="39" y="45"/>
                  <a:pt x="39" y="45"/>
                  <a:pt x="39" y="45"/>
                </a:cubicBezTo>
                <a:cubicBezTo>
                  <a:pt x="57" y="58"/>
                  <a:pt x="57" y="58"/>
                  <a:pt x="57" y="58"/>
                </a:cubicBezTo>
                <a:cubicBezTo>
                  <a:pt x="59" y="59"/>
                  <a:pt x="61" y="60"/>
                  <a:pt x="64" y="60"/>
                </a:cubicBezTo>
                <a:cubicBezTo>
                  <a:pt x="67" y="60"/>
                  <a:pt x="69" y="59"/>
                  <a:pt x="71" y="58"/>
                </a:cubicBezTo>
                <a:cubicBezTo>
                  <a:pt x="89" y="45"/>
                  <a:pt x="89" y="45"/>
                  <a:pt x="89" y="45"/>
                </a:cubicBezTo>
                <a:cubicBezTo>
                  <a:pt x="120" y="68"/>
                  <a:pt x="120" y="68"/>
                  <a:pt x="120" y="68"/>
                </a:cubicBezTo>
                <a:close/>
                <a:moveTo>
                  <a:pt x="120" y="63"/>
                </a:moveTo>
                <a:cubicBezTo>
                  <a:pt x="92" y="42"/>
                  <a:pt x="92" y="42"/>
                  <a:pt x="92" y="42"/>
                </a:cubicBezTo>
                <a:cubicBezTo>
                  <a:pt x="120" y="21"/>
                  <a:pt x="120" y="21"/>
                  <a:pt x="120" y="21"/>
                </a:cubicBezTo>
                <a:lnTo>
                  <a:pt x="120" y="63"/>
                </a:lnTo>
                <a:close/>
                <a:moveTo>
                  <a:pt x="69" y="54"/>
                </a:moveTo>
                <a:cubicBezTo>
                  <a:pt x="67" y="55"/>
                  <a:pt x="66" y="56"/>
                  <a:pt x="64" y="56"/>
                </a:cubicBezTo>
                <a:cubicBezTo>
                  <a:pt x="62" y="56"/>
                  <a:pt x="61" y="55"/>
                  <a:pt x="59" y="54"/>
                </a:cubicBezTo>
                <a:cubicBezTo>
                  <a:pt x="43" y="42"/>
                  <a:pt x="43" y="42"/>
                  <a:pt x="43" y="42"/>
                </a:cubicBezTo>
                <a:cubicBezTo>
                  <a:pt x="39" y="40"/>
                  <a:pt x="39" y="40"/>
                  <a:pt x="39" y="40"/>
                </a:cubicBezTo>
                <a:cubicBezTo>
                  <a:pt x="8" y="16"/>
                  <a:pt x="8" y="16"/>
                  <a:pt x="8" y="16"/>
                </a:cubicBezTo>
                <a:cubicBezTo>
                  <a:pt x="8" y="16"/>
                  <a:pt x="8" y="16"/>
                  <a:pt x="8" y="16"/>
                </a:cubicBezTo>
                <a:cubicBezTo>
                  <a:pt x="8" y="12"/>
                  <a:pt x="12" y="8"/>
                  <a:pt x="16" y="8"/>
                </a:cubicBezTo>
                <a:cubicBezTo>
                  <a:pt x="112" y="8"/>
                  <a:pt x="112" y="8"/>
                  <a:pt x="112" y="8"/>
                </a:cubicBezTo>
                <a:cubicBezTo>
                  <a:pt x="116" y="8"/>
                  <a:pt x="120" y="12"/>
                  <a:pt x="120" y="16"/>
                </a:cubicBezTo>
                <a:lnTo>
                  <a:pt x="69" y="54"/>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36" name="Freeform 83"/>
          <p:cNvSpPr>
            <a:spLocks noEditPoints="1"/>
          </p:cNvSpPr>
          <p:nvPr/>
        </p:nvSpPr>
        <p:spPr bwMode="auto">
          <a:xfrm>
            <a:off x="10026650" y="1882775"/>
            <a:ext cx="366713" cy="366713"/>
          </a:xfrm>
          <a:custGeom>
            <a:avLst/>
            <a:gdLst>
              <a:gd name="T0" fmla="*/ 2147483647 w 128"/>
              <a:gd name="T1" fmla="*/ 2147483647 h 128"/>
              <a:gd name="T2" fmla="*/ 2147483647 w 128"/>
              <a:gd name="T3" fmla="*/ 2147483647 h 128"/>
              <a:gd name="T4" fmla="*/ 2147483647 w 128"/>
              <a:gd name="T5" fmla="*/ 2147483647 h 128"/>
              <a:gd name="T6" fmla="*/ 0 w 128"/>
              <a:gd name="T7" fmla="*/ 2147483647 h 128"/>
              <a:gd name="T8" fmla="*/ 2147483647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37" name="Freeform 83"/>
          <p:cNvSpPr>
            <a:spLocks noEditPoints="1"/>
          </p:cNvSpPr>
          <p:nvPr/>
        </p:nvSpPr>
        <p:spPr bwMode="auto">
          <a:xfrm flipH="1">
            <a:off x="9691688" y="5218113"/>
            <a:ext cx="506412" cy="504825"/>
          </a:xfrm>
          <a:custGeom>
            <a:avLst/>
            <a:gdLst>
              <a:gd name="T0" fmla="*/ 2147483647 w 128"/>
              <a:gd name="T1" fmla="*/ 2147483647 h 128"/>
              <a:gd name="T2" fmla="*/ 2147483647 w 128"/>
              <a:gd name="T3" fmla="*/ 2147483647 h 128"/>
              <a:gd name="T4" fmla="*/ 2147483647 w 128"/>
              <a:gd name="T5" fmla="*/ 2147483647 h 128"/>
              <a:gd name="T6" fmla="*/ 0 w 128"/>
              <a:gd name="T7" fmla="*/ 2147483647 h 128"/>
              <a:gd name="T8" fmla="*/ 2147483647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38" name="Group 256"/>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513888" y="4456113"/>
            <a:ext cx="298450" cy="261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39" name="Rectangle 261"/>
          <p:cNvSpPr>
            <a:spLocks noChangeArrowheads="1"/>
          </p:cNvSpPr>
          <p:nvPr/>
        </p:nvSpPr>
        <p:spPr bwMode="auto">
          <a:xfrm>
            <a:off x="2354263" y="1600200"/>
            <a:ext cx="25717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Reflect professionalism Infographic</a:t>
            </a: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647"/>
                                        </p:tgtEl>
                                        <p:attrNameLst>
                                          <p:attrName>style.visibility</p:attrName>
                                        </p:attrNameLst>
                                      </p:cBhvr>
                                      <p:to>
                                        <p:strVal val="visible"/>
                                      </p:to>
                                    </p:set>
                                    <p:animEffect transition="in" filter="fade">
                                      <p:cBhvr>
                                        <p:cTn id="7" dur="500"/>
                                        <p:tgtEl>
                                          <p:spTgt spid="2364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739"/>
                                        </p:tgtEl>
                                        <p:attrNameLst>
                                          <p:attrName>style.visibility</p:attrName>
                                        </p:attrNameLst>
                                      </p:cBhvr>
                                      <p:to>
                                        <p:strVal val="visible"/>
                                      </p:to>
                                    </p:set>
                                    <p:animEffect transition="in" filter="fade">
                                      <p:cBhvr>
                                        <p:cTn id="11" dur="500"/>
                                        <p:tgtEl>
                                          <p:spTgt spid="23739"/>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648"/>
                                        </p:tgtEl>
                                        <p:attrNameLst>
                                          <p:attrName>style.visibility</p:attrName>
                                        </p:attrNameLst>
                                      </p:cBhvr>
                                      <p:to>
                                        <p:strVal val="visible"/>
                                      </p:to>
                                    </p:set>
                                    <p:animEffect transition="in" filter="wipe(left)">
                                      <p:cBhvr>
                                        <p:cTn id="15" dur="500"/>
                                        <p:tgtEl>
                                          <p:spTgt spid="236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659"/>
                                        </p:tgtEl>
                                        <p:attrNameLst>
                                          <p:attrName>style.visibility</p:attrName>
                                        </p:attrNameLst>
                                      </p:cBhvr>
                                      <p:to>
                                        <p:strVal val="visible"/>
                                      </p:to>
                                    </p:set>
                                    <p:animEffect transition="in" filter="fade">
                                      <p:cBhvr>
                                        <p:cTn id="18" dur="500"/>
                                        <p:tgtEl>
                                          <p:spTgt spid="23659"/>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23666"/>
                                        </p:tgtEl>
                                        <p:attrNameLst>
                                          <p:attrName>style.visibility</p:attrName>
                                        </p:attrNameLst>
                                      </p:cBhvr>
                                      <p:to>
                                        <p:strVal val="visible"/>
                                      </p:to>
                                    </p:set>
                                    <p:animEffect transition="in" filter="wipe(down)">
                                      <p:cBhvr>
                                        <p:cTn id="22" dur="500"/>
                                        <p:tgtEl>
                                          <p:spTgt spid="2366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646"/>
                                        </p:tgtEl>
                                        <p:attrNameLst>
                                          <p:attrName>style.visibility</p:attrName>
                                        </p:attrNameLst>
                                      </p:cBhvr>
                                      <p:to>
                                        <p:strVal val="visible"/>
                                      </p:to>
                                    </p:set>
                                    <p:animEffect transition="in" filter="fade">
                                      <p:cBhvr>
                                        <p:cTn id="26" dur="500"/>
                                        <p:tgtEl>
                                          <p:spTgt spid="2364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664"/>
                                        </p:tgtEl>
                                        <p:attrNameLst>
                                          <p:attrName>style.visibility</p:attrName>
                                        </p:attrNameLst>
                                      </p:cBhvr>
                                      <p:to>
                                        <p:strVal val="visible"/>
                                      </p:to>
                                    </p:set>
                                    <p:animEffect transition="in" filter="wipe(left)">
                                      <p:cBhvr>
                                        <p:cTn id="29" dur="500"/>
                                        <p:tgtEl>
                                          <p:spTgt spid="23664"/>
                                        </p:tgtEl>
                                      </p:cBhvr>
                                    </p:animEffect>
                                  </p:childTnLst>
                                </p:cTn>
                              </p:par>
                              <p:par>
                                <p:cTn id="30" presetID="10" presetClass="entr" presetSubtype="0" fill="hold" nodeType="withEffect">
                                  <p:stCondLst>
                                    <p:cond delay="0"/>
                                  </p:stCondLst>
                                  <p:childTnLst>
                                    <p:set>
                                      <p:cBhvr>
                                        <p:cTn id="31" dur="1" fill="hold">
                                          <p:stCondLst>
                                            <p:cond delay="0"/>
                                          </p:stCondLst>
                                        </p:cTn>
                                        <p:tgtEl>
                                          <p:spTgt spid="23717"/>
                                        </p:tgtEl>
                                        <p:attrNameLst>
                                          <p:attrName>style.visibility</p:attrName>
                                        </p:attrNameLst>
                                      </p:cBhvr>
                                      <p:to>
                                        <p:strVal val="visible"/>
                                      </p:to>
                                    </p:set>
                                    <p:anim calcmode="lin" valueType="num">
                                      <p:cBhvr>
                                        <p:cTn id="32" dur="500" fill="hold"/>
                                        <p:tgtEl>
                                          <p:spTgt spid="23717"/>
                                        </p:tgtEl>
                                        <p:attrNameLst>
                                          <p:attrName>ppt_w</p:attrName>
                                        </p:attrNameLst>
                                      </p:cBhvr>
                                      <p:tavLst>
                                        <p:tav tm="0">
                                          <p:val>
                                            <p:fltVal val="0"/>
                                          </p:val>
                                        </p:tav>
                                        <p:tav tm="100000">
                                          <p:val>
                                            <p:strVal val="#ppt_w"/>
                                          </p:val>
                                        </p:tav>
                                      </p:tavLst>
                                    </p:anim>
                                    <p:anim calcmode="lin" valueType="num">
                                      <p:cBhvr>
                                        <p:cTn id="33" dur="500" fill="hold"/>
                                        <p:tgtEl>
                                          <p:spTgt spid="23717"/>
                                        </p:tgtEl>
                                        <p:attrNameLst>
                                          <p:attrName>ppt_h</p:attrName>
                                        </p:attrNameLst>
                                      </p:cBhvr>
                                      <p:tavLst>
                                        <p:tav tm="0">
                                          <p:val>
                                            <p:fltVal val="0"/>
                                          </p:val>
                                        </p:tav>
                                        <p:tav tm="100000">
                                          <p:val>
                                            <p:strVal val="#ppt_h"/>
                                          </p:val>
                                        </p:tav>
                                      </p:tavLst>
                                    </p:anim>
                                    <p:animEffect transition="in" filter="fade">
                                      <p:cBhvr>
                                        <p:cTn id="34" dur="500"/>
                                        <p:tgtEl>
                                          <p:spTgt spid="23717"/>
                                        </p:tgtEl>
                                      </p:cBhvr>
                                    </p:animEffect>
                                  </p:childTnLst>
                                </p:cTn>
                              </p:par>
                            </p:childTnLst>
                          </p:cTn>
                        </p:par>
                        <p:par>
                          <p:cTn id="35" fill="hold" nodeType="afterGroup">
                            <p:stCondLst>
                              <p:cond delay="2500"/>
                            </p:stCondLst>
                            <p:childTnLst>
                              <p:par>
                                <p:cTn id="36" presetID="22" presetClass="entr" presetSubtype="4" fill="hold" nodeType="afterEffect">
                                  <p:stCondLst>
                                    <p:cond delay="0"/>
                                  </p:stCondLst>
                                  <p:childTnLst>
                                    <p:set>
                                      <p:cBhvr>
                                        <p:cTn id="37" dur="1" fill="hold">
                                          <p:stCondLst>
                                            <p:cond delay="0"/>
                                          </p:stCondLst>
                                        </p:cTn>
                                        <p:tgtEl>
                                          <p:spTgt spid="23667"/>
                                        </p:tgtEl>
                                        <p:attrNameLst>
                                          <p:attrName>style.visibility</p:attrName>
                                        </p:attrNameLst>
                                      </p:cBhvr>
                                      <p:to>
                                        <p:strVal val="visible"/>
                                      </p:to>
                                    </p:set>
                                    <p:animEffect transition="in" filter="wipe(down)">
                                      <p:cBhvr>
                                        <p:cTn id="38" dur="500"/>
                                        <p:tgtEl>
                                          <p:spTgt spid="23667"/>
                                        </p:tgtEl>
                                      </p:cBhvr>
                                    </p:animEffect>
                                  </p:childTnLst>
                                </p:cTn>
                              </p:par>
                            </p:childTnLst>
                          </p:cTn>
                        </p:par>
                        <p:par>
                          <p:cTn id="39" fill="hold" nodeType="afterGroup">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3665"/>
                                        </p:tgtEl>
                                        <p:attrNameLst>
                                          <p:attrName>style.visibility</p:attrName>
                                        </p:attrNameLst>
                                      </p:cBhvr>
                                      <p:to>
                                        <p:strVal val="visible"/>
                                      </p:to>
                                    </p:set>
                                    <p:animEffect transition="in" filter="fade">
                                      <p:cBhvr>
                                        <p:cTn id="42" dur="500"/>
                                        <p:tgtEl>
                                          <p:spTgt spid="23665"/>
                                        </p:tgtEl>
                                      </p:cBhvr>
                                    </p:animEffect>
                                  </p:childTnLst>
                                </p:cTn>
                              </p:par>
                              <p:par>
                                <p:cTn id="43" presetID="10" presetClass="entr" presetSubtype="0" fill="hold" nodeType="withEffect">
                                  <p:stCondLst>
                                    <p:cond delay="0"/>
                                  </p:stCondLst>
                                  <p:childTnLst>
                                    <p:set>
                                      <p:cBhvr>
                                        <p:cTn id="44" dur="1" fill="hold">
                                          <p:stCondLst>
                                            <p:cond delay="0"/>
                                          </p:stCondLst>
                                        </p:cTn>
                                        <p:tgtEl>
                                          <p:spTgt spid="23720"/>
                                        </p:tgtEl>
                                        <p:attrNameLst>
                                          <p:attrName>style.visibility</p:attrName>
                                        </p:attrNameLst>
                                      </p:cBhvr>
                                      <p:to>
                                        <p:strVal val="visible"/>
                                      </p:to>
                                    </p:set>
                                    <p:anim calcmode="lin" valueType="num">
                                      <p:cBhvr>
                                        <p:cTn id="45" dur="500" fill="hold"/>
                                        <p:tgtEl>
                                          <p:spTgt spid="23720"/>
                                        </p:tgtEl>
                                        <p:attrNameLst>
                                          <p:attrName>ppt_w</p:attrName>
                                        </p:attrNameLst>
                                      </p:cBhvr>
                                      <p:tavLst>
                                        <p:tav tm="0">
                                          <p:val>
                                            <p:fltVal val="0"/>
                                          </p:val>
                                        </p:tav>
                                        <p:tav tm="100000">
                                          <p:val>
                                            <p:strVal val="#ppt_w"/>
                                          </p:val>
                                        </p:tav>
                                      </p:tavLst>
                                    </p:anim>
                                    <p:anim calcmode="lin" valueType="num">
                                      <p:cBhvr>
                                        <p:cTn id="46" dur="500" fill="hold"/>
                                        <p:tgtEl>
                                          <p:spTgt spid="23720"/>
                                        </p:tgtEl>
                                        <p:attrNameLst>
                                          <p:attrName>ppt_h</p:attrName>
                                        </p:attrNameLst>
                                      </p:cBhvr>
                                      <p:tavLst>
                                        <p:tav tm="0">
                                          <p:val>
                                            <p:fltVal val="0"/>
                                          </p:val>
                                        </p:tav>
                                        <p:tav tm="100000">
                                          <p:val>
                                            <p:strVal val="#ppt_h"/>
                                          </p:val>
                                        </p:tav>
                                      </p:tavLst>
                                    </p:anim>
                                    <p:animEffect transition="in" filter="fade">
                                      <p:cBhvr>
                                        <p:cTn id="47" dur="500"/>
                                        <p:tgtEl>
                                          <p:spTgt spid="23720"/>
                                        </p:tgtEl>
                                      </p:cBhvr>
                                    </p:animEffect>
                                  </p:childTnLst>
                                </p:cTn>
                              </p:par>
                            </p:childTnLst>
                          </p:cTn>
                        </p:par>
                        <p:par>
                          <p:cTn id="48" fill="hold" nodeType="afterGroup">
                            <p:stCondLst>
                              <p:cond delay="3500"/>
                            </p:stCondLst>
                            <p:childTnLst>
                              <p:par>
                                <p:cTn id="49" presetID="22" presetClass="entr" presetSubtype="4" fill="hold" nodeType="afterEffect">
                                  <p:stCondLst>
                                    <p:cond delay="0"/>
                                  </p:stCondLst>
                                  <p:childTnLst>
                                    <p:set>
                                      <p:cBhvr>
                                        <p:cTn id="50" dur="1" fill="hold">
                                          <p:stCondLst>
                                            <p:cond delay="0"/>
                                          </p:stCondLst>
                                        </p:cTn>
                                        <p:tgtEl>
                                          <p:spTgt spid="23668"/>
                                        </p:tgtEl>
                                        <p:attrNameLst>
                                          <p:attrName>style.visibility</p:attrName>
                                        </p:attrNameLst>
                                      </p:cBhvr>
                                      <p:to>
                                        <p:strVal val="visible"/>
                                      </p:to>
                                    </p:set>
                                    <p:animEffect transition="in" filter="wipe(down)">
                                      <p:cBhvr>
                                        <p:cTn id="51" dur="500"/>
                                        <p:tgtEl>
                                          <p:spTgt spid="23668"/>
                                        </p:tgtEl>
                                      </p:cBhvr>
                                    </p:animEffect>
                                  </p:childTnLst>
                                </p:cTn>
                              </p:par>
                            </p:childTnLst>
                          </p:cTn>
                        </p:par>
                        <p:par>
                          <p:cTn id="52" fill="hold" nodeType="afterGroup">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23669"/>
                                        </p:tgtEl>
                                        <p:attrNameLst>
                                          <p:attrName>style.visibility</p:attrName>
                                        </p:attrNameLst>
                                      </p:cBhvr>
                                      <p:to>
                                        <p:strVal val="visible"/>
                                      </p:to>
                                    </p:set>
                                    <p:animEffect transition="in" filter="fade">
                                      <p:cBhvr>
                                        <p:cTn id="55" dur="500"/>
                                        <p:tgtEl>
                                          <p:spTgt spid="23669"/>
                                        </p:tgtEl>
                                      </p:cBhvr>
                                    </p:animEffect>
                                  </p:childTnLst>
                                </p:cTn>
                              </p:par>
                              <p:par>
                                <p:cTn id="56" presetID="10" presetClass="entr" presetSubtype="0" fill="hold" nodeType="withEffect">
                                  <p:stCondLst>
                                    <p:cond delay="0"/>
                                  </p:stCondLst>
                                  <p:childTnLst>
                                    <p:set>
                                      <p:cBhvr>
                                        <p:cTn id="57" dur="1" fill="hold">
                                          <p:stCondLst>
                                            <p:cond delay="0"/>
                                          </p:stCondLst>
                                        </p:cTn>
                                        <p:tgtEl>
                                          <p:spTgt spid="23721"/>
                                        </p:tgtEl>
                                        <p:attrNameLst>
                                          <p:attrName>style.visibility</p:attrName>
                                        </p:attrNameLst>
                                      </p:cBhvr>
                                      <p:to>
                                        <p:strVal val="visible"/>
                                      </p:to>
                                    </p:set>
                                    <p:anim calcmode="lin" valueType="num">
                                      <p:cBhvr>
                                        <p:cTn id="58" dur="500" fill="hold"/>
                                        <p:tgtEl>
                                          <p:spTgt spid="23721"/>
                                        </p:tgtEl>
                                        <p:attrNameLst>
                                          <p:attrName>ppt_w</p:attrName>
                                        </p:attrNameLst>
                                      </p:cBhvr>
                                      <p:tavLst>
                                        <p:tav tm="0">
                                          <p:val>
                                            <p:fltVal val="0"/>
                                          </p:val>
                                        </p:tav>
                                        <p:tav tm="100000">
                                          <p:val>
                                            <p:strVal val="#ppt_w"/>
                                          </p:val>
                                        </p:tav>
                                      </p:tavLst>
                                    </p:anim>
                                    <p:anim calcmode="lin" valueType="num">
                                      <p:cBhvr>
                                        <p:cTn id="59" dur="500" fill="hold"/>
                                        <p:tgtEl>
                                          <p:spTgt spid="23721"/>
                                        </p:tgtEl>
                                        <p:attrNameLst>
                                          <p:attrName>ppt_h</p:attrName>
                                        </p:attrNameLst>
                                      </p:cBhvr>
                                      <p:tavLst>
                                        <p:tav tm="0">
                                          <p:val>
                                            <p:fltVal val="0"/>
                                          </p:val>
                                        </p:tav>
                                        <p:tav tm="100000">
                                          <p:val>
                                            <p:strVal val="#ppt_h"/>
                                          </p:val>
                                        </p:tav>
                                      </p:tavLst>
                                    </p:anim>
                                    <p:animEffect transition="in" filter="fade">
                                      <p:cBhvr>
                                        <p:cTn id="60" dur="500"/>
                                        <p:tgtEl>
                                          <p:spTgt spid="23721"/>
                                        </p:tgtEl>
                                      </p:cBhvr>
                                    </p:animEffect>
                                  </p:childTnLst>
                                </p:cTn>
                              </p:par>
                            </p:childTnLst>
                          </p:cTn>
                        </p:par>
                        <p:par>
                          <p:cTn id="61" fill="hold" nodeType="afterGroup">
                            <p:stCondLst>
                              <p:cond delay="4500"/>
                            </p:stCondLst>
                            <p:childTnLst>
                              <p:par>
                                <p:cTn id="62" presetID="22" presetClass="entr" presetSubtype="1" fill="hold" nodeType="afterEffect">
                                  <p:stCondLst>
                                    <p:cond delay="0"/>
                                  </p:stCondLst>
                                  <p:childTnLst>
                                    <p:set>
                                      <p:cBhvr>
                                        <p:cTn id="63" dur="1" fill="hold">
                                          <p:stCondLst>
                                            <p:cond delay="0"/>
                                          </p:stCondLst>
                                        </p:cTn>
                                        <p:tgtEl>
                                          <p:spTgt spid="23674"/>
                                        </p:tgtEl>
                                        <p:attrNameLst>
                                          <p:attrName>style.visibility</p:attrName>
                                        </p:attrNameLst>
                                      </p:cBhvr>
                                      <p:to>
                                        <p:strVal val="visible"/>
                                      </p:to>
                                    </p:set>
                                    <p:animEffect transition="in" filter="wipe(up)">
                                      <p:cBhvr>
                                        <p:cTn id="64" dur="500"/>
                                        <p:tgtEl>
                                          <p:spTgt spid="23674"/>
                                        </p:tgtEl>
                                      </p:cBhvr>
                                    </p:animEffect>
                                  </p:childTnLst>
                                </p:cTn>
                              </p:par>
                            </p:childTnLst>
                          </p:cTn>
                        </p:par>
                        <p:par>
                          <p:cTn id="65" fill="hold" nodeType="afterGroup">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3676"/>
                                        </p:tgtEl>
                                        <p:attrNameLst>
                                          <p:attrName>style.visibility</p:attrName>
                                        </p:attrNameLst>
                                      </p:cBhvr>
                                      <p:to>
                                        <p:strVal val="visible"/>
                                      </p:to>
                                    </p:set>
                                    <p:animEffect transition="in" filter="fade">
                                      <p:cBhvr>
                                        <p:cTn id="68" dur="500"/>
                                        <p:tgtEl>
                                          <p:spTgt spid="2367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3677"/>
                                        </p:tgtEl>
                                        <p:attrNameLst>
                                          <p:attrName>style.visibility</p:attrName>
                                        </p:attrNameLst>
                                      </p:cBhvr>
                                      <p:to>
                                        <p:strVal val="visible"/>
                                      </p:to>
                                    </p:set>
                                    <p:animEffect transition="in" filter="wipe(left)">
                                      <p:cBhvr>
                                        <p:cTn id="71" dur="500"/>
                                        <p:tgtEl>
                                          <p:spTgt spid="23677"/>
                                        </p:tgtEl>
                                      </p:cBhvr>
                                    </p:animEffect>
                                  </p:childTnLst>
                                </p:cTn>
                              </p:par>
                              <p:par>
                                <p:cTn id="72" presetID="10" presetClass="entr" presetSubtype="0" fill="hold" nodeType="withEffect">
                                  <p:stCondLst>
                                    <p:cond delay="0"/>
                                  </p:stCondLst>
                                  <p:childTnLst>
                                    <p:set>
                                      <p:cBhvr>
                                        <p:cTn id="73" dur="1" fill="hold">
                                          <p:stCondLst>
                                            <p:cond delay="0"/>
                                          </p:stCondLst>
                                        </p:cTn>
                                        <p:tgtEl>
                                          <p:spTgt spid="23718"/>
                                        </p:tgtEl>
                                        <p:attrNameLst>
                                          <p:attrName>style.visibility</p:attrName>
                                        </p:attrNameLst>
                                      </p:cBhvr>
                                      <p:to>
                                        <p:strVal val="visible"/>
                                      </p:to>
                                    </p:set>
                                    <p:anim calcmode="lin" valueType="num">
                                      <p:cBhvr>
                                        <p:cTn id="74" dur="500" fill="hold"/>
                                        <p:tgtEl>
                                          <p:spTgt spid="23718"/>
                                        </p:tgtEl>
                                        <p:attrNameLst>
                                          <p:attrName>ppt_w</p:attrName>
                                        </p:attrNameLst>
                                      </p:cBhvr>
                                      <p:tavLst>
                                        <p:tav tm="0">
                                          <p:val>
                                            <p:fltVal val="0"/>
                                          </p:val>
                                        </p:tav>
                                        <p:tav tm="100000">
                                          <p:val>
                                            <p:strVal val="#ppt_w"/>
                                          </p:val>
                                        </p:tav>
                                      </p:tavLst>
                                    </p:anim>
                                    <p:anim calcmode="lin" valueType="num">
                                      <p:cBhvr>
                                        <p:cTn id="75" dur="500" fill="hold"/>
                                        <p:tgtEl>
                                          <p:spTgt spid="23718"/>
                                        </p:tgtEl>
                                        <p:attrNameLst>
                                          <p:attrName>ppt_h</p:attrName>
                                        </p:attrNameLst>
                                      </p:cBhvr>
                                      <p:tavLst>
                                        <p:tav tm="0">
                                          <p:val>
                                            <p:fltVal val="0"/>
                                          </p:val>
                                        </p:tav>
                                        <p:tav tm="100000">
                                          <p:val>
                                            <p:strVal val="#ppt_h"/>
                                          </p:val>
                                        </p:tav>
                                      </p:tavLst>
                                    </p:anim>
                                    <p:animEffect transition="in" filter="fade">
                                      <p:cBhvr>
                                        <p:cTn id="76" dur="500"/>
                                        <p:tgtEl>
                                          <p:spTgt spid="23718"/>
                                        </p:tgtEl>
                                      </p:cBhvr>
                                    </p:animEffect>
                                  </p:childTnLst>
                                </p:cTn>
                              </p:par>
                            </p:childTnLst>
                          </p:cTn>
                        </p:par>
                        <p:par>
                          <p:cTn id="77" fill="hold" nodeType="afterGroup">
                            <p:stCondLst>
                              <p:cond delay="5500"/>
                            </p:stCondLst>
                            <p:childTnLst>
                              <p:par>
                                <p:cTn id="78" presetID="22" presetClass="entr" presetSubtype="1" fill="hold" nodeType="afterEffect">
                                  <p:stCondLst>
                                    <p:cond delay="0"/>
                                  </p:stCondLst>
                                  <p:childTnLst>
                                    <p:set>
                                      <p:cBhvr>
                                        <p:cTn id="79" dur="1" fill="hold">
                                          <p:stCondLst>
                                            <p:cond delay="0"/>
                                          </p:stCondLst>
                                        </p:cTn>
                                        <p:tgtEl>
                                          <p:spTgt spid="23675"/>
                                        </p:tgtEl>
                                        <p:attrNameLst>
                                          <p:attrName>style.visibility</p:attrName>
                                        </p:attrNameLst>
                                      </p:cBhvr>
                                      <p:to>
                                        <p:strVal val="visible"/>
                                      </p:to>
                                    </p:set>
                                    <p:animEffect transition="in" filter="wipe(up)">
                                      <p:cBhvr>
                                        <p:cTn id="80" dur="500"/>
                                        <p:tgtEl>
                                          <p:spTgt spid="23675"/>
                                        </p:tgtEl>
                                      </p:cBhvr>
                                    </p:animEffect>
                                  </p:childTnLst>
                                </p:cTn>
                              </p:par>
                              <p:par>
                                <p:cTn id="81" presetID="10" presetClass="entr" presetSubtype="0" fill="hold" nodeType="withEffect">
                                  <p:stCondLst>
                                    <p:cond delay="0"/>
                                  </p:stCondLst>
                                  <p:childTnLst>
                                    <p:set>
                                      <p:cBhvr>
                                        <p:cTn id="82" dur="1" fill="hold">
                                          <p:stCondLst>
                                            <p:cond delay="0"/>
                                          </p:stCondLst>
                                        </p:cTn>
                                        <p:tgtEl>
                                          <p:spTgt spid="23719"/>
                                        </p:tgtEl>
                                        <p:attrNameLst>
                                          <p:attrName>style.visibility</p:attrName>
                                        </p:attrNameLst>
                                      </p:cBhvr>
                                      <p:to>
                                        <p:strVal val="visible"/>
                                      </p:to>
                                    </p:set>
                                    <p:anim calcmode="lin" valueType="num">
                                      <p:cBhvr>
                                        <p:cTn id="83" dur="500" fill="hold"/>
                                        <p:tgtEl>
                                          <p:spTgt spid="23719"/>
                                        </p:tgtEl>
                                        <p:attrNameLst>
                                          <p:attrName>ppt_w</p:attrName>
                                        </p:attrNameLst>
                                      </p:cBhvr>
                                      <p:tavLst>
                                        <p:tav tm="0">
                                          <p:val>
                                            <p:fltVal val="0"/>
                                          </p:val>
                                        </p:tav>
                                        <p:tav tm="100000">
                                          <p:val>
                                            <p:strVal val="#ppt_w"/>
                                          </p:val>
                                        </p:tav>
                                      </p:tavLst>
                                    </p:anim>
                                    <p:anim calcmode="lin" valueType="num">
                                      <p:cBhvr>
                                        <p:cTn id="84" dur="500" fill="hold"/>
                                        <p:tgtEl>
                                          <p:spTgt spid="23719"/>
                                        </p:tgtEl>
                                        <p:attrNameLst>
                                          <p:attrName>ppt_h</p:attrName>
                                        </p:attrNameLst>
                                      </p:cBhvr>
                                      <p:tavLst>
                                        <p:tav tm="0">
                                          <p:val>
                                            <p:fltVal val="0"/>
                                          </p:val>
                                        </p:tav>
                                        <p:tav tm="100000">
                                          <p:val>
                                            <p:strVal val="#ppt_h"/>
                                          </p:val>
                                        </p:tav>
                                      </p:tavLst>
                                    </p:anim>
                                    <p:animEffect transition="in" filter="fade">
                                      <p:cBhvr>
                                        <p:cTn id="85" dur="500"/>
                                        <p:tgtEl>
                                          <p:spTgt spid="23719"/>
                                        </p:tgtEl>
                                      </p:cBhvr>
                                    </p:animEffect>
                                  </p:childTnLst>
                                </p:cTn>
                              </p:par>
                            </p:childTnLst>
                          </p:cTn>
                        </p:par>
                        <p:par>
                          <p:cTn id="86" fill="hold" nodeType="afterGroup">
                            <p:stCondLst>
                              <p:cond delay="6000"/>
                            </p:stCondLst>
                            <p:childTnLst>
                              <p:par>
                                <p:cTn id="87" presetID="10" presetClass="entr" presetSubtype="0" fill="hold" grpId="0" nodeType="afterEffect">
                                  <p:stCondLst>
                                    <p:cond delay="0"/>
                                  </p:stCondLst>
                                  <p:childTnLst>
                                    <p:set>
                                      <p:cBhvr>
                                        <p:cTn id="88" dur="1" fill="hold">
                                          <p:stCondLst>
                                            <p:cond delay="0"/>
                                          </p:stCondLst>
                                        </p:cTn>
                                        <p:tgtEl>
                                          <p:spTgt spid="23678"/>
                                        </p:tgtEl>
                                        <p:attrNameLst>
                                          <p:attrName>style.visibility</p:attrName>
                                        </p:attrNameLst>
                                      </p:cBhvr>
                                      <p:to>
                                        <p:strVal val="visible"/>
                                      </p:to>
                                    </p:set>
                                    <p:animEffect transition="in" filter="fade">
                                      <p:cBhvr>
                                        <p:cTn id="89" dur="500"/>
                                        <p:tgtEl>
                                          <p:spTgt spid="23678"/>
                                        </p:tgtEl>
                                      </p:cBhvr>
                                    </p:animEffect>
                                  </p:childTnLst>
                                </p:cTn>
                              </p:par>
                            </p:childTnLst>
                          </p:cTn>
                        </p:par>
                        <p:par>
                          <p:cTn id="90" fill="hold" nodeType="afterGroup">
                            <p:stCondLst>
                              <p:cond delay="6500"/>
                            </p:stCondLst>
                            <p:childTnLst>
                              <p:par>
                                <p:cTn id="91" presetID="22" presetClass="entr" presetSubtype="8" fill="hold" nodeType="afterEffect">
                                  <p:stCondLst>
                                    <p:cond delay="0"/>
                                  </p:stCondLst>
                                  <p:childTnLst>
                                    <p:set>
                                      <p:cBhvr>
                                        <p:cTn id="92" dur="1" fill="hold">
                                          <p:stCondLst>
                                            <p:cond delay="0"/>
                                          </p:stCondLst>
                                        </p:cTn>
                                        <p:tgtEl>
                                          <p:spTgt spid="23651"/>
                                        </p:tgtEl>
                                        <p:attrNameLst>
                                          <p:attrName>style.visibility</p:attrName>
                                        </p:attrNameLst>
                                      </p:cBhvr>
                                      <p:to>
                                        <p:strVal val="visible"/>
                                      </p:to>
                                    </p:set>
                                    <p:animEffect transition="in" filter="wipe(left)">
                                      <p:cBhvr>
                                        <p:cTn id="93" dur="500"/>
                                        <p:tgtEl>
                                          <p:spTgt spid="236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660"/>
                                        </p:tgtEl>
                                        <p:attrNameLst>
                                          <p:attrName>style.visibility</p:attrName>
                                        </p:attrNameLst>
                                      </p:cBhvr>
                                      <p:to>
                                        <p:strVal val="visible"/>
                                      </p:to>
                                    </p:set>
                                    <p:animEffect transition="in" filter="fade">
                                      <p:cBhvr>
                                        <p:cTn id="96" dur="500"/>
                                        <p:tgtEl>
                                          <p:spTgt spid="23660"/>
                                        </p:tgtEl>
                                      </p:cBhvr>
                                    </p:animEffect>
                                  </p:childTnLst>
                                </p:cTn>
                              </p:par>
                            </p:childTnLst>
                          </p:cTn>
                        </p:par>
                        <p:par>
                          <p:cTn id="97" fill="hold" nodeType="afterGroup">
                            <p:stCondLst>
                              <p:cond delay="7000"/>
                            </p:stCondLst>
                            <p:childTnLst>
                              <p:par>
                                <p:cTn id="98" presetID="22" presetClass="entr" presetSubtype="4" fill="hold" nodeType="afterEffect">
                                  <p:stCondLst>
                                    <p:cond delay="0"/>
                                  </p:stCondLst>
                                  <p:childTnLst>
                                    <p:set>
                                      <p:cBhvr>
                                        <p:cTn id="99" dur="1" fill="hold">
                                          <p:stCondLst>
                                            <p:cond delay="0"/>
                                          </p:stCondLst>
                                        </p:cTn>
                                        <p:tgtEl>
                                          <p:spTgt spid="23671"/>
                                        </p:tgtEl>
                                        <p:attrNameLst>
                                          <p:attrName>style.visibility</p:attrName>
                                        </p:attrNameLst>
                                      </p:cBhvr>
                                      <p:to>
                                        <p:strVal val="visible"/>
                                      </p:to>
                                    </p:set>
                                    <p:animEffect transition="in" filter="wipe(down)">
                                      <p:cBhvr>
                                        <p:cTn id="100" dur="500"/>
                                        <p:tgtEl>
                                          <p:spTgt spid="23671"/>
                                        </p:tgtEl>
                                      </p:cBhvr>
                                    </p:animEffect>
                                  </p:childTnLst>
                                </p:cTn>
                              </p:par>
                            </p:childTnLst>
                          </p:cTn>
                        </p:par>
                        <p:par>
                          <p:cTn id="101" fill="hold" nodeType="afterGroup">
                            <p:stCondLst>
                              <p:cond delay="7500"/>
                            </p:stCondLst>
                            <p:childTnLst>
                              <p:par>
                                <p:cTn id="102" presetID="10" presetClass="entr" presetSubtype="0" fill="hold" grpId="0" nodeType="afterEffect">
                                  <p:stCondLst>
                                    <p:cond delay="0"/>
                                  </p:stCondLst>
                                  <p:childTnLst>
                                    <p:set>
                                      <p:cBhvr>
                                        <p:cTn id="103" dur="1" fill="hold">
                                          <p:stCondLst>
                                            <p:cond delay="0"/>
                                          </p:stCondLst>
                                        </p:cTn>
                                        <p:tgtEl>
                                          <p:spTgt spid="23670"/>
                                        </p:tgtEl>
                                        <p:attrNameLst>
                                          <p:attrName>style.visibility</p:attrName>
                                        </p:attrNameLst>
                                      </p:cBhvr>
                                      <p:to>
                                        <p:strVal val="visible"/>
                                      </p:to>
                                    </p:set>
                                    <p:animEffect transition="in" filter="fade">
                                      <p:cBhvr>
                                        <p:cTn id="104" dur="500"/>
                                        <p:tgtEl>
                                          <p:spTgt spid="23670"/>
                                        </p:tgtEl>
                                      </p:cBhvr>
                                    </p:animEffect>
                                  </p:childTnLst>
                                </p:cTn>
                              </p:par>
                              <p:par>
                                <p:cTn id="105" presetID="10" presetClass="entr" presetSubtype="0" fill="hold" nodeType="withEffect">
                                  <p:stCondLst>
                                    <p:cond delay="0"/>
                                  </p:stCondLst>
                                  <p:childTnLst>
                                    <p:set>
                                      <p:cBhvr>
                                        <p:cTn id="106" dur="1" fill="hold">
                                          <p:stCondLst>
                                            <p:cond delay="0"/>
                                          </p:stCondLst>
                                        </p:cTn>
                                        <p:tgtEl>
                                          <p:spTgt spid="23722"/>
                                        </p:tgtEl>
                                        <p:attrNameLst>
                                          <p:attrName>style.visibility</p:attrName>
                                        </p:attrNameLst>
                                      </p:cBhvr>
                                      <p:to>
                                        <p:strVal val="visible"/>
                                      </p:to>
                                    </p:set>
                                    <p:anim calcmode="lin" valueType="num">
                                      <p:cBhvr>
                                        <p:cTn id="107" dur="500" fill="hold"/>
                                        <p:tgtEl>
                                          <p:spTgt spid="23722"/>
                                        </p:tgtEl>
                                        <p:attrNameLst>
                                          <p:attrName>ppt_w</p:attrName>
                                        </p:attrNameLst>
                                      </p:cBhvr>
                                      <p:tavLst>
                                        <p:tav tm="0">
                                          <p:val>
                                            <p:fltVal val="0"/>
                                          </p:val>
                                        </p:tav>
                                        <p:tav tm="100000">
                                          <p:val>
                                            <p:strVal val="#ppt_w"/>
                                          </p:val>
                                        </p:tav>
                                      </p:tavLst>
                                    </p:anim>
                                    <p:anim calcmode="lin" valueType="num">
                                      <p:cBhvr>
                                        <p:cTn id="108" dur="500" fill="hold"/>
                                        <p:tgtEl>
                                          <p:spTgt spid="23722"/>
                                        </p:tgtEl>
                                        <p:attrNameLst>
                                          <p:attrName>ppt_h</p:attrName>
                                        </p:attrNameLst>
                                      </p:cBhvr>
                                      <p:tavLst>
                                        <p:tav tm="0">
                                          <p:val>
                                            <p:fltVal val="0"/>
                                          </p:val>
                                        </p:tav>
                                        <p:tav tm="100000">
                                          <p:val>
                                            <p:strVal val="#ppt_h"/>
                                          </p:val>
                                        </p:tav>
                                      </p:tavLst>
                                    </p:anim>
                                    <p:animEffect transition="in" filter="fade">
                                      <p:cBhvr>
                                        <p:cTn id="109" dur="500"/>
                                        <p:tgtEl>
                                          <p:spTgt spid="23722"/>
                                        </p:tgtEl>
                                      </p:cBhvr>
                                    </p:animEffect>
                                  </p:childTnLst>
                                </p:cTn>
                              </p:par>
                            </p:childTnLst>
                          </p:cTn>
                        </p:par>
                        <p:par>
                          <p:cTn id="110" fill="hold" nodeType="afterGroup">
                            <p:stCondLst>
                              <p:cond delay="8000"/>
                            </p:stCondLst>
                            <p:childTnLst>
                              <p:par>
                                <p:cTn id="111" presetID="22" presetClass="entr" presetSubtype="4" fill="hold" nodeType="afterEffect">
                                  <p:stCondLst>
                                    <p:cond delay="0"/>
                                  </p:stCondLst>
                                  <p:childTnLst>
                                    <p:set>
                                      <p:cBhvr>
                                        <p:cTn id="112" dur="1" fill="hold">
                                          <p:stCondLst>
                                            <p:cond delay="0"/>
                                          </p:stCondLst>
                                        </p:cTn>
                                        <p:tgtEl>
                                          <p:spTgt spid="23672"/>
                                        </p:tgtEl>
                                        <p:attrNameLst>
                                          <p:attrName>style.visibility</p:attrName>
                                        </p:attrNameLst>
                                      </p:cBhvr>
                                      <p:to>
                                        <p:strVal val="visible"/>
                                      </p:to>
                                    </p:set>
                                    <p:animEffect transition="in" filter="wipe(down)">
                                      <p:cBhvr>
                                        <p:cTn id="113" dur="500"/>
                                        <p:tgtEl>
                                          <p:spTgt spid="23672"/>
                                        </p:tgtEl>
                                      </p:cBhvr>
                                    </p:animEffect>
                                  </p:childTnLst>
                                </p:cTn>
                              </p:par>
                            </p:childTnLst>
                          </p:cTn>
                        </p:par>
                        <p:par>
                          <p:cTn id="114" fill="hold" nodeType="afterGroup">
                            <p:stCondLst>
                              <p:cond delay="8500"/>
                            </p:stCondLst>
                            <p:childTnLst>
                              <p:par>
                                <p:cTn id="115" presetID="10" presetClass="entr" presetSubtype="0" fill="hold" grpId="0" nodeType="afterEffect">
                                  <p:stCondLst>
                                    <p:cond delay="0"/>
                                  </p:stCondLst>
                                  <p:childTnLst>
                                    <p:set>
                                      <p:cBhvr>
                                        <p:cTn id="116" dur="1" fill="hold">
                                          <p:stCondLst>
                                            <p:cond delay="0"/>
                                          </p:stCondLst>
                                        </p:cTn>
                                        <p:tgtEl>
                                          <p:spTgt spid="23673"/>
                                        </p:tgtEl>
                                        <p:attrNameLst>
                                          <p:attrName>style.visibility</p:attrName>
                                        </p:attrNameLst>
                                      </p:cBhvr>
                                      <p:to>
                                        <p:strVal val="visible"/>
                                      </p:to>
                                    </p:set>
                                    <p:animEffect transition="in" filter="fade">
                                      <p:cBhvr>
                                        <p:cTn id="117" dur="500"/>
                                        <p:tgtEl>
                                          <p:spTgt spid="23673"/>
                                        </p:tgtEl>
                                      </p:cBhvr>
                                    </p:animEffect>
                                  </p:childTnLst>
                                </p:cTn>
                              </p:par>
                            </p:childTnLst>
                          </p:cTn>
                        </p:par>
                        <p:par>
                          <p:cTn id="118" fill="hold" nodeType="afterGroup">
                            <p:stCondLst>
                              <p:cond delay="9000"/>
                            </p:stCondLst>
                            <p:childTnLst>
                              <p:par>
                                <p:cTn id="119" presetID="22" presetClass="entr" presetSubtype="1" fill="hold" nodeType="afterEffect">
                                  <p:stCondLst>
                                    <p:cond delay="0"/>
                                  </p:stCondLst>
                                  <p:childTnLst>
                                    <p:set>
                                      <p:cBhvr>
                                        <p:cTn id="120" dur="1" fill="hold">
                                          <p:stCondLst>
                                            <p:cond delay="0"/>
                                          </p:stCondLst>
                                        </p:cTn>
                                        <p:tgtEl>
                                          <p:spTgt spid="23679"/>
                                        </p:tgtEl>
                                        <p:attrNameLst>
                                          <p:attrName>style.visibility</p:attrName>
                                        </p:attrNameLst>
                                      </p:cBhvr>
                                      <p:to>
                                        <p:strVal val="visible"/>
                                      </p:to>
                                    </p:set>
                                    <p:animEffect transition="in" filter="wipe(up)">
                                      <p:cBhvr>
                                        <p:cTn id="121" dur="500"/>
                                        <p:tgtEl>
                                          <p:spTgt spid="23679"/>
                                        </p:tgtEl>
                                      </p:cBhvr>
                                    </p:animEffect>
                                  </p:childTnLst>
                                </p:cTn>
                              </p:par>
                            </p:childTnLst>
                          </p:cTn>
                        </p:par>
                        <p:par>
                          <p:cTn id="122" fill="hold" nodeType="afterGroup">
                            <p:stCondLst>
                              <p:cond delay="9500"/>
                            </p:stCondLst>
                            <p:childTnLst>
                              <p:par>
                                <p:cTn id="123" presetID="10" presetClass="entr" presetSubtype="0" fill="hold" grpId="0" nodeType="afterEffect">
                                  <p:stCondLst>
                                    <p:cond delay="0"/>
                                  </p:stCondLst>
                                  <p:childTnLst>
                                    <p:set>
                                      <p:cBhvr>
                                        <p:cTn id="124" dur="1" fill="hold">
                                          <p:stCondLst>
                                            <p:cond delay="0"/>
                                          </p:stCondLst>
                                        </p:cTn>
                                        <p:tgtEl>
                                          <p:spTgt spid="23681"/>
                                        </p:tgtEl>
                                        <p:attrNameLst>
                                          <p:attrName>style.visibility</p:attrName>
                                        </p:attrNameLst>
                                      </p:cBhvr>
                                      <p:to>
                                        <p:strVal val="visible"/>
                                      </p:to>
                                    </p:set>
                                    <p:animEffect transition="in" filter="fade">
                                      <p:cBhvr>
                                        <p:cTn id="125" dur="500"/>
                                        <p:tgtEl>
                                          <p:spTgt spid="23681"/>
                                        </p:tgtEl>
                                      </p:cBhvr>
                                    </p:animEffect>
                                  </p:childTnLst>
                                </p:cTn>
                              </p:par>
                              <p:par>
                                <p:cTn id="126" presetID="10" presetClass="entr" presetSubtype="0" fill="hold" nodeType="withEffect">
                                  <p:stCondLst>
                                    <p:cond delay="0"/>
                                  </p:stCondLst>
                                  <p:childTnLst>
                                    <p:set>
                                      <p:cBhvr>
                                        <p:cTn id="127" dur="1" fill="hold">
                                          <p:stCondLst>
                                            <p:cond delay="0"/>
                                          </p:stCondLst>
                                        </p:cTn>
                                        <p:tgtEl>
                                          <p:spTgt spid="23724"/>
                                        </p:tgtEl>
                                        <p:attrNameLst>
                                          <p:attrName>style.visibility</p:attrName>
                                        </p:attrNameLst>
                                      </p:cBhvr>
                                      <p:to>
                                        <p:strVal val="visible"/>
                                      </p:to>
                                    </p:set>
                                    <p:anim calcmode="lin" valueType="num">
                                      <p:cBhvr>
                                        <p:cTn id="128" dur="500" fill="hold"/>
                                        <p:tgtEl>
                                          <p:spTgt spid="23724"/>
                                        </p:tgtEl>
                                        <p:attrNameLst>
                                          <p:attrName>ppt_w</p:attrName>
                                        </p:attrNameLst>
                                      </p:cBhvr>
                                      <p:tavLst>
                                        <p:tav tm="0">
                                          <p:val>
                                            <p:fltVal val="0"/>
                                          </p:val>
                                        </p:tav>
                                        <p:tav tm="100000">
                                          <p:val>
                                            <p:strVal val="#ppt_w"/>
                                          </p:val>
                                        </p:tav>
                                      </p:tavLst>
                                    </p:anim>
                                    <p:anim calcmode="lin" valueType="num">
                                      <p:cBhvr>
                                        <p:cTn id="129" dur="500" fill="hold"/>
                                        <p:tgtEl>
                                          <p:spTgt spid="23724"/>
                                        </p:tgtEl>
                                        <p:attrNameLst>
                                          <p:attrName>ppt_h</p:attrName>
                                        </p:attrNameLst>
                                      </p:cBhvr>
                                      <p:tavLst>
                                        <p:tav tm="0">
                                          <p:val>
                                            <p:fltVal val="0"/>
                                          </p:val>
                                        </p:tav>
                                        <p:tav tm="100000">
                                          <p:val>
                                            <p:strVal val="#ppt_h"/>
                                          </p:val>
                                        </p:tav>
                                      </p:tavLst>
                                    </p:anim>
                                    <p:animEffect transition="in" filter="fade">
                                      <p:cBhvr>
                                        <p:cTn id="130" dur="500"/>
                                        <p:tgtEl>
                                          <p:spTgt spid="23724"/>
                                        </p:tgtEl>
                                      </p:cBhvr>
                                    </p:animEffect>
                                  </p:childTnLst>
                                </p:cTn>
                              </p:par>
                            </p:childTnLst>
                          </p:cTn>
                        </p:par>
                        <p:par>
                          <p:cTn id="131" fill="hold" nodeType="afterGroup">
                            <p:stCondLst>
                              <p:cond delay="10000"/>
                            </p:stCondLst>
                            <p:childTnLst>
                              <p:par>
                                <p:cTn id="132" presetID="22" presetClass="entr" presetSubtype="1" fill="hold" nodeType="afterEffect">
                                  <p:stCondLst>
                                    <p:cond delay="0"/>
                                  </p:stCondLst>
                                  <p:childTnLst>
                                    <p:set>
                                      <p:cBhvr>
                                        <p:cTn id="133" dur="1" fill="hold">
                                          <p:stCondLst>
                                            <p:cond delay="0"/>
                                          </p:stCondLst>
                                        </p:cTn>
                                        <p:tgtEl>
                                          <p:spTgt spid="23680"/>
                                        </p:tgtEl>
                                        <p:attrNameLst>
                                          <p:attrName>style.visibility</p:attrName>
                                        </p:attrNameLst>
                                      </p:cBhvr>
                                      <p:to>
                                        <p:strVal val="visible"/>
                                      </p:to>
                                    </p:set>
                                    <p:animEffect transition="in" filter="wipe(up)">
                                      <p:cBhvr>
                                        <p:cTn id="134" dur="500"/>
                                        <p:tgtEl>
                                          <p:spTgt spid="23680"/>
                                        </p:tgtEl>
                                      </p:cBhvr>
                                    </p:animEffect>
                                  </p:childTnLst>
                                </p:cTn>
                              </p:par>
                            </p:childTnLst>
                          </p:cTn>
                        </p:par>
                        <p:par>
                          <p:cTn id="135" fill="hold" nodeType="afterGroup">
                            <p:stCondLst>
                              <p:cond delay="10500"/>
                            </p:stCondLst>
                            <p:childTnLst>
                              <p:par>
                                <p:cTn id="136" presetID="10" presetClass="entr" presetSubtype="0" fill="hold" grpId="0" nodeType="afterEffect">
                                  <p:stCondLst>
                                    <p:cond delay="0"/>
                                  </p:stCondLst>
                                  <p:childTnLst>
                                    <p:set>
                                      <p:cBhvr>
                                        <p:cTn id="137" dur="1" fill="hold">
                                          <p:stCondLst>
                                            <p:cond delay="0"/>
                                          </p:stCondLst>
                                        </p:cTn>
                                        <p:tgtEl>
                                          <p:spTgt spid="23682"/>
                                        </p:tgtEl>
                                        <p:attrNameLst>
                                          <p:attrName>style.visibility</p:attrName>
                                        </p:attrNameLst>
                                      </p:cBhvr>
                                      <p:to>
                                        <p:strVal val="visible"/>
                                      </p:to>
                                    </p:set>
                                    <p:animEffect transition="in" filter="fade">
                                      <p:cBhvr>
                                        <p:cTn id="138" dur="500"/>
                                        <p:tgtEl>
                                          <p:spTgt spid="236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3723"/>
                                        </p:tgtEl>
                                        <p:attrNameLst>
                                          <p:attrName>style.visibility</p:attrName>
                                        </p:attrNameLst>
                                      </p:cBhvr>
                                      <p:to>
                                        <p:strVal val="visible"/>
                                      </p:to>
                                    </p:set>
                                    <p:anim calcmode="lin" valueType="num">
                                      <p:cBhvr>
                                        <p:cTn id="141" dur="500" fill="hold"/>
                                        <p:tgtEl>
                                          <p:spTgt spid="23723"/>
                                        </p:tgtEl>
                                        <p:attrNameLst>
                                          <p:attrName>ppt_w</p:attrName>
                                        </p:attrNameLst>
                                      </p:cBhvr>
                                      <p:tavLst>
                                        <p:tav tm="0">
                                          <p:val>
                                            <p:fltVal val="0"/>
                                          </p:val>
                                        </p:tav>
                                        <p:tav tm="100000">
                                          <p:val>
                                            <p:strVal val="#ppt_w"/>
                                          </p:val>
                                        </p:tav>
                                      </p:tavLst>
                                    </p:anim>
                                    <p:anim calcmode="lin" valueType="num">
                                      <p:cBhvr>
                                        <p:cTn id="142" dur="500" fill="hold"/>
                                        <p:tgtEl>
                                          <p:spTgt spid="23723"/>
                                        </p:tgtEl>
                                        <p:attrNameLst>
                                          <p:attrName>ppt_h</p:attrName>
                                        </p:attrNameLst>
                                      </p:cBhvr>
                                      <p:tavLst>
                                        <p:tav tm="0">
                                          <p:val>
                                            <p:fltVal val="0"/>
                                          </p:val>
                                        </p:tav>
                                        <p:tav tm="100000">
                                          <p:val>
                                            <p:strVal val="#ppt_h"/>
                                          </p:val>
                                        </p:tav>
                                      </p:tavLst>
                                    </p:anim>
                                    <p:animEffect transition="in" filter="fade">
                                      <p:cBhvr>
                                        <p:cTn id="143" dur="500"/>
                                        <p:tgtEl>
                                          <p:spTgt spid="23723"/>
                                        </p:tgtEl>
                                      </p:cBhvr>
                                    </p:animEffect>
                                  </p:childTnLst>
                                </p:cTn>
                              </p:par>
                            </p:childTnLst>
                          </p:cTn>
                        </p:par>
                        <p:par>
                          <p:cTn id="144" fill="hold" nodeType="afterGroup">
                            <p:stCondLst>
                              <p:cond delay="11000"/>
                            </p:stCondLst>
                            <p:childTnLst>
                              <p:par>
                                <p:cTn id="145" presetID="22" presetClass="entr" presetSubtype="1" fill="hold" nodeType="afterEffect">
                                  <p:stCondLst>
                                    <p:cond delay="0"/>
                                  </p:stCondLst>
                                  <p:childTnLst>
                                    <p:set>
                                      <p:cBhvr>
                                        <p:cTn id="146" dur="1" fill="hold">
                                          <p:stCondLst>
                                            <p:cond delay="0"/>
                                          </p:stCondLst>
                                        </p:cTn>
                                        <p:tgtEl>
                                          <p:spTgt spid="23685"/>
                                        </p:tgtEl>
                                        <p:attrNameLst>
                                          <p:attrName>style.visibility</p:attrName>
                                        </p:attrNameLst>
                                      </p:cBhvr>
                                      <p:to>
                                        <p:strVal val="visible"/>
                                      </p:to>
                                    </p:set>
                                    <p:animEffect transition="in" filter="wipe(up)">
                                      <p:cBhvr>
                                        <p:cTn id="147" dur="500"/>
                                        <p:tgtEl>
                                          <p:spTgt spid="23685"/>
                                        </p:tgtEl>
                                      </p:cBhvr>
                                    </p:animEffect>
                                  </p:childTnLst>
                                </p:cTn>
                              </p:par>
                            </p:childTnLst>
                          </p:cTn>
                        </p:par>
                        <p:par>
                          <p:cTn id="148" fill="hold" nodeType="afterGroup">
                            <p:stCondLst>
                              <p:cond delay="11500"/>
                            </p:stCondLst>
                            <p:childTnLst>
                              <p:par>
                                <p:cTn id="149" presetID="10" presetClass="entr" presetSubtype="0" fill="hold" grpId="0" nodeType="afterEffect">
                                  <p:stCondLst>
                                    <p:cond delay="0"/>
                                  </p:stCondLst>
                                  <p:childTnLst>
                                    <p:set>
                                      <p:cBhvr>
                                        <p:cTn id="150" dur="1" fill="hold">
                                          <p:stCondLst>
                                            <p:cond delay="0"/>
                                          </p:stCondLst>
                                        </p:cTn>
                                        <p:tgtEl>
                                          <p:spTgt spid="23686"/>
                                        </p:tgtEl>
                                        <p:attrNameLst>
                                          <p:attrName>style.visibility</p:attrName>
                                        </p:attrNameLst>
                                      </p:cBhvr>
                                      <p:to>
                                        <p:strVal val="visible"/>
                                      </p:to>
                                    </p:set>
                                    <p:animEffect transition="in" filter="fade">
                                      <p:cBhvr>
                                        <p:cTn id="151" dur="500"/>
                                        <p:tgtEl>
                                          <p:spTgt spid="23686"/>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3726"/>
                                        </p:tgtEl>
                                        <p:attrNameLst>
                                          <p:attrName>style.visibility</p:attrName>
                                        </p:attrNameLst>
                                      </p:cBhvr>
                                      <p:to>
                                        <p:strVal val="visible"/>
                                      </p:to>
                                    </p:set>
                                    <p:anim calcmode="lin" valueType="num">
                                      <p:cBhvr>
                                        <p:cTn id="154" dur="500" fill="hold"/>
                                        <p:tgtEl>
                                          <p:spTgt spid="23726"/>
                                        </p:tgtEl>
                                        <p:attrNameLst>
                                          <p:attrName>ppt_w</p:attrName>
                                        </p:attrNameLst>
                                      </p:cBhvr>
                                      <p:tavLst>
                                        <p:tav tm="0">
                                          <p:val>
                                            <p:fltVal val="0"/>
                                          </p:val>
                                        </p:tav>
                                        <p:tav tm="100000">
                                          <p:val>
                                            <p:strVal val="#ppt_w"/>
                                          </p:val>
                                        </p:tav>
                                      </p:tavLst>
                                    </p:anim>
                                    <p:anim calcmode="lin" valueType="num">
                                      <p:cBhvr>
                                        <p:cTn id="155" dur="500" fill="hold"/>
                                        <p:tgtEl>
                                          <p:spTgt spid="23726"/>
                                        </p:tgtEl>
                                        <p:attrNameLst>
                                          <p:attrName>ppt_h</p:attrName>
                                        </p:attrNameLst>
                                      </p:cBhvr>
                                      <p:tavLst>
                                        <p:tav tm="0">
                                          <p:val>
                                            <p:fltVal val="0"/>
                                          </p:val>
                                        </p:tav>
                                        <p:tav tm="100000">
                                          <p:val>
                                            <p:strVal val="#ppt_h"/>
                                          </p:val>
                                        </p:tav>
                                      </p:tavLst>
                                    </p:anim>
                                    <p:animEffect transition="in" filter="fade">
                                      <p:cBhvr>
                                        <p:cTn id="156" dur="500"/>
                                        <p:tgtEl>
                                          <p:spTgt spid="23726"/>
                                        </p:tgtEl>
                                      </p:cBhvr>
                                    </p:animEffect>
                                  </p:childTnLst>
                                </p:cTn>
                              </p:par>
                            </p:childTnLst>
                          </p:cTn>
                        </p:par>
                        <p:par>
                          <p:cTn id="157" fill="hold" nodeType="afterGroup">
                            <p:stCondLst>
                              <p:cond delay="12000"/>
                            </p:stCondLst>
                            <p:childTnLst>
                              <p:par>
                                <p:cTn id="158" presetID="22" presetClass="entr" presetSubtype="8" fill="hold" nodeType="afterEffect">
                                  <p:stCondLst>
                                    <p:cond delay="0"/>
                                  </p:stCondLst>
                                  <p:childTnLst>
                                    <p:set>
                                      <p:cBhvr>
                                        <p:cTn id="159" dur="1" fill="hold">
                                          <p:stCondLst>
                                            <p:cond delay="0"/>
                                          </p:stCondLst>
                                        </p:cTn>
                                        <p:tgtEl>
                                          <p:spTgt spid="23654"/>
                                        </p:tgtEl>
                                        <p:attrNameLst>
                                          <p:attrName>style.visibility</p:attrName>
                                        </p:attrNameLst>
                                      </p:cBhvr>
                                      <p:to>
                                        <p:strVal val="visible"/>
                                      </p:to>
                                    </p:set>
                                    <p:animEffect transition="in" filter="wipe(left)">
                                      <p:cBhvr>
                                        <p:cTn id="160" dur="500"/>
                                        <p:tgtEl>
                                          <p:spTgt spid="23654"/>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23661"/>
                                        </p:tgtEl>
                                        <p:attrNameLst>
                                          <p:attrName>style.visibility</p:attrName>
                                        </p:attrNameLst>
                                      </p:cBhvr>
                                      <p:to>
                                        <p:strVal val="visible"/>
                                      </p:to>
                                    </p:set>
                                    <p:animEffect transition="in" filter="fade">
                                      <p:cBhvr>
                                        <p:cTn id="163" dur="500"/>
                                        <p:tgtEl>
                                          <p:spTgt spid="23661"/>
                                        </p:tgtEl>
                                      </p:cBhvr>
                                    </p:animEffect>
                                  </p:childTnLst>
                                </p:cTn>
                              </p:par>
                            </p:childTnLst>
                          </p:cTn>
                        </p:par>
                        <p:par>
                          <p:cTn id="164" fill="hold" nodeType="afterGroup">
                            <p:stCondLst>
                              <p:cond delay="12500"/>
                            </p:stCondLst>
                            <p:childTnLst>
                              <p:par>
                                <p:cTn id="165" presetID="22" presetClass="entr" presetSubtype="4" fill="hold" nodeType="afterEffect">
                                  <p:stCondLst>
                                    <p:cond delay="0"/>
                                  </p:stCondLst>
                                  <p:childTnLst>
                                    <p:set>
                                      <p:cBhvr>
                                        <p:cTn id="166" dur="1" fill="hold">
                                          <p:stCondLst>
                                            <p:cond delay="0"/>
                                          </p:stCondLst>
                                        </p:cTn>
                                        <p:tgtEl>
                                          <p:spTgt spid="23683"/>
                                        </p:tgtEl>
                                        <p:attrNameLst>
                                          <p:attrName>style.visibility</p:attrName>
                                        </p:attrNameLst>
                                      </p:cBhvr>
                                      <p:to>
                                        <p:strVal val="visible"/>
                                      </p:to>
                                    </p:set>
                                    <p:animEffect transition="in" filter="wipe(down)">
                                      <p:cBhvr>
                                        <p:cTn id="167" dur="500"/>
                                        <p:tgtEl>
                                          <p:spTgt spid="23683"/>
                                        </p:tgtEl>
                                      </p:cBhvr>
                                    </p:animEffect>
                                  </p:childTnLst>
                                </p:cTn>
                              </p:par>
                            </p:childTnLst>
                          </p:cTn>
                        </p:par>
                        <p:par>
                          <p:cTn id="168" fill="hold" nodeType="afterGroup">
                            <p:stCondLst>
                              <p:cond delay="13000"/>
                            </p:stCondLst>
                            <p:childTnLst>
                              <p:par>
                                <p:cTn id="169" presetID="10" presetClass="entr" presetSubtype="0" fill="hold" grpId="0" nodeType="afterEffect">
                                  <p:stCondLst>
                                    <p:cond delay="0"/>
                                  </p:stCondLst>
                                  <p:childTnLst>
                                    <p:set>
                                      <p:cBhvr>
                                        <p:cTn id="170" dur="1" fill="hold">
                                          <p:stCondLst>
                                            <p:cond delay="0"/>
                                          </p:stCondLst>
                                        </p:cTn>
                                        <p:tgtEl>
                                          <p:spTgt spid="23684"/>
                                        </p:tgtEl>
                                        <p:attrNameLst>
                                          <p:attrName>style.visibility</p:attrName>
                                        </p:attrNameLst>
                                      </p:cBhvr>
                                      <p:to>
                                        <p:strVal val="visible"/>
                                      </p:to>
                                    </p:set>
                                    <p:animEffect transition="in" filter="fade">
                                      <p:cBhvr>
                                        <p:cTn id="171" dur="500"/>
                                        <p:tgtEl>
                                          <p:spTgt spid="23684"/>
                                        </p:tgtEl>
                                      </p:cBhvr>
                                    </p:animEffect>
                                  </p:childTnLst>
                                </p:cTn>
                              </p:par>
                              <p:par>
                                <p:cTn id="172" presetID="10" presetClass="entr" presetSubtype="0" fill="hold" nodeType="withEffect">
                                  <p:stCondLst>
                                    <p:cond delay="0"/>
                                  </p:stCondLst>
                                  <p:childTnLst>
                                    <p:set>
                                      <p:cBhvr>
                                        <p:cTn id="173" dur="1" fill="hold">
                                          <p:stCondLst>
                                            <p:cond delay="0"/>
                                          </p:stCondLst>
                                        </p:cTn>
                                        <p:tgtEl>
                                          <p:spTgt spid="23725"/>
                                        </p:tgtEl>
                                        <p:attrNameLst>
                                          <p:attrName>style.visibility</p:attrName>
                                        </p:attrNameLst>
                                      </p:cBhvr>
                                      <p:to>
                                        <p:strVal val="visible"/>
                                      </p:to>
                                    </p:set>
                                    <p:anim calcmode="lin" valueType="num">
                                      <p:cBhvr>
                                        <p:cTn id="174" dur="500" fill="hold"/>
                                        <p:tgtEl>
                                          <p:spTgt spid="23725"/>
                                        </p:tgtEl>
                                        <p:attrNameLst>
                                          <p:attrName>ppt_w</p:attrName>
                                        </p:attrNameLst>
                                      </p:cBhvr>
                                      <p:tavLst>
                                        <p:tav tm="0">
                                          <p:val>
                                            <p:fltVal val="0"/>
                                          </p:val>
                                        </p:tav>
                                        <p:tav tm="100000">
                                          <p:val>
                                            <p:strVal val="#ppt_w"/>
                                          </p:val>
                                        </p:tav>
                                      </p:tavLst>
                                    </p:anim>
                                    <p:anim calcmode="lin" valueType="num">
                                      <p:cBhvr>
                                        <p:cTn id="175" dur="500" fill="hold"/>
                                        <p:tgtEl>
                                          <p:spTgt spid="23725"/>
                                        </p:tgtEl>
                                        <p:attrNameLst>
                                          <p:attrName>ppt_h</p:attrName>
                                        </p:attrNameLst>
                                      </p:cBhvr>
                                      <p:tavLst>
                                        <p:tav tm="0">
                                          <p:val>
                                            <p:fltVal val="0"/>
                                          </p:val>
                                        </p:tav>
                                        <p:tav tm="100000">
                                          <p:val>
                                            <p:strVal val="#ppt_h"/>
                                          </p:val>
                                        </p:tav>
                                      </p:tavLst>
                                    </p:anim>
                                    <p:animEffect transition="in" filter="fade">
                                      <p:cBhvr>
                                        <p:cTn id="176" dur="500"/>
                                        <p:tgtEl>
                                          <p:spTgt spid="23725"/>
                                        </p:tgtEl>
                                      </p:cBhvr>
                                    </p:animEffect>
                                  </p:childTnLst>
                                </p:cTn>
                              </p:par>
                            </p:childTnLst>
                          </p:cTn>
                        </p:par>
                        <p:par>
                          <p:cTn id="177" fill="hold" nodeType="afterGroup">
                            <p:stCondLst>
                              <p:cond delay="13500"/>
                            </p:stCondLst>
                            <p:childTnLst>
                              <p:par>
                                <p:cTn id="178" presetID="22" presetClass="entr" presetSubtype="4" fill="hold" nodeType="afterEffect">
                                  <p:stCondLst>
                                    <p:cond delay="0"/>
                                  </p:stCondLst>
                                  <p:childTnLst>
                                    <p:set>
                                      <p:cBhvr>
                                        <p:cTn id="179" dur="1" fill="hold">
                                          <p:stCondLst>
                                            <p:cond delay="0"/>
                                          </p:stCondLst>
                                        </p:cTn>
                                        <p:tgtEl>
                                          <p:spTgt spid="23688"/>
                                        </p:tgtEl>
                                        <p:attrNameLst>
                                          <p:attrName>style.visibility</p:attrName>
                                        </p:attrNameLst>
                                      </p:cBhvr>
                                      <p:to>
                                        <p:strVal val="visible"/>
                                      </p:to>
                                    </p:set>
                                    <p:animEffect transition="in" filter="wipe(down)">
                                      <p:cBhvr>
                                        <p:cTn id="180" dur="500"/>
                                        <p:tgtEl>
                                          <p:spTgt spid="23688"/>
                                        </p:tgtEl>
                                      </p:cBhvr>
                                    </p:animEffect>
                                  </p:childTnLst>
                                </p:cTn>
                              </p:par>
                            </p:childTnLst>
                          </p:cTn>
                        </p:par>
                        <p:par>
                          <p:cTn id="181" fill="hold" nodeType="afterGroup">
                            <p:stCondLst>
                              <p:cond delay="14000"/>
                            </p:stCondLst>
                            <p:childTnLst>
                              <p:par>
                                <p:cTn id="182" presetID="10" presetClass="entr" presetSubtype="0" fill="hold" grpId="0" nodeType="afterEffect">
                                  <p:stCondLst>
                                    <p:cond delay="0"/>
                                  </p:stCondLst>
                                  <p:childTnLst>
                                    <p:set>
                                      <p:cBhvr>
                                        <p:cTn id="183" dur="1" fill="hold">
                                          <p:stCondLst>
                                            <p:cond delay="0"/>
                                          </p:stCondLst>
                                        </p:cTn>
                                        <p:tgtEl>
                                          <p:spTgt spid="23687"/>
                                        </p:tgtEl>
                                        <p:attrNameLst>
                                          <p:attrName>style.visibility</p:attrName>
                                        </p:attrNameLst>
                                      </p:cBhvr>
                                      <p:to>
                                        <p:strVal val="visible"/>
                                      </p:to>
                                    </p:set>
                                    <p:animEffect transition="in" filter="fade">
                                      <p:cBhvr>
                                        <p:cTn id="184" dur="500"/>
                                        <p:tgtEl>
                                          <p:spTgt spid="23687"/>
                                        </p:tgtEl>
                                      </p:cBhvr>
                                    </p:animEffect>
                                  </p:childTnLst>
                                </p:cTn>
                              </p:par>
                              <p:par>
                                <p:cTn id="185" presetID="10" presetClass="entr" presetSubtype="0" fill="hold" nodeType="withEffect">
                                  <p:stCondLst>
                                    <p:cond delay="0"/>
                                  </p:stCondLst>
                                  <p:childTnLst>
                                    <p:set>
                                      <p:cBhvr>
                                        <p:cTn id="186" dur="1" fill="hold">
                                          <p:stCondLst>
                                            <p:cond delay="0"/>
                                          </p:stCondLst>
                                        </p:cTn>
                                        <p:tgtEl>
                                          <p:spTgt spid="23727"/>
                                        </p:tgtEl>
                                        <p:attrNameLst>
                                          <p:attrName>style.visibility</p:attrName>
                                        </p:attrNameLst>
                                      </p:cBhvr>
                                      <p:to>
                                        <p:strVal val="visible"/>
                                      </p:to>
                                    </p:set>
                                    <p:anim calcmode="lin" valueType="num">
                                      <p:cBhvr>
                                        <p:cTn id="187" dur="500" fill="hold"/>
                                        <p:tgtEl>
                                          <p:spTgt spid="23727"/>
                                        </p:tgtEl>
                                        <p:attrNameLst>
                                          <p:attrName>ppt_w</p:attrName>
                                        </p:attrNameLst>
                                      </p:cBhvr>
                                      <p:tavLst>
                                        <p:tav tm="0">
                                          <p:val>
                                            <p:fltVal val="0"/>
                                          </p:val>
                                        </p:tav>
                                        <p:tav tm="100000">
                                          <p:val>
                                            <p:strVal val="#ppt_w"/>
                                          </p:val>
                                        </p:tav>
                                      </p:tavLst>
                                    </p:anim>
                                    <p:anim calcmode="lin" valueType="num">
                                      <p:cBhvr>
                                        <p:cTn id="188" dur="500" fill="hold"/>
                                        <p:tgtEl>
                                          <p:spTgt spid="23727"/>
                                        </p:tgtEl>
                                        <p:attrNameLst>
                                          <p:attrName>ppt_h</p:attrName>
                                        </p:attrNameLst>
                                      </p:cBhvr>
                                      <p:tavLst>
                                        <p:tav tm="0">
                                          <p:val>
                                            <p:fltVal val="0"/>
                                          </p:val>
                                        </p:tav>
                                        <p:tav tm="100000">
                                          <p:val>
                                            <p:strVal val="#ppt_h"/>
                                          </p:val>
                                        </p:tav>
                                      </p:tavLst>
                                    </p:anim>
                                    <p:animEffect transition="in" filter="fade">
                                      <p:cBhvr>
                                        <p:cTn id="189" dur="500"/>
                                        <p:tgtEl>
                                          <p:spTgt spid="23727"/>
                                        </p:tgtEl>
                                      </p:cBhvr>
                                    </p:animEffect>
                                  </p:childTnLst>
                                </p:cTn>
                              </p:par>
                            </p:childTnLst>
                          </p:cTn>
                        </p:par>
                        <p:par>
                          <p:cTn id="190" fill="hold" nodeType="afterGroup">
                            <p:stCondLst>
                              <p:cond delay="14500"/>
                            </p:stCondLst>
                            <p:childTnLst>
                              <p:par>
                                <p:cTn id="191" presetID="22" presetClass="entr" presetSubtype="4" fill="hold" nodeType="afterEffect">
                                  <p:stCondLst>
                                    <p:cond delay="0"/>
                                  </p:stCondLst>
                                  <p:childTnLst>
                                    <p:set>
                                      <p:cBhvr>
                                        <p:cTn id="192" dur="1" fill="hold">
                                          <p:stCondLst>
                                            <p:cond delay="0"/>
                                          </p:stCondLst>
                                        </p:cTn>
                                        <p:tgtEl>
                                          <p:spTgt spid="23689"/>
                                        </p:tgtEl>
                                        <p:attrNameLst>
                                          <p:attrName>style.visibility</p:attrName>
                                        </p:attrNameLst>
                                      </p:cBhvr>
                                      <p:to>
                                        <p:strVal val="visible"/>
                                      </p:to>
                                    </p:set>
                                    <p:animEffect transition="in" filter="wipe(down)">
                                      <p:cBhvr>
                                        <p:cTn id="193" dur="500"/>
                                        <p:tgtEl>
                                          <p:spTgt spid="23689"/>
                                        </p:tgtEl>
                                      </p:cBhvr>
                                    </p:animEffect>
                                  </p:childTnLst>
                                </p:cTn>
                              </p:par>
                            </p:childTnLst>
                          </p:cTn>
                        </p:par>
                        <p:par>
                          <p:cTn id="194" fill="hold" nodeType="afterGroup">
                            <p:stCondLst>
                              <p:cond delay="15000"/>
                            </p:stCondLst>
                            <p:childTnLst>
                              <p:par>
                                <p:cTn id="195" presetID="10" presetClass="entr" presetSubtype="0" fill="hold" grpId="0" nodeType="afterEffect">
                                  <p:stCondLst>
                                    <p:cond delay="0"/>
                                  </p:stCondLst>
                                  <p:childTnLst>
                                    <p:set>
                                      <p:cBhvr>
                                        <p:cTn id="196" dur="1" fill="hold">
                                          <p:stCondLst>
                                            <p:cond delay="0"/>
                                          </p:stCondLst>
                                        </p:cTn>
                                        <p:tgtEl>
                                          <p:spTgt spid="23690"/>
                                        </p:tgtEl>
                                        <p:attrNameLst>
                                          <p:attrName>style.visibility</p:attrName>
                                        </p:attrNameLst>
                                      </p:cBhvr>
                                      <p:to>
                                        <p:strVal val="visible"/>
                                      </p:to>
                                    </p:set>
                                    <p:animEffect transition="in" filter="fade">
                                      <p:cBhvr>
                                        <p:cTn id="197" dur="500"/>
                                        <p:tgtEl>
                                          <p:spTgt spid="23690"/>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23728"/>
                                        </p:tgtEl>
                                        <p:attrNameLst>
                                          <p:attrName>style.visibility</p:attrName>
                                        </p:attrNameLst>
                                      </p:cBhvr>
                                      <p:to>
                                        <p:strVal val="visible"/>
                                      </p:to>
                                    </p:set>
                                    <p:anim calcmode="lin" valueType="num">
                                      <p:cBhvr>
                                        <p:cTn id="200" dur="500" fill="hold"/>
                                        <p:tgtEl>
                                          <p:spTgt spid="23728"/>
                                        </p:tgtEl>
                                        <p:attrNameLst>
                                          <p:attrName>ppt_w</p:attrName>
                                        </p:attrNameLst>
                                      </p:cBhvr>
                                      <p:tavLst>
                                        <p:tav tm="0">
                                          <p:val>
                                            <p:fltVal val="0"/>
                                          </p:val>
                                        </p:tav>
                                        <p:tav tm="100000">
                                          <p:val>
                                            <p:strVal val="#ppt_w"/>
                                          </p:val>
                                        </p:tav>
                                      </p:tavLst>
                                    </p:anim>
                                    <p:anim calcmode="lin" valueType="num">
                                      <p:cBhvr>
                                        <p:cTn id="201" dur="500" fill="hold"/>
                                        <p:tgtEl>
                                          <p:spTgt spid="23728"/>
                                        </p:tgtEl>
                                        <p:attrNameLst>
                                          <p:attrName>ppt_h</p:attrName>
                                        </p:attrNameLst>
                                      </p:cBhvr>
                                      <p:tavLst>
                                        <p:tav tm="0">
                                          <p:val>
                                            <p:fltVal val="0"/>
                                          </p:val>
                                        </p:tav>
                                        <p:tav tm="100000">
                                          <p:val>
                                            <p:strVal val="#ppt_h"/>
                                          </p:val>
                                        </p:tav>
                                      </p:tavLst>
                                    </p:anim>
                                    <p:animEffect transition="in" filter="fade">
                                      <p:cBhvr>
                                        <p:cTn id="202" dur="500"/>
                                        <p:tgtEl>
                                          <p:spTgt spid="23728"/>
                                        </p:tgtEl>
                                      </p:cBhvr>
                                    </p:animEffect>
                                  </p:childTnLst>
                                </p:cTn>
                              </p:par>
                            </p:childTnLst>
                          </p:cTn>
                        </p:par>
                        <p:par>
                          <p:cTn id="203" fill="hold" nodeType="afterGroup">
                            <p:stCondLst>
                              <p:cond delay="15500"/>
                            </p:stCondLst>
                            <p:childTnLst>
                              <p:par>
                                <p:cTn id="204" presetID="22" presetClass="entr" presetSubtype="1" fill="hold" nodeType="afterEffect">
                                  <p:stCondLst>
                                    <p:cond delay="0"/>
                                  </p:stCondLst>
                                  <p:childTnLst>
                                    <p:set>
                                      <p:cBhvr>
                                        <p:cTn id="205" dur="1" fill="hold">
                                          <p:stCondLst>
                                            <p:cond delay="0"/>
                                          </p:stCondLst>
                                        </p:cTn>
                                        <p:tgtEl>
                                          <p:spTgt spid="23691"/>
                                        </p:tgtEl>
                                        <p:attrNameLst>
                                          <p:attrName>style.visibility</p:attrName>
                                        </p:attrNameLst>
                                      </p:cBhvr>
                                      <p:to>
                                        <p:strVal val="visible"/>
                                      </p:to>
                                    </p:set>
                                    <p:animEffect transition="in" filter="wipe(up)">
                                      <p:cBhvr>
                                        <p:cTn id="206" dur="500"/>
                                        <p:tgtEl>
                                          <p:spTgt spid="23691"/>
                                        </p:tgtEl>
                                      </p:cBhvr>
                                    </p:animEffect>
                                  </p:childTnLst>
                                </p:cTn>
                              </p:par>
                            </p:childTnLst>
                          </p:cTn>
                        </p:par>
                        <p:par>
                          <p:cTn id="207" fill="hold" nodeType="afterGroup">
                            <p:stCondLst>
                              <p:cond delay="16000"/>
                            </p:stCondLst>
                            <p:childTnLst>
                              <p:par>
                                <p:cTn id="208" presetID="10" presetClass="entr" presetSubtype="0" fill="hold" grpId="0" nodeType="afterEffect">
                                  <p:stCondLst>
                                    <p:cond delay="0"/>
                                  </p:stCondLst>
                                  <p:childTnLst>
                                    <p:set>
                                      <p:cBhvr>
                                        <p:cTn id="209" dur="1" fill="hold">
                                          <p:stCondLst>
                                            <p:cond delay="0"/>
                                          </p:stCondLst>
                                        </p:cTn>
                                        <p:tgtEl>
                                          <p:spTgt spid="23692"/>
                                        </p:tgtEl>
                                        <p:attrNameLst>
                                          <p:attrName>style.visibility</p:attrName>
                                        </p:attrNameLst>
                                      </p:cBhvr>
                                      <p:to>
                                        <p:strVal val="visible"/>
                                      </p:to>
                                    </p:set>
                                    <p:animEffect transition="in" filter="fade">
                                      <p:cBhvr>
                                        <p:cTn id="210" dur="500"/>
                                        <p:tgtEl>
                                          <p:spTgt spid="23692"/>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23729"/>
                                        </p:tgtEl>
                                        <p:attrNameLst>
                                          <p:attrName>style.visibility</p:attrName>
                                        </p:attrNameLst>
                                      </p:cBhvr>
                                      <p:to>
                                        <p:strVal val="visible"/>
                                      </p:to>
                                    </p:set>
                                    <p:anim calcmode="lin" valueType="num">
                                      <p:cBhvr>
                                        <p:cTn id="213" dur="500" fill="hold"/>
                                        <p:tgtEl>
                                          <p:spTgt spid="23729"/>
                                        </p:tgtEl>
                                        <p:attrNameLst>
                                          <p:attrName>ppt_w</p:attrName>
                                        </p:attrNameLst>
                                      </p:cBhvr>
                                      <p:tavLst>
                                        <p:tav tm="0">
                                          <p:val>
                                            <p:fltVal val="0"/>
                                          </p:val>
                                        </p:tav>
                                        <p:tav tm="100000">
                                          <p:val>
                                            <p:strVal val="#ppt_w"/>
                                          </p:val>
                                        </p:tav>
                                      </p:tavLst>
                                    </p:anim>
                                    <p:anim calcmode="lin" valueType="num">
                                      <p:cBhvr>
                                        <p:cTn id="214" dur="500" fill="hold"/>
                                        <p:tgtEl>
                                          <p:spTgt spid="23729"/>
                                        </p:tgtEl>
                                        <p:attrNameLst>
                                          <p:attrName>ppt_h</p:attrName>
                                        </p:attrNameLst>
                                      </p:cBhvr>
                                      <p:tavLst>
                                        <p:tav tm="0">
                                          <p:val>
                                            <p:fltVal val="0"/>
                                          </p:val>
                                        </p:tav>
                                        <p:tav tm="100000">
                                          <p:val>
                                            <p:strVal val="#ppt_h"/>
                                          </p:val>
                                        </p:tav>
                                      </p:tavLst>
                                    </p:anim>
                                    <p:animEffect transition="in" filter="fade">
                                      <p:cBhvr>
                                        <p:cTn id="215" dur="500"/>
                                        <p:tgtEl>
                                          <p:spTgt spid="23729"/>
                                        </p:tgtEl>
                                      </p:cBhvr>
                                    </p:animEffect>
                                  </p:childTnLst>
                                </p:cTn>
                              </p:par>
                            </p:childTnLst>
                          </p:cTn>
                        </p:par>
                        <p:par>
                          <p:cTn id="216" fill="hold" nodeType="afterGroup">
                            <p:stCondLst>
                              <p:cond delay="16500"/>
                            </p:stCondLst>
                            <p:childTnLst>
                              <p:par>
                                <p:cTn id="217" presetID="10" presetClass="entr" presetSubtype="0" fill="hold" nodeType="afterEffect">
                                  <p:stCondLst>
                                    <p:cond delay="0"/>
                                  </p:stCondLst>
                                  <p:childTnLst>
                                    <p:set>
                                      <p:cBhvr>
                                        <p:cTn id="218" dur="1" fill="hold">
                                          <p:stCondLst>
                                            <p:cond delay="0"/>
                                          </p:stCondLst>
                                        </p:cTn>
                                        <p:tgtEl>
                                          <p:spTgt spid="23730"/>
                                        </p:tgtEl>
                                        <p:attrNameLst>
                                          <p:attrName>style.visibility</p:attrName>
                                        </p:attrNameLst>
                                      </p:cBhvr>
                                      <p:to>
                                        <p:strVal val="visible"/>
                                      </p:to>
                                    </p:set>
                                    <p:animEffect transition="in" filter="fade">
                                      <p:cBhvr>
                                        <p:cTn id="219" dur="500"/>
                                        <p:tgtEl>
                                          <p:spTgt spid="23730"/>
                                        </p:tgtEl>
                                      </p:cBhvr>
                                    </p:animEffect>
                                  </p:childTnLst>
                                </p:cTn>
                              </p:par>
                            </p:childTnLst>
                          </p:cTn>
                        </p:par>
                        <p:par>
                          <p:cTn id="220" fill="hold" nodeType="afterGroup">
                            <p:stCondLst>
                              <p:cond delay="17000"/>
                            </p:stCondLst>
                            <p:childTnLst>
                              <p:par>
                                <p:cTn id="221" presetID="22" presetClass="entr" presetSubtype="8" fill="hold" nodeType="afterEffect">
                                  <p:stCondLst>
                                    <p:cond delay="0"/>
                                  </p:stCondLst>
                                  <p:childTnLst>
                                    <p:set>
                                      <p:cBhvr>
                                        <p:cTn id="222" dur="1" fill="hold">
                                          <p:stCondLst>
                                            <p:cond delay="0"/>
                                          </p:stCondLst>
                                        </p:cTn>
                                        <p:tgtEl>
                                          <p:spTgt spid="23657"/>
                                        </p:tgtEl>
                                        <p:attrNameLst>
                                          <p:attrName>style.visibility</p:attrName>
                                        </p:attrNameLst>
                                      </p:cBhvr>
                                      <p:to>
                                        <p:strVal val="visible"/>
                                      </p:to>
                                    </p:set>
                                    <p:animEffect transition="in" filter="wipe(left)">
                                      <p:cBhvr>
                                        <p:cTn id="223" dur="500"/>
                                        <p:tgtEl>
                                          <p:spTgt spid="23657"/>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23662"/>
                                        </p:tgtEl>
                                        <p:attrNameLst>
                                          <p:attrName>style.visibility</p:attrName>
                                        </p:attrNameLst>
                                      </p:cBhvr>
                                      <p:to>
                                        <p:strVal val="visible"/>
                                      </p:to>
                                    </p:set>
                                    <p:animEffect transition="in" filter="fade">
                                      <p:cBhvr>
                                        <p:cTn id="226" dur="500"/>
                                        <p:tgtEl>
                                          <p:spTgt spid="23662"/>
                                        </p:tgtEl>
                                      </p:cBhvr>
                                    </p:animEffect>
                                  </p:childTnLst>
                                </p:cTn>
                              </p:par>
                            </p:childTnLst>
                          </p:cTn>
                        </p:par>
                        <p:par>
                          <p:cTn id="227" fill="hold" nodeType="afterGroup">
                            <p:stCondLst>
                              <p:cond delay="17500"/>
                            </p:stCondLst>
                            <p:childTnLst>
                              <p:par>
                                <p:cTn id="228" presetID="22" presetClass="entr" presetSubtype="4" fill="hold" nodeType="afterEffect">
                                  <p:stCondLst>
                                    <p:cond delay="0"/>
                                  </p:stCondLst>
                                  <p:childTnLst>
                                    <p:set>
                                      <p:cBhvr>
                                        <p:cTn id="229" dur="1" fill="hold">
                                          <p:stCondLst>
                                            <p:cond delay="0"/>
                                          </p:stCondLst>
                                        </p:cTn>
                                        <p:tgtEl>
                                          <p:spTgt spid="23694"/>
                                        </p:tgtEl>
                                        <p:attrNameLst>
                                          <p:attrName>style.visibility</p:attrName>
                                        </p:attrNameLst>
                                      </p:cBhvr>
                                      <p:to>
                                        <p:strVal val="visible"/>
                                      </p:to>
                                    </p:set>
                                    <p:animEffect transition="in" filter="wipe(down)">
                                      <p:cBhvr>
                                        <p:cTn id="230" dur="500"/>
                                        <p:tgtEl>
                                          <p:spTgt spid="23694"/>
                                        </p:tgtEl>
                                      </p:cBhvr>
                                    </p:animEffect>
                                  </p:childTnLst>
                                </p:cTn>
                              </p:par>
                            </p:childTnLst>
                          </p:cTn>
                        </p:par>
                        <p:par>
                          <p:cTn id="231" fill="hold" nodeType="afterGroup">
                            <p:stCondLst>
                              <p:cond delay="18000"/>
                            </p:stCondLst>
                            <p:childTnLst>
                              <p:par>
                                <p:cTn id="232" presetID="10" presetClass="entr" presetSubtype="0" fill="hold" grpId="0" nodeType="afterEffect">
                                  <p:stCondLst>
                                    <p:cond delay="0"/>
                                  </p:stCondLst>
                                  <p:childTnLst>
                                    <p:set>
                                      <p:cBhvr>
                                        <p:cTn id="233" dur="1" fill="hold">
                                          <p:stCondLst>
                                            <p:cond delay="0"/>
                                          </p:stCondLst>
                                        </p:cTn>
                                        <p:tgtEl>
                                          <p:spTgt spid="23693"/>
                                        </p:tgtEl>
                                        <p:attrNameLst>
                                          <p:attrName>style.visibility</p:attrName>
                                        </p:attrNameLst>
                                      </p:cBhvr>
                                      <p:to>
                                        <p:strVal val="visible"/>
                                      </p:to>
                                    </p:set>
                                    <p:animEffect transition="in" filter="fade">
                                      <p:cBhvr>
                                        <p:cTn id="234" dur="500"/>
                                        <p:tgtEl>
                                          <p:spTgt spid="23693"/>
                                        </p:tgtEl>
                                      </p:cBhvr>
                                    </p:animEffect>
                                  </p:childTnLst>
                                </p:cTn>
                              </p:par>
                              <p:par>
                                <p:cTn id="235" presetID="10" presetClass="entr" presetSubtype="0" fill="hold" nodeType="withEffect">
                                  <p:stCondLst>
                                    <p:cond delay="0"/>
                                  </p:stCondLst>
                                  <p:childTnLst>
                                    <p:set>
                                      <p:cBhvr>
                                        <p:cTn id="236" dur="1" fill="hold">
                                          <p:stCondLst>
                                            <p:cond delay="0"/>
                                          </p:stCondLst>
                                        </p:cTn>
                                        <p:tgtEl>
                                          <p:spTgt spid="23731"/>
                                        </p:tgtEl>
                                        <p:attrNameLst>
                                          <p:attrName>style.visibility</p:attrName>
                                        </p:attrNameLst>
                                      </p:cBhvr>
                                      <p:to>
                                        <p:strVal val="visible"/>
                                      </p:to>
                                    </p:set>
                                    <p:anim calcmode="lin" valueType="num">
                                      <p:cBhvr>
                                        <p:cTn id="237" dur="500" fill="hold"/>
                                        <p:tgtEl>
                                          <p:spTgt spid="23731"/>
                                        </p:tgtEl>
                                        <p:attrNameLst>
                                          <p:attrName>ppt_w</p:attrName>
                                        </p:attrNameLst>
                                      </p:cBhvr>
                                      <p:tavLst>
                                        <p:tav tm="0">
                                          <p:val>
                                            <p:fltVal val="0"/>
                                          </p:val>
                                        </p:tav>
                                        <p:tav tm="100000">
                                          <p:val>
                                            <p:strVal val="#ppt_w"/>
                                          </p:val>
                                        </p:tav>
                                      </p:tavLst>
                                    </p:anim>
                                    <p:anim calcmode="lin" valueType="num">
                                      <p:cBhvr>
                                        <p:cTn id="238" dur="500" fill="hold"/>
                                        <p:tgtEl>
                                          <p:spTgt spid="23731"/>
                                        </p:tgtEl>
                                        <p:attrNameLst>
                                          <p:attrName>ppt_h</p:attrName>
                                        </p:attrNameLst>
                                      </p:cBhvr>
                                      <p:tavLst>
                                        <p:tav tm="0">
                                          <p:val>
                                            <p:fltVal val="0"/>
                                          </p:val>
                                        </p:tav>
                                        <p:tav tm="100000">
                                          <p:val>
                                            <p:strVal val="#ppt_h"/>
                                          </p:val>
                                        </p:tav>
                                      </p:tavLst>
                                    </p:anim>
                                    <p:animEffect transition="in" filter="fade">
                                      <p:cBhvr>
                                        <p:cTn id="239" dur="500"/>
                                        <p:tgtEl>
                                          <p:spTgt spid="23731"/>
                                        </p:tgtEl>
                                      </p:cBhvr>
                                    </p:animEffect>
                                  </p:childTnLst>
                                </p:cTn>
                              </p:par>
                            </p:childTnLst>
                          </p:cTn>
                        </p:par>
                        <p:par>
                          <p:cTn id="240" fill="hold" nodeType="afterGroup">
                            <p:stCondLst>
                              <p:cond delay="18500"/>
                            </p:stCondLst>
                            <p:childTnLst>
                              <p:par>
                                <p:cTn id="241" presetID="22" presetClass="entr" presetSubtype="4" fill="hold" nodeType="afterEffect">
                                  <p:stCondLst>
                                    <p:cond delay="0"/>
                                  </p:stCondLst>
                                  <p:childTnLst>
                                    <p:set>
                                      <p:cBhvr>
                                        <p:cTn id="242" dur="1" fill="hold">
                                          <p:stCondLst>
                                            <p:cond delay="0"/>
                                          </p:stCondLst>
                                        </p:cTn>
                                        <p:tgtEl>
                                          <p:spTgt spid="23695"/>
                                        </p:tgtEl>
                                        <p:attrNameLst>
                                          <p:attrName>style.visibility</p:attrName>
                                        </p:attrNameLst>
                                      </p:cBhvr>
                                      <p:to>
                                        <p:strVal val="visible"/>
                                      </p:to>
                                    </p:set>
                                    <p:animEffect transition="in" filter="wipe(down)">
                                      <p:cBhvr>
                                        <p:cTn id="243" dur="500"/>
                                        <p:tgtEl>
                                          <p:spTgt spid="23695"/>
                                        </p:tgtEl>
                                      </p:cBhvr>
                                    </p:animEffect>
                                  </p:childTnLst>
                                </p:cTn>
                              </p:par>
                            </p:childTnLst>
                          </p:cTn>
                        </p:par>
                        <p:par>
                          <p:cTn id="244" fill="hold" nodeType="afterGroup">
                            <p:stCondLst>
                              <p:cond delay="19000"/>
                            </p:stCondLst>
                            <p:childTnLst>
                              <p:par>
                                <p:cTn id="245" presetID="10" presetClass="entr" presetSubtype="0" fill="hold" grpId="0" nodeType="afterEffect">
                                  <p:stCondLst>
                                    <p:cond delay="0"/>
                                  </p:stCondLst>
                                  <p:childTnLst>
                                    <p:set>
                                      <p:cBhvr>
                                        <p:cTn id="246" dur="1" fill="hold">
                                          <p:stCondLst>
                                            <p:cond delay="0"/>
                                          </p:stCondLst>
                                        </p:cTn>
                                        <p:tgtEl>
                                          <p:spTgt spid="23696"/>
                                        </p:tgtEl>
                                        <p:attrNameLst>
                                          <p:attrName>style.visibility</p:attrName>
                                        </p:attrNameLst>
                                      </p:cBhvr>
                                      <p:to>
                                        <p:strVal val="visible"/>
                                      </p:to>
                                    </p:set>
                                    <p:animEffect transition="in" filter="fade">
                                      <p:cBhvr>
                                        <p:cTn id="247" dur="500"/>
                                        <p:tgtEl>
                                          <p:spTgt spid="23696"/>
                                        </p:tgtEl>
                                      </p:cBhvr>
                                    </p:animEffect>
                                  </p:childTnLst>
                                </p:cTn>
                              </p:par>
                              <p:par>
                                <p:cTn id="248" presetID="10" presetClass="entr" presetSubtype="0" fill="hold" nodeType="withEffect">
                                  <p:stCondLst>
                                    <p:cond delay="0"/>
                                  </p:stCondLst>
                                  <p:childTnLst>
                                    <p:set>
                                      <p:cBhvr>
                                        <p:cTn id="249" dur="1" fill="hold">
                                          <p:stCondLst>
                                            <p:cond delay="0"/>
                                          </p:stCondLst>
                                        </p:cTn>
                                        <p:tgtEl>
                                          <p:spTgt spid="23732"/>
                                        </p:tgtEl>
                                        <p:attrNameLst>
                                          <p:attrName>style.visibility</p:attrName>
                                        </p:attrNameLst>
                                      </p:cBhvr>
                                      <p:to>
                                        <p:strVal val="visible"/>
                                      </p:to>
                                    </p:set>
                                    <p:anim calcmode="lin" valueType="num">
                                      <p:cBhvr>
                                        <p:cTn id="250" dur="500" fill="hold"/>
                                        <p:tgtEl>
                                          <p:spTgt spid="23732"/>
                                        </p:tgtEl>
                                        <p:attrNameLst>
                                          <p:attrName>ppt_w</p:attrName>
                                        </p:attrNameLst>
                                      </p:cBhvr>
                                      <p:tavLst>
                                        <p:tav tm="0">
                                          <p:val>
                                            <p:fltVal val="0"/>
                                          </p:val>
                                        </p:tav>
                                        <p:tav tm="100000">
                                          <p:val>
                                            <p:strVal val="#ppt_w"/>
                                          </p:val>
                                        </p:tav>
                                      </p:tavLst>
                                    </p:anim>
                                    <p:anim calcmode="lin" valueType="num">
                                      <p:cBhvr>
                                        <p:cTn id="251" dur="500" fill="hold"/>
                                        <p:tgtEl>
                                          <p:spTgt spid="23732"/>
                                        </p:tgtEl>
                                        <p:attrNameLst>
                                          <p:attrName>ppt_h</p:attrName>
                                        </p:attrNameLst>
                                      </p:cBhvr>
                                      <p:tavLst>
                                        <p:tav tm="0">
                                          <p:val>
                                            <p:fltVal val="0"/>
                                          </p:val>
                                        </p:tav>
                                        <p:tav tm="100000">
                                          <p:val>
                                            <p:strVal val="#ppt_h"/>
                                          </p:val>
                                        </p:tav>
                                      </p:tavLst>
                                    </p:anim>
                                    <p:animEffect transition="in" filter="fade">
                                      <p:cBhvr>
                                        <p:cTn id="252" dur="500"/>
                                        <p:tgtEl>
                                          <p:spTgt spid="23732"/>
                                        </p:tgtEl>
                                      </p:cBhvr>
                                    </p:animEffect>
                                  </p:childTnLst>
                                </p:cTn>
                              </p:par>
                            </p:childTnLst>
                          </p:cTn>
                        </p:par>
                        <p:par>
                          <p:cTn id="253" fill="hold" nodeType="afterGroup">
                            <p:stCondLst>
                              <p:cond delay="19500"/>
                            </p:stCondLst>
                            <p:childTnLst>
                              <p:par>
                                <p:cTn id="254" presetID="22" presetClass="entr" presetSubtype="4" fill="hold" nodeType="afterEffect">
                                  <p:stCondLst>
                                    <p:cond delay="0"/>
                                  </p:stCondLst>
                                  <p:childTnLst>
                                    <p:set>
                                      <p:cBhvr>
                                        <p:cTn id="255" dur="1" fill="hold">
                                          <p:stCondLst>
                                            <p:cond delay="0"/>
                                          </p:stCondLst>
                                        </p:cTn>
                                        <p:tgtEl>
                                          <p:spTgt spid="23698"/>
                                        </p:tgtEl>
                                        <p:attrNameLst>
                                          <p:attrName>style.visibility</p:attrName>
                                        </p:attrNameLst>
                                      </p:cBhvr>
                                      <p:to>
                                        <p:strVal val="visible"/>
                                      </p:to>
                                    </p:set>
                                    <p:animEffect transition="in" filter="wipe(down)">
                                      <p:cBhvr>
                                        <p:cTn id="256" dur="500"/>
                                        <p:tgtEl>
                                          <p:spTgt spid="23698"/>
                                        </p:tgtEl>
                                      </p:cBhvr>
                                    </p:animEffect>
                                  </p:childTnLst>
                                </p:cTn>
                              </p:par>
                            </p:childTnLst>
                          </p:cTn>
                        </p:par>
                        <p:par>
                          <p:cTn id="257" fill="hold" nodeType="afterGroup">
                            <p:stCondLst>
                              <p:cond delay="20000"/>
                            </p:stCondLst>
                            <p:childTnLst>
                              <p:par>
                                <p:cTn id="258" presetID="10" presetClass="entr" presetSubtype="0" fill="hold" grpId="0" nodeType="afterEffect">
                                  <p:stCondLst>
                                    <p:cond delay="0"/>
                                  </p:stCondLst>
                                  <p:childTnLst>
                                    <p:set>
                                      <p:cBhvr>
                                        <p:cTn id="259" dur="1" fill="hold">
                                          <p:stCondLst>
                                            <p:cond delay="0"/>
                                          </p:stCondLst>
                                        </p:cTn>
                                        <p:tgtEl>
                                          <p:spTgt spid="23697"/>
                                        </p:tgtEl>
                                        <p:attrNameLst>
                                          <p:attrName>style.visibility</p:attrName>
                                        </p:attrNameLst>
                                      </p:cBhvr>
                                      <p:to>
                                        <p:strVal val="visible"/>
                                      </p:to>
                                    </p:set>
                                    <p:animEffect transition="in" filter="fade">
                                      <p:cBhvr>
                                        <p:cTn id="260" dur="500"/>
                                        <p:tgtEl>
                                          <p:spTgt spid="23697"/>
                                        </p:tgtEl>
                                      </p:cBhvr>
                                    </p:animEffect>
                                  </p:childTnLst>
                                </p:cTn>
                              </p:par>
                            </p:childTnLst>
                          </p:cTn>
                        </p:par>
                        <p:par>
                          <p:cTn id="261" fill="hold" nodeType="afterGroup">
                            <p:stCondLst>
                              <p:cond delay="20500"/>
                            </p:stCondLst>
                            <p:childTnLst>
                              <p:par>
                                <p:cTn id="262" presetID="22" presetClass="entr" presetSubtype="4" fill="hold" nodeType="afterEffect">
                                  <p:stCondLst>
                                    <p:cond delay="0"/>
                                  </p:stCondLst>
                                  <p:childTnLst>
                                    <p:set>
                                      <p:cBhvr>
                                        <p:cTn id="263" dur="1" fill="hold">
                                          <p:stCondLst>
                                            <p:cond delay="0"/>
                                          </p:stCondLst>
                                        </p:cTn>
                                        <p:tgtEl>
                                          <p:spTgt spid="23700"/>
                                        </p:tgtEl>
                                        <p:attrNameLst>
                                          <p:attrName>style.visibility</p:attrName>
                                        </p:attrNameLst>
                                      </p:cBhvr>
                                      <p:to>
                                        <p:strVal val="visible"/>
                                      </p:to>
                                    </p:set>
                                    <p:animEffect transition="in" filter="wipe(down)">
                                      <p:cBhvr>
                                        <p:cTn id="264" dur="500"/>
                                        <p:tgtEl>
                                          <p:spTgt spid="23700"/>
                                        </p:tgtEl>
                                      </p:cBhvr>
                                    </p:animEffect>
                                  </p:childTnLst>
                                </p:cTn>
                              </p:par>
                            </p:childTnLst>
                          </p:cTn>
                        </p:par>
                        <p:par>
                          <p:cTn id="265" fill="hold" nodeType="afterGroup">
                            <p:stCondLst>
                              <p:cond delay="21000"/>
                            </p:stCondLst>
                            <p:childTnLst>
                              <p:par>
                                <p:cTn id="266" presetID="10" presetClass="entr" presetSubtype="0" fill="hold" grpId="0" nodeType="afterEffect">
                                  <p:stCondLst>
                                    <p:cond delay="0"/>
                                  </p:stCondLst>
                                  <p:childTnLst>
                                    <p:set>
                                      <p:cBhvr>
                                        <p:cTn id="267" dur="1" fill="hold">
                                          <p:stCondLst>
                                            <p:cond delay="0"/>
                                          </p:stCondLst>
                                        </p:cTn>
                                        <p:tgtEl>
                                          <p:spTgt spid="23699"/>
                                        </p:tgtEl>
                                        <p:attrNameLst>
                                          <p:attrName>style.visibility</p:attrName>
                                        </p:attrNameLst>
                                      </p:cBhvr>
                                      <p:to>
                                        <p:strVal val="visible"/>
                                      </p:to>
                                    </p:set>
                                    <p:animEffect transition="in" filter="fade">
                                      <p:cBhvr>
                                        <p:cTn id="268" dur="500"/>
                                        <p:tgtEl>
                                          <p:spTgt spid="23699"/>
                                        </p:tgtEl>
                                      </p:cBhvr>
                                    </p:animEffect>
                                  </p:childTnLst>
                                </p:cTn>
                              </p:par>
                            </p:childTnLst>
                          </p:cTn>
                        </p:par>
                        <p:par>
                          <p:cTn id="269" fill="hold" nodeType="afterGroup">
                            <p:stCondLst>
                              <p:cond delay="21500"/>
                            </p:stCondLst>
                            <p:childTnLst>
                              <p:par>
                                <p:cTn id="270" presetID="22" presetClass="entr" presetSubtype="4" fill="hold" nodeType="afterEffect">
                                  <p:stCondLst>
                                    <p:cond delay="0"/>
                                  </p:stCondLst>
                                  <p:childTnLst>
                                    <p:set>
                                      <p:cBhvr>
                                        <p:cTn id="271" dur="1" fill="hold">
                                          <p:stCondLst>
                                            <p:cond delay="0"/>
                                          </p:stCondLst>
                                        </p:cTn>
                                        <p:tgtEl>
                                          <p:spTgt spid="23701"/>
                                        </p:tgtEl>
                                        <p:attrNameLst>
                                          <p:attrName>style.visibility</p:attrName>
                                        </p:attrNameLst>
                                      </p:cBhvr>
                                      <p:to>
                                        <p:strVal val="visible"/>
                                      </p:to>
                                    </p:set>
                                    <p:animEffect transition="in" filter="wipe(down)">
                                      <p:cBhvr>
                                        <p:cTn id="272" dur="500"/>
                                        <p:tgtEl>
                                          <p:spTgt spid="23701"/>
                                        </p:tgtEl>
                                      </p:cBhvr>
                                    </p:animEffect>
                                  </p:childTnLst>
                                </p:cTn>
                              </p:par>
                            </p:childTnLst>
                          </p:cTn>
                        </p:par>
                        <p:par>
                          <p:cTn id="273" fill="hold" nodeType="afterGroup">
                            <p:stCondLst>
                              <p:cond delay="22000"/>
                            </p:stCondLst>
                            <p:childTnLst>
                              <p:par>
                                <p:cTn id="274" presetID="10" presetClass="entr" presetSubtype="0" fill="hold" grpId="0" nodeType="afterEffect">
                                  <p:stCondLst>
                                    <p:cond delay="0"/>
                                  </p:stCondLst>
                                  <p:childTnLst>
                                    <p:set>
                                      <p:cBhvr>
                                        <p:cTn id="275" dur="1" fill="hold">
                                          <p:stCondLst>
                                            <p:cond delay="0"/>
                                          </p:stCondLst>
                                        </p:cTn>
                                        <p:tgtEl>
                                          <p:spTgt spid="23702"/>
                                        </p:tgtEl>
                                        <p:attrNameLst>
                                          <p:attrName>style.visibility</p:attrName>
                                        </p:attrNameLst>
                                      </p:cBhvr>
                                      <p:to>
                                        <p:strVal val="visible"/>
                                      </p:to>
                                    </p:set>
                                    <p:animEffect transition="in" filter="fade">
                                      <p:cBhvr>
                                        <p:cTn id="276" dur="500"/>
                                        <p:tgtEl>
                                          <p:spTgt spid="23702"/>
                                        </p:tgtEl>
                                      </p:cBhvr>
                                    </p:animEffect>
                                  </p:childTnLst>
                                </p:cTn>
                              </p:par>
                              <p:par>
                                <p:cTn id="277" presetID="10" presetClass="entr" presetSubtype="0" fill="hold" nodeType="withEffect">
                                  <p:stCondLst>
                                    <p:cond delay="0"/>
                                  </p:stCondLst>
                                  <p:childTnLst>
                                    <p:set>
                                      <p:cBhvr>
                                        <p:cTn id="278" dur="1" fill="hold">
                                          <p:stCondLst>
                                            <p:cond delay="0"/>
                                          </p:stCondLst>
                                        </p:cTn>
                                        <p:tgtEl>
                                          <p:spTgt spid="23733"/>
                                        </p:tgtEl>
                                        <p:attrNameLst>
                                          <p:attrName>style.visibility</p:attrName>
                                        </p:attrNameLst>
                                      </p:cBhvr>
                                      <p:to>
                                        <p:strVal val="visible"/>
                                      </p:to>
                                    </p:set>
                                    <p:anim calcmode="lin" valueType="num">
                                      <p:cBhvr>
                                        <p:cTn id="279" dur="500" fill="hold"/>
                                        <p:tgtEl>
                                          <p:spTgt spid="23733"/>
                                        </p:tgtEl>
                                        <p:attrNameLst>
                                          <p:attrName>ppt_w</p:attrName>
                                        </p:attrNameLst>
                                      </p:cBhvr>
                                      <p:tavLst>
                                        <p:tav tm="0">
                                          <p:val>
                                            <p:fltVal val="0"/>
                                          </p:val>
                                        </p:tav>
                                        <p:tav tm="100000">
                                          <p:val>
                                            <p:strVal val="#ppt_w"/>
                                          </p:val>
                                        </p:tav>
                                      </p:tavLst>
                                    </p:anim>
                                    <p:anim calcmode="lin" valueType="num">
                                      <p:cBhvr>
                                        <p:cTn id="280" dur="500" fill="hold"/>
                                        <p:tgtEl>
                                          <p:spTgt spid="23733"/>
                                        </p:tgtEl>
                                        <p:attrNameLst>
                                          <p:attrName>ppt_h</p:attrName>
                                        </p:attrNameLst>
                                      </p:cBhvr>
                                      <p:tavLst>
                                        <p:tav tm="0">
                                          <p:val>
                                            <p:fltVal val="0"/>
                                          </p:val>
                                        </p:tav>
                                        <p:tav tm="100000">
                                          <p:val>
                                            <p:strVal val="#ppt_h"/>
                                          </p:val>
                                        </p:tav>
                                      </p:tavLst>
                                    </p:anim>
                                    <p:animEffect transition="in" filter="fade">
                                      <p:cBhvr>
                                        <p:cTn id="281" dur="500"/>
                                        <p:tgtEl>
                                          <p:spTgt spid="23733"/>
                                        </p:tgtEl>
                                      </p:cBhvr>
                                    </p:animEffect>
                                  </p:childTnLst>
                                </p:cTn>
                              </p:par>
                            </p:childTnLst>
                          </p:cTn>
                        </p:par>
                        <p:par>
                          <p:cTn id="282" fill="hold" nodeType="afterGroup">
                            <p:stCondLst>
                              <p:cond delay="22500"/>
                            </p:stCondLst>
                            <p:childTnLst>
                              <p:par>
                                <p:cTn id="283" presetID="22" presetClass="entr" presetSubtype="4" fill="hold" nodeType="afterEffect">
                                  <p:stCondLst>
                                    <p:cond delay="0"/>
                                  </p:stCondLst>
                                  <p:childTnLst>
                                    <p:set>
                                      <p:cBhvr>
                                        <p:cTn id="284" dur="1" fill="hold">
                                          <p:stCondLst>
                                            <p:cond delay="0"/>
                                          </p:stCondLst>
                                        </p:cTn>
                                        <p:tgtEl>
                                          <p:spTgt spid="23703"/>
                                        </p:tgtEl>
                                        <p:attrNameLst>
                                          <p:attrName>style.visibility</p:attrName>
                                        </p:attrNameLst>
                                      </p:cBhvr>
                                      <p:to>
                                        <p:strVal val="visible"/>
                                      </p:to>
                                    </p:set>
                                    <p:animEffect transition="in" filter="wipe(down)">
                                      <p:cBhvr>
                                        <p:cTn id="285" dur="500"/>
                                        <p:tgtEl>
                                          <p:spTgt spid="23703"/>
                                        </p:tgtEl>
                                      </p:cBhvr>
                                    </p:animEffect>
                                  </p:childTnLst>
                                </p:cTn>
                              </p:par>
                            </p:childTnLst>
                          </p:cTn>
                        </p:par>
                        <p:par>
                          <p:cTn id="286" fill="hold" nodeType="afterGroup">
                            <p:stCondLst>
                              <p:cond delay="23000"/>
                            </p:stCondLst>
                            <p:childTnLst>
                              <p:par>
                                <p:cTn id="287" presetID="10" presetClass="entr" presetSubtype="0" fill="hold" grpId="0" nodeType="afterEffect">
                                  <p:stCondLst>
                                    <p:cond delay="0"/>
                                  </p:stCondLst>
                                  <p:childTnLst>
                                    <p:set>
                                      <p:cBhvr>
                                        <p:cTn id="288" dur="1" fill="hold">
                                          <p:stCondLst>
                                            <p:cond delay="0"/>
                                          </p:stCondLst>
                                        </p:cTn>
                                        <p:tgtEl>
                                          <p:spTgt spid="23704"/>
                                        </p:tgtEl>
                                        <p:attrNameLst>
                                          <p:attrName>style.visibility</p:attrName>
                                        </p:attrNameLst>
                                      </p:cBhvr>
                                      <p:to>
                                        <p:strVal val="visible"/>
                                      </p:to>
                                    </p:set>
                                    <p:animEffect transition="in" filter="fade">
                                      <p:cBhvr>
                                        <p:cTn id="289" dur="500"/>
                                        <p:tgtEl>
                                          <p:spTgt spid="23704"/>
                                        </p:tgtEl>
                                      </p:cBhvr>
                                    </p:animEffect>
                                  </p:childTnLst>
                                </p:cTn>
                              </p:par>
                              <p:par>
                                <p:cTn id="290" presetID="10" presetClass="entr" presetSubtype="0" fill="hold" nodeType="withEffect">
                                  <p:stCondLst>
                                    <p:cond delay="0"/>
                                  </p:stCondLst>
                                  <p:childTnLst>
                                    <p:set>
                                      <p:cBhvr>
                                        <p:cTn id="291" dur="1" fill="hold">
                                          <p:stCondLst>
                                            <p:cond delay="0"/>
                                          </p:stCondLst>
                                        </p:cTn>
                                        <p:tgtEl>
                                          <p:spTgt spid="23734"/>
                                        </p:tgtEl>
                                        <p:attrNameLst>
                                          <p:attrName>style.visibility</p:attrName>
                                        </p:attrNameLst>
                                      </p:cBhvr>
                                      <p:to>
                                        <p:strVal val="visible"/>
                                      </p:to>
                                    </p:set>
                                    <p:anim calcmode="lin" valueType="num">
                                      <p:cBhvr>
                                        <p:cTn id="292" dur="500" fill="hold"/>
                                        <p:tgtEl>
                                          <p:spTgt spid="23734"/>
                                        </p:tgtEl>
                                        <p:attrNameLst>
                                          <p:attrName>ppt_w</p:attrName>
                                        </p:attrNameLst>
                                      </p:cBhvr>
                                      <p:tavLst>
                                        <p:tav tm="0">
                                          <p:val>
                                            <p:fltVal val="0"/>
                                          </p:val>
                                        </p:tav>
                                        <p:tav tm="100000">
                                          <p:val>
                                            <p:strVal val="#ppt_w"/>
                                          </p:val>
                                        </p:tav>
                                      </p:tavLst>
                                    </p:anim>
                                    <p:anim calcmode="lin" valueType="num">
                                      <p:cBhvr>
                                        <p:cTn id="293" dur="500" fill="hold"/>
                                        <p:tgtEl>
                                          <p:spTgt spid="23734"/>
                                        </p:tgtEl>
                                        <p:attrNameLst>
                                          <p:attrName>ppt_h</p:attrName>
                                        </p:attrNameLst>
                                      </p:cBhvr>
                                      <p:tavLst>
                                        <p:tav tm="0">
                                          <p:val>
                                            <p:fltVal val="0"/>
                                          </p:val>
                                        </p:tav>
                                        <p:tav tm="100000">
                                          <p:val>
                                            <p:strVal val="#ppt_h"/>
                                          </p:val>
                                        </p:tav>
                                      </p:tavLst>
                                    </p:anim>
                                    <p:animEffect transition="in" filter="fade">
                                      <p:cBhvr>
                                        <p:cTn id="294" dur="500"/>
                                        <p:tgtEl>
                                          <p:spTgt spid="23734"/>
                                        </p:tgtEl>
                                      </p:cBhvr>
                                    </p:animEffect>
                                  </p:childTnLst>
                                </p:cTn>
                              </p:par>
                            </p:childTnLst>
                          </p:cTn>
                        </p:par>
                        <p:par>
                          <p:cTn id="295" fill="hold" nodeType="afterGroup">
                            <p:stCondLst>
                              <p:cond delay="23500"/>
                            </p:stCondLst>
                            <p:childTnLst>
                              <p:par>
                                <p:cTn id="296" presetID="22" presetClass="entr" presetSubtype="8" fill="hold" nodeType="afterEffect">
                                  <p:stCondLst>
                                    <p:cond delay="0"/>
                                  </p:stCondLst>
                                  <p:childTnLst>
                                    <p:set>
                                      <p:cBhvr>
                                        <p:cTn id="297" dur="1" fill="hold">
                                          <p:stCondLst>
                                            <p:cond delay="0"/>
                                          </p:stCondLst>
                                        </p:cTn>
                                        <p:tgtEl>
                                          <p:spTgt spid="23658"/>
                                        </p:tgtEl>
                                        <p:attrNameLst>
                                          <p:attrName>style.visibility</p:attrName>
                                        </p:attrNameLst>
                                      </p:cBhvr>
                                      <p:to>
                                        <p:strVal val="visible"/>
                                      </p:to>
                                    </p:set>
                                    <p:animEffect transition="in" filter="wipe(left)">
                                      <p:cBhvr>
                                        <p:cTn id="298" dur="500"/>
                                        <p:tgtEl>
                                          <p:spTgt spid="23658"/>
                                        </p:tgtEl>
                                      </p:cBhvr>
                                    </p:animEffect>
                                  </p:childTnLst>
                                </p:cTn>
                              </p:par>
                              <p:par>
                                <p:cTn id="299" presetID="10" presetClass="entr" presetSubtype="0" fill="hold" grpId="0" nodeType="withEffect">
                                  <p:stCondLst>
                                    <p:cond delay="0"/>
                                  </p:stCondLst>
                                  <p:childTnLst>
                                    <p:set>
                                      <p:cBhvr>
                                        <p:cTn id="300" dur="1" fill="hold">
                                          <p:stCondLst>
                                            <p:cond delay="0"/>
                                          </p:stCondLst>
                                        </p:cTn>
                                        <p:tgtEl>
                                          <p:spTgt spid="23663"/>
                                        </p:tgtEl>
                                        <p:attrNameLst>
                                          <p:attrName>style.visibility</p:attrName>
                                        </p:attrNameLst>
                                      </p:cBhvr>
                                      <p:to>
                                        <p:strVal val="visible"/>
                                      </p:to>
                                    </p:set>
                                    <p:animEffect transition="in" filter="fade">
                                      <p:cBhvr>
                                        <p:cTn id="301" dur="500"/>
                                        <p:tgtEl>
                                          <p:spTgt spid="23663"/>
                                        </p:tgtEl>
                                      </p:cBhvr>
                                    </p:animEffect>
                                  </p:childTnLst>
                                </p:cTn>
                              </p:par>
                            </p:childTnLst>
                          </p:cTn>
                        </p:par>
                        <p:par>
                          <p:cTn id="302" fill="hold" nodeType="afterGroup">
                            <p:stCondLst>
                              <p:cond delay="24000"/>
                            </p:stCondLst>
                            <p:childTnLst>
                              <p:par>
                                <p:cTn id="303" presetID="22" presetClass="entr" presetSubtype="4" fill="hold" nodeType="afterEffect">
                                  <p:stCondLst>
                                    <p:cond delay="0"/>
                                  </p:stCondLst>
                                  <p:childTnLst>
                                    <p:set>
                                      <p:cBhvr>
                                        <p:cTn id="304" dur="1" fill="hold">
                                          <p:stCondLst>
                                            <p:cond delay="0"/>
                                          </p:stCondLst>
                                        </p:cTn>
                                        <p:tgtEl>
                                          <p:spTgt spid="23706"/>
                                        </p:tgtEl>
                                        <p:attrNameLst>
                                          <p:attrName>style.visibility</p:attrName>
                                        </p:attrNameLst>
                                      </p:cBhvr>
                                      <p:to>
                                        <p:strVal val="visible"/>
                                      </p:to>
                                    </p:set>
                                    <p:animEffect transition="in" filter="wipe(down)">
                                      <p:cBhvr>
                                        <p:cTn id="305" dur="500"/>
                                        <p:tgtEl>
                                          <p:spTgt spid="23706"/>
                                        </p:tgtEl>
                                      </p:cBhvr>
                                    </p:animEffect>
                                  </p:childTnLst>
                                </p:cTn>
                              </p:par>
                            </p:childTnLst>
                          </p:cTn>
                        </p:par>
                        <p:par>
                          <p:cTn id="306" fill="hold" nodeType="afterGroup">
                            <p:stCondLst>
                              <p:cond delay="24500"/>
                            </p:stCondLst>
                            <p:childTnLst>
                              <p:par>
                                <p:cTn id="307" presetID="10" presetClass="entr" presetSubtype="0" fill="hold" grpId="0" nodeType="afterEffect">
                                  <p:stCondLst>
                                    <p:cond delay="0"/>
                                  </p:stCondLst>
                                  <p:childTnLst>
                                    <p:set>
                                      <p:cBhvr>
                                        <p:cTn id="308" dur="1" fill="hold">
                                          <p:stCondLst>
                                            <p:cond delay="0"/>
                                          </p:stCondLst>
                                        </p:cTn>
                                        <p:tgtEl>
                                          <p:spTgt spid="23705"/>
                                        </p:tgtEl>
                                        <p:attrNameLst>
                                          <p:attrName>style.visibility</p:attrName>
                                        </p:attrNameLst>
                                      </p:cBhvr>
                                      <p:to>
                                        <p:strVal val="visible"/>
                                      </p:to>
                                    </p:set>
                                    <p:animEffect transition="in" filter="fade">
                                      <p:cBhvr>
                                        <p:cTn id="309" dur="500"/>
                                        <p:tgtEl>
                                          <p:spTgt spid="23705"/>
                                        </p:tgtEl>
                                      </p:cBhvr>
                                    </p:animEffect>
                                  </p:childTnLst>
                                </p:cTn>
                              </p:par>
                              <p:par>
                                <p:cTn id="310" presetID="10" presetClass="entr" presetSubtype="0" fill="hold" grpId="0" nodeType="withEffect">
                                  <p:stCondLst>
                                    <p:cond delay="0"/>
                                  </p:stCondLst>
                                  <p:childTnLst>
                                    <p:set>
                                      <p:cBhvr>
                                        <p:cTn id="311" dur="1" fill="hold">
                                          <p:stCondLst>
                                            <p:cond delay="0"/>
                                          </p:stCondLst>
                                        </p:cTn>
                                        <p:tgtEl>
                                          <p:spTgt spid="23735"/>
                                        </p:tgtEl>
                                        <p:attrNameLst>
                                          <p:attrName>style.visibility</p:attrName>
                                        </p:attrNameLst>
                                      </p:cBhvr>
                                      <p:to>
                                        <p:strVal val="visible"/>
                                      </p:to>
                                    </p:set>
                                    <p:anim calcmode="lin" valueType="num">
                                      <p:cBhvr>
                                        <p:cTn id="312" dur="500" fill="hold"/>
                                        <p:tgtEl>
                                          <p:spTgt spid="23735"/>
                                        </p:tgtEl>
                                        <p:attrNameLst>
                                          <p:attrName>ppt_w</p:attrName>
                                        </p:attrNameLst>
                                      </p:cBhvr>
                                      <p:tavLst>
                                        <p:tav tm="0">
                                          <p:val>
                                            <p:fltVal val="0"/>
                                          </p:val>
                                        </p:tav>
                                        <p:tav tm="100000">
                                          <p:val>
                                            <p:strVal val="#ppt_w"/>
                                          </p:val>
                                        </p:tav>
                                      </p:tavLst>
                                    </p:anim>
                                    <p:anim calcmode="lin" valueType="num">
                                      <p:cBhvr>
                                        <p:cTn id="313" dur="500" fill="hold"/>
                                        <p:tgtEl>
                                          <p:spTgt spid="23735"/>
                                        </p:tgtEl>
                                        <p:attrNameLst>
                                          <p:attrName>ppt_h</p:attrName>
                                        </p:attrNameLst>
                                      </p:cBhvr>
                                      <p:tavLst>
                                        <p:tav tm="0">
                                          <p:val>
                                            <p:fltVal val="0"/>
                                          </p:val>
                                        </p:tav>
                                        <p:tav tm="100000">
                                          <p:val>
                                            <p:strVal val="#ppt_h"/>
                                          </p:val>
                                        </p:tav>
                                      </p:tavLst>
                                    </p:anim>
                                    <p:animEffect transition="in" filter="fade">
                                      <p:cBhvr>
                                        <p:cTn id="314" dur="500"/>
                                        <p:tgtEl>
                                          <p:spTgt spid="23735"/>
                                        </p:tgtEl>
                                      </p:cBhvr>
                                    </p:animEffect>
                                  </p:childTnLst>
                                </p:cTn>
                              </p:par>
                            </p:childTnLst>
                          </p:cTn>
                        </p:par>
                        <p:par>
                          <p:cTn id="315" fill="hold" nodeType="afterGroup">
                            <p:stCondLst>
                              <p:cond delay="25000"/>
                            </p:stCondLst>
                            <p:childTnLst>
                              <p:par>
                                <p:cTn id="316" presetID="22" presetClass="entr" presetSubtype="4" fill="hold" nodeType="afterEffect">
                                  <p:stCondLst>
                                    <p:cond delay="0"/>
                                  </p:stCondLst>
                                  <p:childTnLst>
                                    <p:set>
                                      <p:cBhvr>
                                        <p:cTn id="317" dur="1" fill="hold">
                                          <p:stCondLst>
                                            <p:cond delay="0"/>
                                          </p:stCondLst>
                                        </p:cTn>
                                        <p:tgtEl>
                                          <p:spTgt spid="23707"/>
                                        </p:tgtEl>
                                        <p:attrNameLst>
                                          <p:attrName>style.visibility</p:attrName>
                                        </p:attrNameLst>
                                      </p:cBhvr>
                                      <p:to>
                                        <p:strVal val="visible"/>
                                      </p:to>
                                    </p:set>
                                    <p:animEffect transition="in" filter="wipe(down)">
                                      <p:cBhvr>
                                        <p:cTn id="318" dur="500"/>
                                        <p:tgtEl>
                                          <p:spTgt spid="23707"/>
                                        </p:tgtEl>
                                      </p:cBhvr>
                                    </p:animEffect>
                                  </p:childTnLst>
                                </p:cTn>
                              </p:par>
                            </p:childTnLst>
                          </p:cTn>
                        </p:par>
                        <p:par>
                          <p:cTn id="319" fill="hold" nodeType="afterGroup">
                            <p:stCondLst>
                              <p:cond delay="25500"/>
                            </p:stCondLst>
                            <p:childTnLst>
                              <p:par>
                                <p:cTn id="320" presetID="10" presetClass="entr" presetSubtype="0" fill="hold" grpId="0" nodeType="afterEffect">
                                  <p:stCondLst>
                                    <p:cond delay="0"/>
                                  </p:stCondLst>
                                  <p:childTnLst>
                                    <p:set>
                                      <p:cBhvr>
                                        <p:cTn id="321" dur="1" fill="hold">
                                          <p:stCondLst>
                                            <p:cond delay="0"/>
                                          </p:stCondLst>
                                        </p:cTn>
                                        <p:tgtEl>
                                          <p:spTgt spid="23708"/>
                                        </p:tgtEl>
                                        <p:attrNameLst>
                                          <p:attrName>style.visibility</p:attrName>
                                        </p:attrNameLst>
                                      </p:cBhvr>
                                      <p:to>
                                        <p:strVal val="visible"/>
                                      </p:to>
                                    </p:set>
                                    <p:animEffect transition="in" filter="fade">
                                      <p:cBhvr>
                                        <p:cTn id="322" dur="500"/>
                                        <p:tgtEl>
                                          <p:spTgt spid="23708"/>
                                        </p:tgtEl>
                                      </p:cBhvr>
                                    </p:animEffect>
                                  </p:childTnLst>
                                </p:cTn>
                              </p:par>
                            </p:childTnLst>
                          </p:cTn>
                        </p:par>
                        <p:par>
                          <p:cTn id="323" fill="hold" nodeType="afterGroup">
                            <p:stCondLst>
                              <p:cond delay="26000"/>
                            </p:stCondLst>
                            <p:childTnLst>
                              <p:par>
                                <p:cTn id="324" presetID="22" presetClass="entr" presetSubtype="4" fill="hold" nodeType="afterEffect">
                                  <p:stCondLst>
                                    <p:cond delay="0"/>
                                  </p:stCondLst>
                                  <p:childTnLst>
                                    <p:set>
                                      <p:cBhvr>
                                        <p:cTn id="325" dur="1" fill="hold">
                                          <p:stCondLst>
                                            <p:cond delay="0"/>
                                          </p:stCondLst>
                                        </p:cTn>
                                        <p:tgtEl>
                                          <p:spTgt spid="23709"/>
                                        </p:tgtEl>
                                        <p:attrNameLst>
                                          <p:attrName>style.visibility</p:attrName>
                                        </p:attrNameLst>
                                      </p:cBhvr>
                                      <p:to>
                                        <p:strVal val="visible"/>
                                      </p:to>
                                    </p:set>
                                    <p:animEffect transition="in" filter="wipe(down)">
                                      <p:cBhvr>
                                        <p:cTn id="326" dur="500"/>
                                        <p:tgtEl>
                                          <p:spTgt spid="23709"/>
                                        </p:tgtEl>
                                      </p:cBhvr>
                                    </p:animEffect>
                                  </p:childTnLst>
                                </p:cTn>
                              </p:par>
                            </p:childTnLst>
                          </p:cTn>
                        </p:par>
                        <p:par>
                          <p:cTn id="327" fill="hold" nodeType="afterGroup">
                            <p:stCondLst>
                              <p:cond delay="26500"/>
                            </p:stCondLst>
                            <p:childTnLst>
                              <p:par>
                                <p:cTn id="328" presetID="10" presetClass="entr" presetSubtype="0" fill="hold" grpId="0" nodeType="afterEffect">
                                  <p:stCondLst>
                                    <p:cond delay="0"/>
                                  </p:stCondLst>
                                  <p:childTnLst>
                                    <p:set>
                                      <p:cBhvr>
                                        <p:cTn id="329" dur="1" fill="hold">
                                          <p:stCondLst>
                                            <p:cond delay="0"/>
                                          </p:stCondLst>
                                        </p:cTn>
                                        <p:tgtEl>
                                          <p:spTgt spid="23710"/>
                                        </p:tgtEl>
                                        <p:attrNameLst>
                                          <p:attrName>style.visibility</p:attrName>
                                        </p:attrNameLst>
                                      </p:cBhvr>
                                      <p:to>
                                        <p:strVal val="visible"/>
                                      </p:to>
                                    </p:set>
                                    <p:animEffect transition="in" filter="fade">
                                      <p:cBhvr>
                                        <p:cTn id="330" dur="500"/>
                                        <p:tgtEl>
                                          <p:spTgt spid="23710"/>
                                        </p:tgtEl>
                                      </p:cBhvr>
                                    </p:animEffect>
                                  </p:childTnLst>
                                </p:cTn>
                              </p:par>
                            </p:childTnLst>
                          </p:cTn>
                        </p:par>
                        <p:par>
                          <p:cTn id="331" fill="hold" nodeType="afterGroup">
                            <p:stCondLst>
                              <p:cond delay="27000"/>
                            </p:stCondLst>
                            <p:childTnLst>
                              <p:par>
                                <p:cTn id="332" presetID="22" presetClass="entr" presetSubtype="4" fill="hold" nodeType="afterEffect">
                                  <p:stCondLst>
                                    <p:cond delay="0"/>
                                  </p:stCondLst>
                                  <p:childTnLst>
                                    <p:set>
                                      <p:cBhvr>
                                        <p:cTn id="333" dur="1" fill="hold">
                                          <p:stCondLst>
                                            <p:cond delay="0"/>
                                          </p:stCondLst>
                                        </p:cTn>
                                        <p:tgtEl>
                                          <p:spTgt spid="23711"/>
                                        </p:tgtEl>
                                        <p:attrNameLst>
                                          <p:attrName>style.visibility</p:attrName>
                                        </p:attrNameLst>
                                      </p:cBhvr>
                                      <p:to>
                                        <p:strVal val="visible"/>
                                      </p:to>
                                    </p:set>
                                    <p:animEffect transition="in" filter="wipe(down)">
                                      <p:cBhvr>
                                        <p:cTn id="334" dur="500"/>
                                        <p:tgtEl>
                                          <p:spTgt spid="23711"/>
                                        </p:tgtEl>
                                      </p:cBhvr>
                                    </p:animEffect>
                                  </p:childTnLst>
                                </p:cTn>
                              </p:par>
                            </p:childTnLst>
                          </p:cTn>
                        </p:par>
                        <p:par>
                          <p:cTn id="335" fill="hold" nodeType="afterGroup">
                            <p:stCondLst>
                              <p:cond delay="27500"/>
                            </p:stCondLst>
                            <p:childTnLst>
                              <p:par>
                                <p:cTn id="336" presetID="10" presetClass="entr" presetSubtype="0" fill="hold" grpId="0" nodeType="afterEffect">
                                  <p:stCondLst>
                                    <p:cond delay="0"/>
                                  </p:stCondLst>
                                  <p:childTnLst>
                                    <p:set>
                                      <p:cBhvr>
                                        <p:cTn id="337" dur="1" fill="hold">
                                          <p:stCondLst>
                                            <p:cond delay="0"/>
                                          </p:stCondLst>
                                        </p:cTn>
                                        <p:tgtEl>
                                          <p:spTgt spid="23712"/>
                                        </p:tgtEl>
                                        <p:attrNameLst>
                                          <p:attrName>style.visibility</p:attrName>
                                        </p:attrNameLst>
                                      </p:cBhvr>
                                      <p:to>
                                        <p:strVal val="visible"/>
                                      </p:to>
                                    </p:set>
                                    <p:animEffect transition="in" filter="fade">
                                      <p:cBhvr>
                                        <p:cTn id="338" dur="500"/>
                                        <p:tgtEl>
                                          <p:spTgt spid="23712"/>
                                        </p:tgtEl>
                                      </p:cBhvr>
                                    </p:animEffect>
                                  </p:childTnLst>
                                </p:cTn>
                              </p:par>
                              <p:par>
                                <p:cTn id="339" presetID="10" presetClass="entr" presetSubtype="0" fill="hold" nodeType="withEffect">
                                  <p:stCondLst>
                                    <p:cond delay="0"/>
                                  </p:stCondLst>
                                  <p:childTnLst>
                                    <p:set>
                                      <p:cBhvr>
                                        <p:cTn id="340" dur="1" fill="hold">
                                          <p:stCondLst>
                                            <p:cond delay="0"/>
                                          </p:stCondLst>
                                        </p:cTn>
                                        <p:tgtEl>
                                          <p:spTgt spid="23738"/>
                                        </p:tgtEl>
                                        <p:attrNameLst>
                                          <p:attrName>style.visibility</p:attrName>
                                        </p:attrNameLst>
                                      </p:cBhvr>
                                      <p:to>
                                        <p:strVal val="visible"/>
                                      </p:to>
                                    </p:set>
                                    <p:anim calcmode="lin" valueType="num">
                                      <p:cBhvr>
                                        <p:cTn id="341" dur="500" fill="hold"/>
                                        <p:tgtEl>
                                          <p:spTgt spid="23738"/>
                                        </p:tgtEl>
                                        <p:attrNameLst>
                                          <p:attrName>ppt_w</p:attrName>
                                        </p:attrNameLst>
                                      </p:cBhvr>
                                      <p:tavLst>
                                        <p:tav tm="0">
                                          <p:val>
                                            <p:fltVal val="0"/>
                                          </p:val>
                                        </p:tav>
                                        <p:tav tm="100000">
                                          <p:val>
                                            <p:strVal val="#ppt_w"/>
                                          </p:val>
                                        </p:tav>
                                      </p:tavLst>
                                    </p:anim>
                                    <p:anim calcmode="lin" valueType="num">
                                      <p:cBhvr>
                                        <p:cTn id="342" dur="500" fill="hold"/>
                                        <p:tgtEl>
                                          <p:spTgt spid="23738"/>
                                        </p:tgtEl>
                                        <p:attrNameLst>
                                          <p:attrName>ppt_h</p:attrName>
                                        </p:attrNameLst>
                                      </p:cBhvr>
                                      <p:tavLst>
                                        <p:tav tm="0">
                                          <p:val>
                                            <p:fltVal val="0"/>
                                          </p:val>
                                        </p:tav>
                                        <p:tav tm="100000">
                                          <p:val>
                                            <p:strVal val="#ppt_h"/>
                                          </p:val>
                                        </p:tav>
                                      </p:tavLst>
                                    </p:anim>
                                    <p:animEffect transition="in" filter="fade">
                                      <p:cBhvr>
                                        <p:cTn id="343" dur="500"/>
                                        <p:tgtEl>
                                          <p:spTgt spid="23738"/>
                                        </p:tgtEl>
                                      </p:cBhvr>
                                    </p:animEffect>
                                  </p:childTnLst>
                                </p:cTn>
                              </p:par>
                            </p:childTnLst>
                          </p:cTn>
                        </p:par>
                        <p:par>
                          <p:cTn id="344" fill="hold" nodeType="afterGroup">
                            <p:stCondLst>
                              <p:cond delay="28000"/>
                            </p:stCondLst>
                            <p:childTnLst>
                              <p:par>
                                <p:cTn id="345" presetID="22" presetClass="entr" presetSubtype="4" fill="hold" nodeType="afterEffect">
                                  <p:stCondLst>
                                    <p:cond delay="0"/>
                                  </p:stCondLst>
                                  <p:childTnLst>
                                    <p:set>
                                      <p:cBhvr>
                                        <p:cTn id="346" dur="1" fill="hold">
                                          <p:stCondLst>
                                            <p:cond delay="0"/>
                                          </p:stCondLst>
                                        </p:cTn>
                                        <p:tgtEl>
                                          <p:spTgt spid="23713"/>
                                        </p:tgtEl>
                                        <p:attrNameLst>
                                          <p:attrName>style.visibility</p:attrName>
                                        </p:attrNameLst>
                                      </p:cBhvr>
                                      <p:to>
                                        <p:strVal val="visible"/>
                                      </p:to>
                                    </p:set>
                                    <p:animEffect transition="in" filter="wipe(down)">
                                      <p:cBhvr>
                                        <p:cTn id="347" dur="500"/>
                                        <p:tgtEl>
                                          <p:spTgt spid="23713"/>
                                        </p:tgtEl>
                                      </p:cBhvr>
                                    </p:animEffect>
                                  </p:childTnLst>
                                </p:cTn>
                              </p:par>
                              <p:par>
                                <p:cTn id="348" presetID="22" presetClass="entr" presetSubtype="4" fill="hold" nodeType="withEffect">
                                  <p:stCondLst>
                                    <p:cond delay="0"/>
                                  </p:stCondLst>
                                  <p:childTnLst>
                                    <p:set>
                                      <p:cBhvr>
                                        <p:cTn id="349" dur="1" fill="hold">
                                          <p:stCondLst>
                                            <p:cond delay="0"/>
                                          </p:stCondLst>
                                        </p:cTn>
                                        <p:tgtEl>
                                          <p:spTgt spid="23714"/>
                                        </p:tgtEl>
                                        <p:attrNameLst>
                                          <p:attrName>style.visibility</p:attrName>
                                        </p:attrNameLst>
                                      </p:cBhvr>
                                      <p:to>
                                        <p:strVal val="visible"/>
                                      </p:to>
                                    </p:set>
                                    <p:animEffect transition="in" filter="wipe(down)">
                                      <p:cBhvr>
                                        <p:cTn id="350" dur="500"/>
                                        <p:tgtEl>
                                          <p:spTgt spid="23714"/>
                                        </p:tgtEl>
                                      </p:cBhvr>
                                    </p:animEffect>
                                  </p:childTnLst>
                                </p:cTn>
                              </p:par>
                            </p:childTnLst>
                          </p:cTn>
                        </p:par>
                        <p:par>
                          <p:cTn id="351" fill="hold" nodeType="afterGroup">
                            <p:stCondLst>
                              <p:cond delay="28500"/>
                            </p:stCondLst>
                            <p:childTnLst>
                              <p:par>
                                <p:cTn id="352" presetID="10" presetClass="entr" presetSubtype="0" fill="hold" grpId="0" nodeType="afterEffect">
                                  <p:stCondLst>
                                    <p:cond delay="0"/>
                                  </p:stCondLst>
                                  <p:childTnLst>
                                    <p:set>
                                      <p:cBhvr>
                                        <p:cTn id="353" dur="1" fill="hold">
                                          <p:stCondLst>
                                            <p:cond delay="0"/>
                                          </p:stCondLst>
                                        </p:cTn>
                                        <p:tgtEl>
                                          <p:spTgt spid="23715"/>
                                        </p:tgtEl>
                                        <p:attrNameLst>
                                          <p:attrName>style.visibility</p:attrName>
                                        </p:attrNameLst>
                                      </p:cBhvr>
                                      <p:to>
                                        <p:strVal val="visible"/>
                                      </p:to>
                                    </p:set>
                                    <p:animEffect transition="in" filter="fade">
                                      <p:cBhvr>
                                        <p:cTn id="354" dur="500"/>
                                        <p:tgtEl>
                                          <p:spTgt spid="23715"/>
                                        </p:tgtEl>
                                      </p:cBhvr>
                                    </p:animEffect>
                                  </p:childTnLst>
                                </p:cTn>
                              </p:par>
                              <p:par>
                                <p:cTn id="355" presetID="10" presetClass="entr" presetSubtype="0" fill="hold" grpId="0" nodeType="withEffect">
                                  <p:stCondLst>
                                    <p:cond delay="0"/>
                                  </p:stCondLst>
                                  <p:childTnLst>
                                    <p:set>
                                      <p:cBhvr>
                                        <p:cTn id="356" dur="1" fill="hold">
                                          <p:stCondLst>
                                            <p:cond delay="0"/>
                                          </p:stCondLst>
                                        </p:cTn>
                                        <p:tgtEl>
                                          <p:spTgt spid="23716"/>
                                        </p:tgtEl>
                                        <p:attrNameLst>
                                          <p:attrName>style.visibility</p:attrName>
                                        </p:attrNameLst>
                                      </p:cBhvr>
                                      <p:to>
                                        <p:strVal val="visible"/>
                                      </p:to>
                                    </p:set>
                                    <p:animEffect transition="in" filter="fade">
                                      <p:cBhvr>
                                        <p:cTn id="357" dur="500"/>
                                        <p:tgtEl>
                                          <p:spTgt spid="23716"/>
                                        </p:tgtEl>
                                      </p:cBhvr>
                                    </p:animEffect>
                                  </p:childTnLst>
                                </p:cTn>
                              </p:par>
                            </p:childTnLst>
                          </p:cTn>
                        </p:par>
                        <p:par>
                          <p:cTn id="358" fill="hold" nodeType="afterGroup">
                            <p:stCondLst>
                              <p:cond delay="29000"/>
                            </p:stCondLst>
                            <p:childTnLst>
                              <p:par>
                                <p:cTn id="359" presetID="26" presetClass="entr" presetSubtype="0" fill="hold" grpId="0" nodeType="afterEffect">
                                  <p:stCondLst>
                                    <p:cond delay="0"/>
                                  </p:stCondLst>
                                  <p:childTnLst>
                                    <p:set>
                                      <p:cBhvr>
                                        <p:cTn id="360" dur="1" fill="hold">
                                          <p:stCondLst>
                                            <p:cond delay="0"/>
                                          </p:stCondLst>
                                        </p:cTn>
                                        <p:tgtEl>
                                          <p:spTgt spid="23736"/>
                                        </p:tgtEl>
                                        <p:attrNameLst>
                                          <p:attrName>style.visibility</p:attrName>
                                        </p:attrNameLst>
                                      </p:cBhvr>
                                      <p:to>
                                        <p:strVal val="visible"/>
                                      </p:to>
                                    </p:set>
                                    <p:animEffect transition="in" filter="wipe(down)">
                                      <p:cBhvr>
                                        <p:cTn id="361" dur="580">
                                          <p:stCondLst>
                                            <p:cond delay="0"/>
                                          </p:stCondLst>
                                        </p:cTn>
                                        <p:tgtEl>
                                          <p:spTgt spid="23736"/>
                                        </p:tgtEl>
                                      </p:cBhvr>
                                    </p:animEffect>
                                    <p:anim calcmode="lin" valueType="num">
                                      <p:cBhvr>
                                        <p:cTn id="362" dur="1822" tmFilter="0,0; 0.14,0.36; 0.43,0.73; 0.71,0.91; 1.0,1.0">
                                          <p:stCondLst>
                                            <p:cond delay="0"/>
                                          </p:stCondLst>
                                        </p:cTn>
                                        <p:tgtEl>
                                          <p:spTgt spid="23736"/>
                                        </p:tgtEl>
                                        <p:attrNameLst>
                                          <p:attrName>ppt_x</p:attrName>
                                        </p:attrNameLst>
                                      </p:cBhvr>
                                      <p:tavLst>
                                        <p:tav tm="0">
                                          <p:val>
                                            <p:strVal val="#ppt_x-0.25"/>
                                          </p:val>
                                        </p:tav>
                                        <p:tav tm="100000">
                                          <p:val>
                                            <p:strVal val="#ppt_x"/>
                                          </p:val>
                                        </p:tav>
                                      </p:tavLst>
                                    </p:anim>
                                    <p:anim calcmode="lin" valueType="num">
                                      <p:cBhvr>
                                        <p:cTn id="363" dur="664" tmFilter="0.0,0.0; 0.25,0.07; 0.50,0.2; 0.75,0.467; 1.0,1.0">
                                          <p:stCondLst>
                                            <p:cond delay="0"/>
                                          </p:stCondLst>
                                        </p:cTn>
                                        <p:tgtEl>
                                          <p:spTgt spid="23736"/>
                                        </p:tgtEl>
                                        <p:attrNameLst>
                                          <p:attrName>ppt_y</p:attrName>
                                        </p:attrNameLst>
                                      </p:cBhvr>
                                      <p:tavLst>
                                        <p:tav tm="0" fmla="#ppt_y-sin(pi*$)/3">
                                          <p:val>
                                            <p:fltVal val="0.5"/>
                                          </p:val>
                                        </p:tav>
                                        <p:tav tm="100000">
                                          <p:val>
                                            <p:fltVal val="1"/>
                                          </p:val>
                                        </p:tav>
                                      </p:tavLst>
                                    </p:anim>
                                    <p:anim calcmode="lin" valueType="num">
                                      <p:cBhvr>
                                        <p:cTn id="364" dur="664" tmFilter="0, 0; 0.125,0.2665; 0.25,0.4; 0.375,0.465; 0.5,0.5;  0.625,0.535; 0.75,0.6; 0.875,0.7335; 1,1">
                                          <p:stCondLst>
                                            <p:cond delay="664"/>
                                          </p:stCondLst>
                                        </p:cTn>
                                        <p:tgtEl>
                                          <p:spTgt spid="23736"/>
                                        </p:tgtEl>
                                        <p:attrNameLst>
                                          <p:attrName>ppt_y</p:attrName>
                                        </p:attrNameLst>
                                      </p:cBhvr>
                                      <p:tavLst>
                                        <p:tav tm="0" fmla="#ppt_y-sin(pi*$)/9">
                                          <p:val>
                                            <p:fltVal val="0"/>
                                          </p:val>
                                        </p:tav>
                                        <p:tav tm="100000">
                                          <p:val>
                                            <p:fltVal val="1"/>
                                          </p:val>
                                        </p:tav>
                                      </p:tavLst>
                                    </p:anim>
                                    <p:anim calcmode="lin" valueType="num">
                                      <p:cBhvr>
                                        <p:cTn id="365" dur="332" tmFilter="0, 0; 0.125,0.2665; 0.25,0.4; 0.375,0.465; 0.5,0.5;  0.625,0.535; 0.75,0.6; 0.875,0.7335; 1,1">
                                          <p:stCondLst>
                                            <p:cond delay="1324"/>
                                          </p:stCondLst>
                                        </p:cTn>
                                        <p:tgtEl>
                                          <p:spTgt spid="23736"/>
                                        </p:tgtEl>
                                        <p:attrNameLst>
                                          <p:attrName>ppt_y</p:attrName>
                                        </p:attrNameLst>
                                      </p:cBhvr>
                                      <p:tavLst>
                                        <p:tav tm="0" fmla="#ppt_y-sin(pi*$)/27">
                                          <p:val>
                                            <p:fltVal val="0"/>
                                          </p:val>
                                        </p:tav>
                                        <p:tav tm="100000">
                                          <p:val>
                                            <p:fltVal val="1"/>
                                          </p:val>
                                        </p:tav>
                                      </p:tavLst>
                                    </p:anim>
                                    <p:anim calcmode="lin" valueType="num">
                                      <p:cBhvr>
                                        <p:cTn id="366" dur="164" tmFilter="0, 0; 0.125,0.2665; 0.25,0.4; 0.375,0.465; 0.5,0.5;  0.625,0.535; 0.75,0.6; 0.875,0.7335; 1,1">
                                          <p:stCondLst>
                                            <p:cond delay="1656"/>
                                          </p:stCondLst>
                                        </p:cTn>
                                        <p:tgtEl>
                                          <p:spTgt spid="23736"/>
                                        </p:tgtEl>
                                        <p:attrNameLst>
                                          <p:attrName>ppt_y</p:attrName>
                                        </p:attrNameLst>
                                      </p:cBhvr>
                                      <p:tavLst>
                                        <p:tav tm="0" fmla="#ppt_y-sin(pi*$)/81">
                                          <p:val>
                                            <p:fltVal val="0"/>
                                          </p:val>
                                        </p:tav>
                                        <p:tav tm="100000">
                                          <p:val>
                                            <p:fltVal val="1"/>
                                          </p:val>
                                        </p:tav>
                                      </p:tavLst>
                                    </p:anim>
                                    <p:animScale>
                                      <p:cBhvr>
                                        <p:cTn id="367" dur="26">
                                          <p:stCondLst>
                                            <p:cond delay="650"/>
                                          </p:stCondLst>
                                        </p:cTn>
                                        <p:tgtEl>
                                          <p:spTgt spid="23736"/>
                                        </p:tgtEl>
                                      </p:cBhvr>
                                      <p:to x="100000" y="60000"/>
                                    </p:animScale>
                                    <p:animScale>
                                      <p:cBhvr>
                                        <p:cTn id="368" dur="166" decel="50000">
                                          <p:stCondLst>
                                            <p:cond delay="676"/>
                                          </p:stCondLst>
                                        </p:cTn>
                                        <p:tgtEl>
                                          <p:spTgt spid="23736"/>
                                        </p:tgtEl>
                                      </p:cBhvr>
                                      <p:to x="100000" y="100000"/>
                                    </p:animScale>
                                    <p:animScale>
                                      <p:cBhvr>
                                        <p:cTn id="369" dur="26">
                                          <p:stCondLst>
                                            <p:cond delay="1312"/>
                                          </p:stCondLst>
                                        </p:cTn>
                                        <p:tgtEl>
                                          <p:spTgt spid="23736"/>
                                        </p:tgtEl>
                                      </p:cBhvr>
                                      <p:to x="100000" y="80000"/>
                                    </p:animScale>
                                    <p:animScale>
                                      <p:cBhvr>
                                        <p:cTn id="370" dur="166" decel="50000">
                                          <p:stCondLst>
                                            <p:cond delay="1338"/>
                                          </p:stCondLst>
                                        </p:cTn>
                                        <p:tgtEl>
                                          <p:spTgt spid="23736"/>
                                        </p:tgtEl>
                                      </p:cBhvr>
                                      <p:to x="100000" y="100000"/>
                                    </p:animScale>
                                    <p:animScale>
                                      <p:cBhvr>
                                        <p:cTn id="371" dur="26">
                                          <p:stCondLst>
                                            <p:cond delay="1642"/>
                                          </p:stCondLst>
                                        </p:cTn>
                                        <p:tgtEl>
                                          <p:spTgt spid="23736"/>
                                        </p:tgtEl>
                                      </p:cBhvr>
                                      <p:to x="100000" y="90000"/>
                                    </p:animScale>
                                    <p:animScale>
                                      <p:cBhvr>
                                        <p:cTn id="372" dur="166" decel="50000">
                                          <p:stCondLst>
                                            <p:cond delay="1668"/>
                                          </p:stCondLst>
                                        </p:cTn>
                                        <p:tgtEl>
                                          <p:spTgt spid="23736"/>
                                        </p:tgtEl>
                                      </p:cBhvr>
                                      <p:to x="100000" y="100000"/>
                                    </p:animScale>
                                    <p:animScale>
                                      <p:cBhvr>
                                        <p:cTn id="373" dur="26">
                                          <p:stCondLst>
                                            <p:cond delay="1808"/>
                                          </p:stCondLst>
                                        </p:cTn>
                                        <p:tgtEl>
                                          <p:spTgt spid="23736"/>
                                        </p:tgtEl>
                                      </p:cBhvr>
                                      <p:to x="100000" y="95000"/>
                                    </p:animScale>
                                    <p:animScale>
                                      <p:cBhvr>
                                        <p:cTn id="374" dur="166" decel="50000">
                                          <p:stCondLst>
                                            <p:cond delay="1834"/>
                                          </p:stCondLst>
                                        </p:cTn>
                                        <p:tgtEl>
                                          <p:spTgt spid="23736"/>
                                        </p:tgtEl>
                                      </p:cBhvr>
                                      <p:to x="100000" y="100000"/>
                                    </p:animScale>
                                  </p:childTnLst>
                                </p:cTn>
                              </p:par>
                              <p:par>
                                <p:cTn id="375" presetID="26" presetClass="entr" presetSubtype="0" fill="hold" grpId="0" nodeType="withEffect">
                                  <p:stCondLst>
                                    <p:cond delay="0"/>
                                  </p:stCondLst>
                                  <p:childTnLst>
                                    <p:set>
                                      <p:cBhvr>
                                        <p:cTn id="376" dur="1" fill="hold">
                                          <p:stCondLst>
                                            <p:cond delay="0"/>
                                          </p:stCondLst>
                                        </p:cTn>
                                        <p:tgtEl>
                                          <p:spTgt spid="23737"/>
                                        </p:tgtEl>
                                        <p:attrNameLst>
                                          <p:attrName>style.visibility</p:attrName>
                                        </p:attrNameLst>
                                      </p:cBhvr>
                                      <p:to>
                                        <p:strVal val="visible"/>
                                      </p:to>
                                    </p:set>
                                    <p:animEffect transition="in" filter="wipe(down)">
                                      <p:cBhvr>
                                        <p:cTn id="377" dur="580">
                                          <p:stCondLst>
                                            <p:cond delay="0"/>
                                          </p:stCondLst>
                                        </p:cTn>
                                        <p:tgtEl>
                                          <p:spTgt spid="23737"/>
                                        </p:tgtEl>
                                      </p:cBhvr>
                                    </p:animEffect>
                                    <p:anim calcmode="lin" valueType="num">
                                      <p:cBhvr>
                                        <p:cTn id="378" dur="1822" tmFilter="0,0; 0.14,0.36; 0.43,0.73; 0.71,0.91; 1.0,1.0">
                                          <p:stCondLst>
                                            <p:cond delay="0"/>
                                          </p:stCondLst>
                                        </p:cTn>
                                        <p:tgtEl>
                                          <p:spTgt spid="23737"/>
                                        </p:tgtEl>
                                        <p:attrNameLst>
                                          <p:attrName>ppt_x</p:attrName>
                                        </p:attrNameLst>
                                      </p:cBhvr>
                                      <p:tavLst>
                                        <p:tav tm="0">
                                          <p:val>
                                            <p:strVal val="#ppt_x-0.25"/>
                                          </p:val>
                                        </p:tav>
                                        <p:tav tm="100000">
                                          <p:val>
                                            <p:strVal val="#ppt_x"/>
                                          </p:val>
                                        </p:tav>
                                      </p:tavLst>
                                    </p:anim>
                                    <p:anim calcmode="lin" valueType="num">
                                      <p:cBhvr>
                                        <p:cTn id="379" dur="664" tmFilter="0.0,0.0; 0.25,0.07; 0.50,0.2; 0.75,0.467; 1.0,1.0">
                                          <p:stCondLst>
                                            <p:cond delay="0"/>
                                          </p:stCondLst>
                                        </p:cTn>
                                        <p:tgtEl>
                                          <p:spTgt spid="23737"/>
                                        </p:tgtEl>
                                        <p:attrNameLst>
                                          <p:attrName>ppt_y</p:attrName>
                                        </p:attrNameLst>
                                      </p:cBhvr>
                                      <p:tavLst>
                                        <p:tav tm="0" fmla="#ppt_y-sin(pi*$)/3">
                                          <p:val>
                                            <p:fltVal val="0.5"/>
                                          </p:val>
                                        </p:tav>
                                        <p:tav tm="100000">
                                          <p:val>
                                            <p:fltVal val="1"/>
                                          </p:val>
                                        </p:tav>
                                      </p:tavLst>
                                    </p:anim>
                                    <p:anim calcmode="lin" valueType="num">
                                      <p:cBhvr>
                                        <p:cTn id="380" dur="664" tmFilter="0, 0; 0.125,0.2665; 0.25,0.4; 0.375,0.465; 0.5,0.5;  0.625,0.535; 0.75,0.6; 0.875,0.7335; 1,1">
                                          <p:stCondLst>
                                            <p:cond delay="664"/>
                                          </p:stCondLst>
                                        </p:cTn>
                                        <p:tgtEl>
                                          <p:spTgt spid="23737"/>
                                        </p:tgtEl>
                                        <p:attrNameLst>
                                          <p:attrName>ppt_y</p:attrName>
                                        </p:attrNameLst>
                                      </p:cBhvr>
                                      <p:tavLst>
                                        <p:tav tm="0" fmla="#ppt_y-sin(pi*$)/9">
                                          <p:val>
                                            <p:fltVal val="0"/>
                                          </p:val>
                                        </p:tav>
                                        <p:tav tm="100000">
                                          <p:val>
                                            <p:fltVal val="1"/>
                                          </p:val>
                                        </p:tav>
                                      </p:tavLst>
                                    </p:anim>
                                    <p:anim calcmode="lin" valueType="num">
                                      <p:cBhvr>
                                        <p:cTn id="381" dur="332" tmFilter="0, 0; 0.125,0.2665; 0.25,0.4; 0.375,0.465; 0.5,0.5;  0.625,0.535; 0.75,0.6; 0.875,0.7335; 1,1">
                                          <p:stCondLst>
                                            <p:cond delay="1324"/>
                                          </p:stCondLst>
                                        </p:cTn>
                                        <p:tgtEl>
                                          <p:spTgt spid="23737"/>
                                        </p:tgtEl>
                                        <p:attrNameLst>
                                          <p:attrName>ppt_y</p:attrName>
                                        </p:attrNameLst>
                                      </p:cBhvr>
                                      <p:tavLst>
                                        <p:tav tm="0" fmla="#ppt_y-sin(pi*$)/27">
                                          <p:val>
                                            <p:fltVal val="0"/>
                                          </p:val>
                                        </p:tav>
                                        <p:tav tm="100000">
                                          <p:val>
                                            <p:fltVal val="1"/>
                                          </p:val>
                                        </p:tav>
                                      </p:tavLst>
                                    </p:anim>
                                    <p:anim calcmode="lin" valueType="num">
                                      <p:cBhvr>
                                        <p:cTn id="382" dur="164" tmFilter="0, 0; 0.125,0.2665; 0.25,0.4; 0.375,0.465; 0.5,0.5;  0.625,0.535; 0.75,0.6; 0.875,0.7335; 1,1">
                                          <p:stCondLst>
                                            <p:cond delay="1656"/>
                                          </p:stCondLst>
                                        </p:cTn>
                                        <p:tgtEl>
                                          <p:spTgt spid="23737"/>
                                        </p:tgtEl>
                                        <p:attrNameLst>
                                          <p:attrName>ppt_y</p:attrName>
                                        </p:attrNameLst>
                                      </p:cBhvr>
                                      <p:tavLst>
                                        <p:tav tm="0" fmla="#ppt_y-sin(pi*$)/81">
                                          <p:val>
                                            <p:fltVal val="0"/>
                                          </p:val>
                                        </p:tav>
                                        <p:tav tm="100000">
                                          <p:val>
                                            <p:fltVal val="1"/>
                                          </p:val>
                                        </p:tav>
                                      </p:tavLst>
                                    </p:anim>
                                    <p:animScale>
                                      <p:cBhvr>
                                        <p:cTn id="383" dur="26">
                                          <p:stCondLst>
                                            <p:cond delay="650"/>
                                          </p:stCondLst>
                                        </p:cTn>
                                        <p:tgtEl>
                                          <p:spTgt spid="23737"/>
                                        </p:tgtEl>
                                      </p:cBhvr>
                                      <p:to x="100000" y="60000"/>
                                    </p:animScale>
                                    <p:animScale>
                                      <p:cBhvr>
                                        <p:cTn id="384" dur="166" decel="50000">
                                          <p:stCondLst>
                                            <p:cond delay="676"/>
                                          </p:stCondLst>
                                        </p:cTn>
                                        <p:tgtEl>
                                          <p:spTgt spid="23737"/>
                                        </p:tgtEl>
                                      </p:cBhvr>
                                      <p:to x="100000" y="100000"/>
                                    </p:animScale>
                                    <p:animScale>
                                      <p:cBhvr>
                                        <p:cTn id="385" dur="26">
                                          <p:stCondLst>
                                            <p:cond delay="1312"/>
                                          </p:stCondLst>
                                        </p:cTn>
                                        <p:tgtEl>
                                          <p:spTgt spid="23737"/>
                                        </p:tgtEl>
                                      </p:cBhvr>
                                      <p:to x="100000" y="80000"/>
                                    </p:animScale>
                                    <p:animScale>
                                      <p:cBhvr>
                                        <p:cTn id="386" dur="166" decel="50000">
                                          <p:stCondLst>
                                            <p:cond delay="1338"/>
                                          </p:stCondLst>
                                        </p:cTn>
                                        <p:tgtEl>
                                          <p:spTgt spid="23737"/>
                                        </p:tgtEl>
                                      </p:cBhvr>
                                      <p:to x="100000" y="100000"/>
                                    </p:animScale>
                                    <p:animScale>
                                      <p:cBhvr>
                                        <p:cTn id="387" dur="26">
                                          <p:stCondLst>
                                            <p:cond delay="1642"/>
                                          </p:stCondLst>
                                        </p:cTn>
                                        <p:tgtEl>
                                          <p:spTgt spid="23737"/>
                                        </p:tgtEl>
                                      </p:cBhvr>
                                      <p:to x="100000" y="90000"/>
                                    </p:animScale>
                                    <p:animScale>
                                      <p:cBhvr>
                                        <p:cTn id="388" dur="166" decel="50000">
                                          <p:stCondLst>
                                            <p:cond delay="1668"/>
                                          </p:stCondLst>
                                        </p:cTn>
                                        <p:tgtEl>
                                          <p:spTgt spid="23737"/>
                                        </p:tgtEl>
                                      </p:cBhvr>
                                      <p:to x="100000" y="100000"/>
                                    </p:animScale>
                                    <p:animScale>
                                      <p:cBhvr>
                                        <p:cTn id="389" dur="26">
                                          <p:stCondLst>
                                            <p:cond delay="1808"/>
                                          </p:stCondLst>
                                        </p:cTn>
                                        <p:tgtEl>
                                          <p:spTgt spid="23737"/>
                                        </p:tgtEl>
                                      </p:cBhvr>
                                      <p:to x="100000" y="95000"/>
                                    </p:animScale>
                                    <p:animScale>
                                      <p:cBhvr>
                                        <p:cTn id="390" dur="166" decel="50000">
                                          <p:stCondLst>
                                            <p:cond delay="1834"/>
                                          </p:stCondLst>
                                        </p:cTn>
                                        <p:tgtEl>
                                          <p:spTgt spid="237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46" grpId="0" autoUpdateAnimBg="0"/>
      <p:bldP spid="23647" grpId="0" autoUpdateAnimBg="0"/>
      <p:bldP spid="23659" grpId="0" autoUpdateAnimBg="0"/>
      <p:bldP spid="23660" grpId="0" autoUpdateAnimBg="0"/>
      <p:bldP spid="23661" grpId="0" autoUpdateAnimBg="0"/>
      <p:bldP spid="23662" grpId="0" autoUpdateAnimBg="0"/>
      <p:bldP spid="23663" grpId="0" autoUpdateAnimBg="0"/>
      <p:bldP spid="23664" grpId="0" bldLvl="0" animBg="1" autoUpdateAnimBg="0"/>
      <p:bldP spid="23665" grpId="0" autoUpdateAnimBg="0"/>
      <p:bldP spid="23669" grpId="0" autoUpdateAnimBg="0"/>
      <p:bldP spid="23670" grpId="0" autoUpdateAnimBg="0"/>
      <p:bldP spid="23673" grpId="0" autoUpdateAnimBg="0"/>
      <p:bldP spid="23676" grpId="0" autoUpdateAnimBg="0"/>
      <p:bldP spid="23677" grpId="0" bldLvl="0" animBg="1" autoUpdateAnimBg="0"/>
      <p:bldP spid="23678" grpId="0" autoUpdateAnimBg="0"/>
      <p:bldP spid="23681" grpId="0" autoUpdateAnimBg="0"/>
      <p:bldP spid="23682" grpId="0" autoUpdateAnimBg="0"/>
      <p:bldP spid="23684" grpId="0" autoUpdateAnimBg="0"/>
      <p:bldP spid="23686" grpId="0" autoUpdateAnimBg="0"/>
      <p:bldP spid="23687" grpId="0" autoUpdateAnimBg="0"/>
      <p:bldP spid="23690" grpId="0" autoUpdateAnimBg="0"/>
      <p:bldP spid="23692" grpId="0" autoUpdateAnimBg="0"/>
      <p:bldP spid="23693" grpId="0" autoUpdateAnimBg="0"/>
      <p:bldP spid="23696" grpId="0" autoUpdateAnimBg="0"/>
      <p:bldP spid="23697" grpId="0" autoUpdateAnimBg="0"/>
      <p:bldP spid="23699" grpId="0" autoUpdateAnimBg="0"/>
      <p:bldP spid="23702" grpId="0" autoUpdateAnimBg="0"/>
      <p:bldP spid="23704" grpId="0" autoUpdateAnimBg="0"/>
      <p:bldP spid="23705" grpId="0" autoUpdateAnimBg="0"/>
      <p:bldP spid="23708" grpId="0" autoUpdateAnimBg="0"/>
      <p:bldP spid="23710" grpId="0" autoUpdateAnimBg="0"/>
      <p:bldP spid="23712" grpId="0" autoUpdateAnimBg="0"/>
      <p:bldP spid="23715" grpId="0" autoUpdateAnimBg="0"/>
      <p:bldP spid="23716" grpId="0" autoUpdateAnimBg="0"/>
      <p:bldP spid="23723" grpId="0" animBg="1"/>
      <p:bldP spid="23726" grpId="0" animBg="1"/>
      <p:bldP spid="23728" grpId="0" animBg="1"/>
      <p:bldP spid="23729" grpId="0" animBg="1"/>
      <p:bldP spid="23735" grpId="0" animBg="1"/>
      <p:bldP spid="23736" grpId="0" animBg="1"/>
      <p:bldP spid="23737" grpId="0" animBg="1"/>
      <p:bldP spid="2373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22531"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4D4747"/>
                </a:solidFill>
                <a:latin typeface="Calibri" pitchFamily="34" charset="0"/>
                <a:sym typeface="Calibri" pitchFamily="34" charset="0"/>
              </a:rPr>
              <a:t>YOUR  TEXT  HERE</a:t>
            </a:r>
            <a:endParaRPr lang="zh-CN" altLang="en-US" sz="2800" b="1">
              <a:solidFill>
                <a:srgbClr val="4D4747"/>
              </a:solidFill>
              <a:latin typeface="Calibri" pitchFamily="34" charset="0"/>
              <a:sym typeface="宋体" pitchFamily="2" charset="-122"/>
            </a:endParaRPr>
          </a:p>
        </p:txBody>
      </p:sp>
      <p:grpSp>
        <p:nvGrpSpPr>
          <p:cNvPr id="22532" name="Group 4"/>
          <p:cNvGrpSpPr>
            <a:grpSpLocks/>
          </p:cNvGrpSpPr>
          <p:nvPr/>
        </p:nvGrpSpPr>
        <p:grpSpPr bwMode="auto">
          <a:xfrm>
            <a:off x="-109538" y="6589713"/>
            <a:ext cx="12401551" cy="268287"/>
            <a:chOff x="0" y="0"/>
            <a:chExt cx="12409651" cy="268514"/>
          </a:xfrm>
        </p:grpSpPr>
        <p:sp>
          <p:nvSpPr>
            <p:cNvPr id="22669"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0"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1"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2"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3"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4"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5"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6"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7"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8"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9"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0"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1"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2"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3"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4"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5"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6"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7"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8"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9"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0"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1"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2"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3"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4"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5"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6"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7"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8"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9"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0"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1"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2"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3"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4"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5"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6"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7"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8"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9"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0"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1"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2"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3"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4"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5"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6"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7"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8"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9"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0"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1"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2"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3"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4"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5"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6"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7"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8"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9"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0"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1"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2"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3"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4"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5"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6"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7"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8"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9"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0"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1"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2"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3"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4"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5"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6"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7"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8"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9"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0"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1"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2"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3"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4"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5"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6"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7"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33" name="Group 94"/>
          <p:cNvGrpSpPr>
            <a:grpSpLocks/>
          </p:cNvGrpSpPr>
          <p:nvPr/>
        </p:nvGrpSpPr>
        <p:grpSpPr bwMode="auto">
          <a:xfrm flipV="1">
            <a:off x="-109538" y="0"/>
            <a:ext cx="12401551" cy="268288"/>
            <a:chOff x="0" y="0"/>
            <a:chExt cx="12409651" cy="268514"/>
          </a:xfrm>
        </p:grpSpPr>
        <p:sp>
          <p:nvSpPr>
            <p:cNvPr id="22580"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1"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2"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3"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4"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5"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6"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7"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8"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9"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0"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1"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2"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3"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4"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5"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6"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7"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8"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9"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0"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1"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2"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3"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4"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5"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6"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7"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8"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9"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0"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1"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2"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3"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4"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5"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6"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7"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8"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9"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0"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1"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2"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3"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4"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5"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6"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7"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8"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9"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0"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1"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2"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3"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4"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5"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6"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7"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8"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9"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0"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1"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2"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3"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4"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5"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6"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7"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8"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9"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0"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1"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2"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3"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4"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5"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6"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7"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8"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9"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0"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1"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2"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3"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4"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5"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6"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7"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8"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34" name="Group 184"/>
          <p:cNvGrpSpPr>
            <a:grpSpLocks/>
          </p:cNvGrpSpPr>
          <p:nvPr/>
        </p:nvGrpSpPr>
        <p:grpSpPr bwMode="auto">
          <a:xfrm>
            <a:off x="2320925" y="1774825"/>
            <a:ext cx="3344863" cy="2970213"/>
            <a:chOff x="0" y="0"/>
            <a:chExt cx="1797050" cy="1597026"/>
          </a:xfrm>
        </p:grpSpPr>
        <p:sp>
          <p:nvSpPr>
            <p:cNvPr id="22535" name="Oval 384"/>
            <p:cNvSpPr>
              <a:spLocks noChangeArrowheads="1"/>
            </p:cNvSpPr>
            <p:nvPr/>
          </p:nvSpPr>
          <p:spPr bwMode="auto">
            <a:xfrm>
              <a:off x="82550" y="87313"/>
              <a:ext cx="1474788" cy="1474788"/>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22536" name="Freeform 385"/>
            <p:cNvSpPr>
              <a:spLocks noChangeArrowheads="1"/>
            </p:cNvSpPr>
            <p:nvPr/>
          </p:nvSpPr>
          <p:spPr bwMode="auto">
            <a:xfrm>
              <a:off x="285750" y="433388"/>
              <a:ext cx="1057275" cy="711200"/>
            </a:xfrm>
            <a:custGeom>
              <a:avLst/>
              <a:gdLst>
                <a:gd name="T0" fmla="*/ 2147483647 w 486"/>
                <a:gd name="T1" fmla="*/ 2147483647 h 327"/>
                <a:gd name="T2" fmla="*/ 2147483647 w 486"/>
                <a:gd name="T3" fmla="*/ 2147483647 h 327"/>
                <a:gd name="T4" fmla="*/ 2147483647 w 486"/>
                <a:gd name="T5" fmla="*/ 2147483647 h 327"/>
                <a:gd name="T6" fmla="*/ 0 w 486"/>
                <a:gd name="T7" fmla="*/ 2147483647 h 327"/>
                <a:gd name="T8" fmla="*/ 0 w 486"/>
                <a:gd name="T9" fmla="*/ 2147483647 h 327"/>
                <a:gd name="T10" fmla="*/ 2147483647 w 486"/>
                <a:gd name="T11" fmla="*/ 0 h 327"/>
                <a:gd name="T12" fmla="*/ 2147483647 w 486"/>
                <a:gd name="T13" fmla="*/ 0 h 327"/>
                <a:gd name="T14" fmla="*/ 2147483647 w 486"/>
                <a:gd name="T15" fmla="*/ 2147483647 h 327"/>
                <a:gd name="T16" fmla="*/ 2147483647 w 486"/>
                <a:gd name="T17" fmla="*/ 2147483647 h 3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6"/>
                <a:gd name="T28" fmla="*/ 0 h 327"/>
                <a:gd name="T29" fmla="*/ 486 w 486"/>
                <a:gd name="T30" fmla="*/ 327 h 3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6" h="327">
                  <a:moveTo>
                    <a:pt x="486" y="312"/>
                  </a:moveTo>
                  <a:cubicBezTo>
                    <a:pt x="486" y="320"/>
                    <a:pt x="481" y="327"/>
                    <a:pt x="474" y="327"/>
                  </a:cubicBezTo>
                  <a:cubicBezTo>
                    <a:pt x="11" y="327"/>
                    <a:pt x="11" y="327"/>
                    <a:pt x="11" y="327"/>
                  </a:cubicBezTo>
                  <a:cubicBezTo>
                    <a:pt x="5" y="327"/>
                    <a:pt x="0" y="320"/>
                    <a:pt x="0" y="312"/>
                  </a:cubicBezTo>
                  <a:cubicBezTo>
                    <a:pt x="0" y="15"/>
                    <a:pt x="0" y="15"/>
                    <a:pt x="0" y="15"/>
                  </a:cubicBezTo>
                  <a:cubicBezTo>
                    <a:pt x="0" y="7"/>
                    <a:pt x="5" y="0"/>
                    <a:pt x="11" y="0"/>
                  </a:cubicBezTo>
                  <a:cubicBezTo>
                    <a:pt x="474" y="0"/>
                    <a:pt x="474" y="0"/>
                    <a:pt x="474" y="0"/>
                  </a:cubicBezTo>
                  <a:cubicBezTo>
                    <a:pt x="481" y="0"/>
                    <a:pt x="486" y="7"/>
                    <a:pt x="486" y="15"/>
                  </a:cubicBezTo>
                  <a:lnTo>
                    <a:pt x="486" y="312"/>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37" name="Rectangle 386"/>
            <p:cNvSpPr>
              <a:spLocks noChangeArrowheads="1"/>
            </p:cNvSpPr>
            <p:nvPr/>
          </p:nvSpPr>
          <p:spPr bwMode="auto">
            <a:xfrm>
              <a:off x="328613" y="471488"/>
              <a:ext cx="971550" cy="601663"/>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38" name="Freeform 387"/>
            <p:cNvSpPr>
              <a:spLocks noChangeArrowheads="1"/>
            </p:cNvSpPr>
            <p:nvPr/>
          </p:nvSpPr>
          <p:spPr bwMode="auto">
            <a:xfrm>
              <a:off x="98425" y="1147763"/>
              <a:ext cx="1422400" cy="34925"/>
            </a:xfrm>
            <a:custGeom>
              <a:avLst/>
              <a:gdLst>
                <a:gd name="T0" fmla="*/ 2147483647 w 654"/>
                <a:gd name="T1" fmla="*/ 2147483647 h 16"/>
                <a:gd name="T2" fmla="*/ 2147483647 w 654"/>
                <a:gd name="T3" fmla="*/ 2147483647 h 16"/>
                <a:gd name="T4" fmla="*/ 2147483647 w 654"/>
                <a:gd name="T5" fmla="*/ 2147483647 h 16"/>
                <a:gd name="T6" fmla="*/ 2147483647 w 654"/>
                <a:gd name="T7" fmla="*/ 2147483647 h 16"/>
                <a:gd name="T8" fmla="*/ 2147483647 w 654"/>
                <a:gd name="T9" fmla="*/ 0 h 16"/>
                <a:gd name="T10" fmla="*/ 2147483647 w 654"/>
                <a:gd name="T11" fmla="*/ 2147483647 h 16"/>
                <a:gd name="T12" fmla="*/ 0 60000 65536"/>
                <a:gd name="T13" fmla="*/ 0 60000 65536"/>
                <a:gd name="T14" fmla="*/ 0 60000 65536"/>
                <a:gd name="T15" fmla="*/ 0 60000 65536"/>
                <a:gd name="T16" fmla="*/ 0 60000 65536"/>
                <a:gd name="T17" fmla="*/ 0 60000 65536"/>
                <a:gd name="T18" fmla="*/ 0 w 654"/>
                <a:gd name="T19" fmla="*/ 0 h 16"/>
                <a:gd name="T20" fmla="*/ 654 w 65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54" h="16">
                  <a:moveTo>
                    <a:pt x="4" y="3"/>
                  </a:moveTo>
                  <a:cubicBezTo>
                    <a:pt x="4" y="3"/>
                    <a:pt x="0" y="10"/>
                    <a:pt x="28" y="16"/>
                  </a:cubicBezTo>
                  <a:cubicBezTo>
                    <a:pt x="629" y="16"/>
                    <a:pt x="629" y="16"/>
                    <a:pt x="629" y="16"/>
                  </a:cubicBezTo>
                  <a:cubicBezTo>
                    <a:pt x="629" y="16"/>
                    <a:pt x="649" y="15"/>
                    <a:pt x="654" y="6"/>
                  </a:cubicBezTo>
                  <a:cubicBezTo>
                    <a:pt x="654" y="0"/>
                    <a:pt x="654" y="0"/>
                    <a:pt x="654" y="0"/>
                  </a:cubicBezTo>
                  <a:lnTo>
                    <a:pt x="4" y="3"/>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39" name="Freeform 388"/>
            <p:cNvSpPr>
              <a:spLocks noChangeArrowheads="1"/>
            </p:cNvSpPr>
            <p:nvPr/>
          </p:nvSpPr>
          <p:spPr bwMode="auto">
            <a:xfrm>
              <a:off x="104775" y="1120776"/>
              <a:ext cx="1417638" cy="42863"/>
            </a:xfrm>
            <a:custGeom>
              <a:avLst/>
              <a:gdLst>
                <a:gd name="T0" fmla="*/ 2147483647 w 652"/>
                <a:gd name="T1" fmla="*/ 0 h 20"/>
                <a:gd name="T2" fmla="*/ 2147483647 w 652"/>
                <a:gd name="T3" fmla="*/ 0 h 20"/>
                <a:gd name="T4" fmla="*/ 2147483647 w 652"/>
                <a:gd name="T5" fmla="*/ 2147483647 h 20"/>
                <a:gd name="T6" fmla="*/ 2147483647 w 652"/>
                <a:gd name="T7" fmla="*/ 2147483647 h 20"/>
                <a:gd name="T8" fmla="*/ 2147483647 w 652"/>
                <a:gd name="T9" fmla="*/ 2147483647 h 20"/>
                <a:gd name="T10" fmla="*/ 0 w 652"/>
                <a:gd name="T11" fmla="*/ 2147483647 h 20"/>
                <a:gd name="T12" fmla="*/ 2147483647 w 652"/>
                <a:gd name="T13" fmla="*/ 0 h 20"/>
                <a:gd name="T14" fmla="*/ 0 60000 65536"/>
                <a:gd name="T15" fmla="*/ 0 60000 65536"/>
                <a:gd name="T16" fmla="*/ 0 60000 65536"/>
                <a:gd name="T17" fmla="*/ 0 60000 65536"/>
                <a:gd name="T18" fmla="*/ 0 60000 65536"/>
                <a:gd name="T19" fmla="*/ 0 60000 65536"/>
                <a:gd name="T20" fmla="*/ 0 60000 65536"/>
                <a:gd name="T21" fmla="*/ 0 w 652"/>
                <a:gd name="T22" fmla="*/ 0 h 20"/>
                <a:gd name="T23" fmla="*/ 652 w 65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20">
                  <a:moveTo>
                    <a:pt x="1" y="0"/>
                  </a:moveTo>
                  <a:cubicBezTo>
                    <a:pt x="651" y="0"/>
                    <a:pt x="651" y="0"/>
                    <a:pt x="651" y="0"/>
                  </a:cubicBezTo>
                  <a:cubicBezTo>
                    <a:pt x="651" y="17"/>
                    <a:pt x="651" y="17"/>
                    <a:pt x="651" y="17"/>
                  </a:cubicBezTo>
                  <a:cubicBezTo>
                    <a:pt x="651" y="17"/>
                    <a:pt x="652" y="19"/>
                    <a:pt x="645" y="19"/>
                  </a:cubicBezTo>
                  <a:cubicBezTo>
                    <a:pt x="7" y="19"/>
                    <a:pt x="7" y="19"/>
                    <a:pt x="7" y="19"/>
                  </a:cubicBezTo>
                  <a:cubicBezTo>
                    <a:pt x="7" y="19"/>
                    <a:pt x="1" y="20"/>
                    <a:pt x="0" y="17"/>
                  </a:cubicBezTo>
                  <a:lnTo>
                    <a:pt x="1" y="0"/>
                  </a:lnTo>
                  <a:close/>
                </a:path>
              </a:pathLst>
            </a:custGeom>
            <a:solidFill>
              <a:srgbClr val="E7E6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0" name="Freeform 389"/>
            <p:cNvSpPr>
              <a:spLocks noChangeArrowheads="1"/>
            </p:cNvSpPr>
            <p:nvPr/>
          </p:nvSpPr>
          <p:spPr bwMode="auto">
            <a:xfrm>
              <a:off x="1403350" y="1139826"/>
              <a:ext cx="52388" cy="4763"/>
            </a:xfrm>
            <a:custGeom>
              <a:avLst/>
              <a:gdLst>
                <a:gd name="T0" fmla="*/ 2147483647 w 24"/>
                <a:gd name="T1" fmla="*/ 2147483647 h 2"/>
                <a:gd name="T2" fmla="*/ 2147483647 w 24"/>
                <a:gd name="T3" fmla="*/ 2147483647 h 2"/>
                <a:gd name="T4" fmla="*/ 2147483647 w 24"/>
                <a:gd name="T5" fmla="*/ 2147483647 h 2"/>
                <a:gd name="T6" fmla="*/ 0 w 24"/>
                <a:gd name="T7" fmla="*/ 2147483647 h 2"/>
                <a:gd name="T8" fmla="*/ 2147483647 w 24"/>
                <a:gd name="T9" fmla="*/ 0 h 2"/>
                <a:gd name="T10" fmla="*/ 2147483647 w 24"/>
                <a:gd name="T11" fmla="*/ 0 h 2"/>
                <a:gd name="T12" fmla="*/ 2147483647 w 24"/>
                <a:gd name="T13" fmla="*/ 2147483647 h 2"/>
                <a:gd name="T14" fmla="*/ 0 60000 65536"/>
                <a:gd name="T15" fmla="*/ 0 60000 65536"/>
                <a:gd name="T16" fmla="*/ 0 60000 65536"/>
                <a:gd name="T17" fmla="*/ 0 60000 65536"/>
                <a:gd name="T18" fmla="*/ 0 60000 65536"/>
                <a:gd name="T19" fmla="*/ 0 60000 65536"/>
                <a:gd name="T20" fmla="*/ 0 60000 65536"/>
                <a:gd name="T21" fmla="*/ 0 w 24"/>
                <a:gd name="T22" fmla="*/ 0 h 2"/>
                <a:gd name="T23" fmla="*/ 24 w 2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
                  <a:moveTo>
                    <a:pt x="24" y="1"/>
                  </a:moveTo>
                  <a:cubicBezTo>
                    <a:pt x="24" y="2"/>
                    <a:pt x="24" y="2"/>
                    <a:pt x="23" y="2"/>
                  </a:cubicBezTo>
                  <a:cubicBezTo>
                    <a:pt x="1" y="2"/>
                    <a:pt x="1" y="2"/>
                    <a:pt x="1" y="2"/>
                  </a:cubicBezTo>
                  <a:cubicBezTo>
                    <a:pt x="1" y="2"/>
                    <a:pt x="0" y="2"/>
                    <a:pt x="0" y="1"/>
                  </a:cubicBezTo>
                  <a:cubicBezTo>
                    <a:pt x="0" y="0"/>
                    <a:pt x="1" y="0"/>
                    <a:pt x="1" y="0"/>
                  </a:cubicBezTo>
                  <a:cubicBezTo>
                    <a:pt x="23" y="0"/>
                    <a:pt x="23" y="0"/>
                    <a:pt x="23" y="0"/>
                  </a:cubicBezTo>
                  <a:cubicBezTo>
                    <a:pt x="24" y="0"/>
                    <a:pt x="24" y="0"/>
                    <a:pt x="24" y="1"/>
                  </a:cubicBez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1" name="Freeform 390"/>
            <p:cNvSpPr>
              <a:spLocks noChangeArrowheads="1"/>
            </p:cNvSpPr>
            <p:nvPr/>
          </p:nvSpPr>
          <p:spPr bwMode="auto">
            <a:xfrm>
              <a:off x="711200" y="1122363"/>
              <a:ext cx="200025" cy="22225"/>
            </a:xfrm>
            <a:custGeom>
              <a:avLst/>
              <a:gdLst>
                <a:gd name="T0" fmla="*/ 2147483647 w 92"/>
                <a:gd name="T1" fmla="*/ 0 h 10"/>
                <a:gd name="T2" fmla="*/ 2147483647 w 92"/>
                <a:gd name="T3" fmla="*/ 2147483647 h 10"/>
                <a:gd name="T4" fmla="*/ 2147483647 w 92"/>
                <a:gd name="T5" fmla="*/ 2147483647 h 10"/>
                <a:gd name="T6" fmla="*/ 2147483647 w 92"/>
                <a:gd name="T7" fmla="*/ 0 h 10"/>
                <a:gd name="T8" fmla="*/ 2147483647 w 92"/>
                <a:gd name="T9" fmla="*/ 0 h 10"/>
                <a:gd name="T10" fmla="*/ 0 60000 65536"/>
                <a:gd name="T11" fmla="*/ 0 60000 65536"/>
                <a:gd name="T12" fmla="*/ 0 60000 65536"/>
                <a:gd name="T13" fmla="*/ 0 60000 65536"/>
                <a:gd name="T14" fmla="*/ 0 60000 65536"/>
                <a:gd name="T15" fmla="*/ 0 w 92"/>
                <a:gd name="T16" fmla="*/ 0 h 10"/>
                <a:gd name="T17" fmla="*/ 92 w 92"/>
                <a:gd name="T18" fmla="*/ 10 h 10"/>
              </a:gdLst>
              <a:ahLst/>
              <a:cxnLst>
                <a:cxn ang="T10">
                  <a:pos x="T0" y="T1"/>
                </a:cxn>
                <a:cxn ang="T11">
                  <a:pos x="T2" y="T3"/>
                </a:cxn>
                <a:cxn ang="T12">
                  <a:pos x="T4" y="T5"/>
                </a:cxn>
                <a:cxn ang="T13">
                  <a:pos x="T6" y="T7"/>
                </a:cxn>
                <a:cxn ang="T14">
                  <a:pos x="T8" y="T9"/>
                </a:cxn>
              </a:cxnLst>
              <a:rect l="T15" t="T16" r="T17" b="T18"/>
              <a:pathLst>
                <a:path w="92" h="10">
                  <a:moveTo>
                    <a:pt x="3" y="0"/>
                  </a:moveTo>
                  <a:cubicBezTo>
                    <a:pt x="3" y="0"/>
                    <a:pt x="0" y="8"/>
                    <a:pt x="9" y="9"/>
                  </a:cubicBezTo>
                  <a:cubicBezTo>
                    <a:pt x="84" y="9"/>
                    <a:pt x="84" y="9"/>
                    <a:pt x="84" y="9"/>
                  </a:cubicBezTo>
                  <a:cubicBezTo>
                    <a:pt x="84" y="9"/>
                    <a:pt x="92" y="10"/>
                    <a:pt x="91" y="0"/>
                  </a:cubicBezTo>
                  <a:lnTo>
                    <a:pt x="3" y="0"/>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2542" name="Picture 3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3" y="1109663"/>
              <a:ext cx="33338"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3" name="Picture 3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8" y="1112838"/>
              <a:ext cx="201613"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39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1111251"/>
              <a:ext cx="19050"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Freeform 394"/>
            <p:cNvSpPr>
              <a:spLocks noEditPoints="1" noChangeArrowheads="1"/>
            </p:cNvSpPr>
            <p:nvPr/>
          </p:nvSpPr>
          <p:spPr bwMode="auto">
            <a:xfrm>
              <a:off x="409575" y="557213"/>
              <a:ext cx="211138" cy="212725"/>
            </a:xfrm>
            <a:custGeom>
              <a:avLst/>
              <a:gdLst>
                <a:gd name="T0" fmla="*/ 2147483647 w 133"/>
                <a:gd name="T1" fmla="*/ 2147483647 h 134"/>
                <a:gd name="T2" fmla="*/ 2147483647 w 133"/>
                <a:gd name="T3" fmla="*/ 2147483647 h 134"/>
                <a:gd name="T4" fmla="*/ 2147483647 w 133"/>
                <a:gd name="T5" fmla="*/ 2147483647 h 134"/>
                <a:gd name="T6" fmla="*/ 0 w 133"/>
                <a:gd name="T7" fmla="*/ 2147483647 h 134"/>
                <a:gd name="T8" fmla="*/ 0 w 133"/>
                <a:gd name="T9" fmla="*/ 2147483647 h 134"/>
                <a:gd name="T10" fmla="*/ 0 w 133"/>
                <a:gd name="T11" fmla="*/ 0 h 134"/>
                <a:gd name="T12" fmla="*/ 2147483647 w 133"/>
                <a:gd name="T13" fmla="*/ 0 h 134"/>
                <a:gd name="T14" fmla="*/ 2147483647 w 133"/>
                <a:gd name="T15" fmla="*/ 2147483647 h 134"/>
                <a:gd name="T16" fmla="*/ 2147483647 w 133"/>
                <a:gd name="T17" fmla="*/ 2147483647 h 134"/>
                <a:gd name="T18" fmla="*/ 2147483647 w 133"/>
                <a:gd name="T19" fmla="*/ 0 h 134"/>
                <a:gd name="T20" fmla="*/ 2147483647 w 133"/>
                <a:gd name="T21" fmla="*/ 2147483647 h 134"/>
                <a:gd name="T22" fmla="*/ 2147483647 w 133"/>
                <a:gd name="T23" fmla="*/ 2147483647 h 134"/>
                <a:gd name="T24" fmla="*/ 2147483647 w 133"/>
                <a:gd name="T25" fmla="*/ 2147483647 h 134"/>
                <a:gd name="T26" fmla="*/ 2147483647 w 133"/>
                <a:gd name="T27" fmla="*/ 2147483647 h 134"/>
                <a:gd name="T28" fmla="*/ 2147483647 w 133"/>
                <a:gd name="T29" fmla="*/ 2147483647 h 134"/>
                <a:gd name="T30" fmla="*/ 2147483647 w 133"/>
                <a:gd name="T31" fmla="*/ 2147483647 h 134"/>
                <a:gd name="T32" fmla="*/ 2147483647 w 133"/>
                <a:gd name="T33" fmla="*/ 0 h 134"/>
                <a:gd name="T34" fmla="*/ 2147483647 w 133"/>
                <a:gd name="T35" fmla="*/ 2147483647 h 134"/>
                <a:gd name="T36" fmla="*/ 2147483647 w 133"/>
                <a:gd name="T37" fmla="*/ 2147483647 h 134"/>
                <a:gd name="T38" fmla="*/ 2147483647 w 133"/>
                <a:gd name="T39" fmla="*/ 2147483647 h 134"/>
                <a:gd name="T40" fmla="*/ 2147483647 w 133"/>
                <a:gd name="T41" fmla="*/ 2147483647 h 134"/>
                <a:gd name="T42" fmla="*/ 2147483647 w 133"/>
                <a:gd name="T43" fmla="*/ 2147483647 h 134"/>
                <a:gd name="T44" fmla="*/ 2147483647 w 133"/>
                <a:gd name="T45" fmla="*/ 2147483647 h 134"/>
                <a:gd name="T46" fmla="*/ 2147483647 w 133"/>
                <a:gd name="T47" fmla="*/ 2147483647 h 134"/>
                <a:gd name="T48" fmla="*/ 2147483647 w 133"/>
                <a:gd name="T49" fmla="*/ 2147483647 h 134"/>
                <a:gd name="T50" fmla="*/ 2147483647 w 133"/>
                <a:gd name="T51" fmla="*/ 2147483647 h 134"/>
                <a:gd name="T52" fmla="*/ 2147483647 w 133"/>
                <a:gd name="T53" fmla="*/ 2147483647 h 134"/>
                <a:gd name="T54" fmla="*/ 2147483647 w 133"/>
                <a:gd name="T55" fmla="*/ 2147483647 h 134"/>
                <a:gd name="T56" fmla="*/ 2147483647 w 133"/>
                <a:gd name="T57" fmla="*/ 2147483647 h 134"/>
                <a:gd name="T58" fmla="*/ 2147483647 w 133"/>
                <a:gd name="T59" fmla="*/ 2147483647 h 134"/>
                <a:gd name="T60" fmla="*/ 2147483647 w 133"/>
                <a:gd name="T61" fmla="*/ 2147483647 h 134"/>
                <a:gd name="T62" fmla="*/ 2147483647 w 133"/>
                <a:gd name="T63" fmla="*/ 2147483647 h 134"/>
                <a:gd name="T64" fmla="*/ 2147483647 w 133"/>
                <a:gd name="T65" fmla="*/ 2147483647 h 134"/>
                <a:gd name="T66" fmla="*/ 2147483647 w 133"/>
                <a:gd name="T67" fmla="*/ 2147483647 h 134"/>
                <a:gd name="T68" fmla="*/ 2147483647 w 133"/>
                <a:gd name="T69" fmla="*/ 2147483647 h 134"/>
                <a:gd name="T70" fmla="*/ 2147483647 w 133"/>
                <a:gd name="T71" fmla="*/ 2147483647 h 134"/>
                <a:gd name="T72" fmla="*/ 2147483647 w 133"/>
                <a:gd name="T73" fmla="*/ 2147483647 h 134"/>
                <a:gd name="T74" fmla="*/ 2147483647 w 133"/>
                <a:gd name="T75" fmla="*/ 2147483647 h 134"/>
                <a:gd name="T76" fmla="*/ 2147483647 w 133"/>
                <a:gd name="T77" fmla="*/ 2147483647 h 1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3"/>
                <a:gd name="T118" fmla="*/ 0 h 134"/>
                <a:gd name="T119" fmla="*/ 133 w 133"/>
                <a:gd name="T120" fmla="*/ 134 h 1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3" h="134">
                  <a:moveTo>
                    <a:pt x="133" y="126"/>
                  </a:moveTo>
                  <a:lnTo>
                    <a:pt x="133" y="134"/>
                  </a:lnTo>
                  <a:lnTo>
                    <a:pt x="8" y="134"/>
                  </a:lnTo>
                  <a:lnTo>
                    <a:pt x="0" y="134"/>
                  </a:lnTo>
                  <a:lnTo>
                    <a:pt x="0" y="126"/>
                  </a:lnTo>
                  <a:lnTo>
                    <a:pt x="0" y="0"/>
                  </a:lnTo>
                  <a:lnTo>
                    <a:pt x="8" y="0"/>
                  </a:lnTo>
                  <a:lnTo>
                    <a:pt x="8" y="126"/>
                  </a:lnTo>
                  <a:lnTo>
                    <a:pt x="133" y="126"/>
                  </a:lnTo>
                  <a:close/>
                  <a:moveTo>
                    <a:pt x="116" y="0"/>
                  </a:moveTo>
                  <a:lnTo>
                    <a:pt x="83" y="5"/>
                  </a:lnTo>
                  <a:lnTo>
                    <a:pt x="92" y="15"/>
                  </a:lnTo>
                  <a:lnTo>
                    <a:pt x="22" y="72"/>
                  </a:lnTo>
                  <a:lnTo>
                    <a:pt x="27" y="79"/>
                  </a:lnTo>
                  <a:lnTo>
                    <a:pt x="97" y="22"/>
                  </a:lnTo>
                  <a:lnTo>
                    <a:pt x="105" y="31"/>
                  </a:lnTo>
                  <a:lnTo>
                    <a:pt x="116" y="0"/>
                  </a:lnTo>
                  <a:close/>
                  <a:moveTo>
                    <a:pt x="108" y="48"/>
                  </a:moveTo>
                  <a:lnTo>
                    <a:pt x="100" y="38"/>
                  </a:lnTo>
                  <a:lnTo>
                    <a:pt x="100" y="118"/>
                  </a:lnTo>
                  <a:lnTo>
                    <a:pt x="116" y="118"/>
                  </a:lnTo>
                  <a:lnTo>
                    <a:pt x="116" y="25"/>
                  </a:lnTo>
                  <a:lnTo>
                    <a:pt x="108" y="48"/>
                  </a:lnTo>
                  <a:close/>
                  <a:moveTo>
                    <a:pt x="49" y="71"/>
                  </a:moveTo>
                  <a:lnTo>
                    <a:pt x="49" y="118"/>
                  </a:lnTo>
                  <a:lnTo>
                    <a:pt x="67" y="118"/>
                  </a:lnTo>
                  <a:lnTo>
                    <a:pt x="67" y="57"/>
                  </a:lnTo>
                  <a:lnTo>
                    <a:pt x="49" y="71"/>
                  </a:lnTo>
                  <a:close/>
                  <a:moveTo>
                    <a:pt x="26" y="90"/>
                  </a:moveTo>
                  <a:lnTo>
                    <a:pt x="24" y="89"/>
                  </a:lnTo>
                  <a:lnTo>
                    <a:pt x="24" y="118"/>
                  </a:lnTo>
                  <a:lnTo>
                    <a:pt x="41" y="118"/>
                  </a:lnTo>
                  <a:lnTo>
                    <a:pt x="41" y="78"/>
                  </a:lnTo>
                  <a:lnTo>
                    <a:pt x="26" y="90"/>
                  </a:lnTo>
                  <a:close/>
                  <a:moveTo>
                    <a:pt x="75" y="51"/>
                  </a:moveTo>
                  <a:lnTo>
                    <a:pt x="75" y="118"/>
                  </a:lnTo>
                  <a:lnTo>
                    <a:pt x="92" y="118"/>
                  </a:lnTo>
                  <a:lnTo>
                    <a:pt x="92" y="37"/>
                  </a:lnTo>
                  <a:lnTo>
                    <a:pt x="75" y="51"/>
                  </a:lnTo>
                  <a:close/>
                </a:path>
              </a:pathLst>
            </a:cu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6" name="Freeform 395"/>
            <p:cNvSpPr>
              <a:spLocks noEditPoints="1" noChangeArrowheads="1"/>
            </p:cNvSpPr>
            <p:nvPr/>
          </p:nvSpPr>
          <p:spPr bwMode="auto">
            <a:xfrm>
              <a:off x="409575" y="833438"/>
              <a:ext cx="211138" cy="212725"/>
            </a:xfrm>
            <a:custGeom>
              <a:avLst/>
              <a:gdLst>
                <a:gd name="T0" fmla="*/ 2147483647 w 133"/>
                <a:gd name="T1" fmla="*/ 2147483647 h 134"/>
                <a:gd name="T2" fmla="*/ 2147483647 w 133"/>
                <a:gd name="T3" fmla="*/ 2147483647 h 134"/>
                <a:gd name="T4" fmla="*/ 2147483647 w 133"/>
                <a:gd name="T5" fmla="*/ 2147483647 h 134"/>
                <a:gd name="T6" fmla="*/ 0 w 133"/>
                <a:gd name="T7" fmla="*/ 2147483647 h 134"/>
                <a:gd name="T8" fmla="*/ 0 w 133"/>
                <a:gd name="T9" fmla="*/ 2147483647 h 134"/>
                <a:gd name="T10" fmla="*/ 0 w 133"/>
                <a:gd name="T11" fmla="*/ 0 h 134"/>
                <a:gd name="T12" fmla="*/ 2147483647 w 133"/>
                <a:gd name="T13" fmla="*/ 0 h 134"/>
                <a:gd name="T14" fmla="*/ 2147483647 w 133"/>
                <a:gd name="T15" fmla="*/ 2147483647 h 134"/>
                <a:gd name="T16" fmla="*/ 2147483647 w 133"/>
                <a:gd name="T17" fmla="*/ 2147483647 h 134"/>
                <a:gd name="T18" fmla="*/ 2147483647 w 133"/>
                <a:gd name="T19" fmla="*/ 0 h 134"/>
                <a:gd name="T20" fmla="*/ 2147483647 w 133"/>
                <a:gd name="T21" fmla="*/ 2147483647 h 134"/>
                <a:gd name="T22" fmla="*/ 2147483647 w 133"/>
                <a:gd name="T23" fmla="*/ 2147483647 h 134"/>
                <a:gd name="T24" fmla="*/ 2147483647 w 133"/>
                <a:gd name="T25" fmla="*/ 2147483647 h 134"/>
                <a:gd name="T26" fmla="*/ 2147483647 w 133"/>
                <a:gd name="T27" fmla="*/ 2147483647 h 134"/>
                <a:gd name="T28" fmla="*/ 2147483647 w 133"/>
                <a:gd name="T29" fmla="*/ 2147483647 h 134"/>
                <a:gd name="T30" fmla="*/ 2147483647 w 133"/>
                <a:gd name="T31" fmla="*/ 2147483647 h 134"/>
                <a:gd name="T32" fmla="*/ 2147483647 w 133"/>
                <a:gd name="T33" fmla="*/ 0 h 134"/>
                <a:gd name="T34" fmla="*/ 2147483647 w 133"/>
                <a:gd name="T35" fmla="*/ 2147483647 h 134"/>
                <a:gd name="T36" fmla="*/ 2147483647 w 133"/>
                <a:gd name="T37" fmla="*/ 2147483647 h 134"/>
                <a:gd name="T38" fmla="*/ 2147483647 w 133"/>
                <a:gd name="T39" fmla="*/ 2147483647 h 134"/>
                <a:gd name="T40" fmla="*/ 2147483647 w 133"/>
                <a:gd name="T41" fmla="*/ 2147483647 h 134"/>
                <a:gd name="T42" fmla="*/ 2147483647 w 133"/>
                <a:gd name="T43" fmla="*/ 2147483647 h 134"/>
                <a:gd name="T44" fmla="*/ 2147483647 w 133"/>
                <a:gd name="T45" fmla="*/ 2147483647 h 134"/>
                <a:gd name="T46" fmla="*/ 2147483647 w 133"/>
                <a:gd name="T47" fmla="*/ 2147483647 h 134"/>
                <a:gd name="T48" fmla="*/ 2147483647 w 133"/>
                <a:gd name="T49" fmla="*/ 2147483647 h 134"/>
                <a:gd name="T50" fmla="*/ 2147483647 w 133"/>
                <a:gd name="T51" fmla="*/ 2147483647 h 134"/>
                <a:gd name="T52" fmla="*/ 2147483647 w 133"/>
                <a:gd name="T53" fmla="*/ 2147483647 h 134"/>
                <a:gd name="T54" fmla="*/ 2147483647 w 133"/>
                <a:gd name="T55" fmla="*/ 2147483647 h 134"/>
                <a:gd name="T56" fmla="*/ 2147483647 w 133"/>
                <a:gd name="T57" fmla="*/ 2147483647 h 134"/>
                <a:gd name="T58" fmla="*/ 2147483647 w 133"/>
                <a:gd name="T59" fmla="*/ 2147483647 h 134"/>
                <a:gd name="T60" fmla="*/ 2147483647 w 133"/>
                <a:gd name="T61" fmla="*/ 2147483647 h 134"/>
                <a:gd name="T62" fmla="*/ 2147483647 w 133"/>
                <a:gd name="T63" fmla="*/ 2147483647 h 134"/>
                <a:gd name="T64" fmla="*/ 2147483647 w 133"/>
                <a:gd name="T65" fmla="*/ 2147483647 h 134"/>
                <a:gd name="T66" fmla="*/ 2147483647 w 133"/>
                <a:gd name="T67" fmla="*/ 2147483647 h 134"/>
                <a:gd name="T68" fmla="*/ 2147483647 w 133"/>
                <a:gd name="T69" fmla="*/ 2147483647 h 134"/>
                <a:gd name="T70" fmla="*/ 2147483647 w 133"/>
                <a:gd name="T71" fmla="*/ 2147483647 h 134"/>
                <a:gd name="T72" fmla="*/ 2147483647 w 133"/>
                <a:gd name="T73" fmla="*/ 2147483647 h 134"/>
                <a:gd name="T74" fmla="*/ 2147483647 w 133"/>
                <a:gd name="T75" fmla="*/ 2147483647 h 134"/>
                <a:gd name="T76" fmla="*/ 2147483647 w 133"/>
                <a:gd name="T77" fmla="*/ 2147483647 h 1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3"/>
                <a:gd name="T118" fmla="*/ 0 h 134"/>
                <a:gd name="T119" fmla="*/ 133 w 133"/>
                <a:gd name="T120" fmla="*/ 134 h 1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3" h="134">
                  <a:moveTo>
                    <a:pt x="133" y="126"/>
                  </a:moveTo>
                  <a:lnTo>
                    <a:pt x="133" y="134"/>
                  </a:lnTo>
                  <a:lnTo>
                    <a:pt x="8" y="134"/>
                  </a:lnTo>
                  <a:lnTo>
                    <a:pt x="0" y="134"/>
                  </a:lnTo>
                  <a:lnTo>
                    <a:pt x="0" y="126"/>
                  </a:lnTo>
                  <a:lnTo>
                    <a:pt x="0" y="0"/>
                  </a:lnTo>
                  <a:lnTo>
                    <a:pt x="8" y="0"/>
                  </a:lnTo>
                  <a:lnTo>
                    <a:pt x="8" y="126"/>
                  </a:lnTo>
                  <a:lnTo>
                    <a:pt x="133" y="126"/>
                  </a:lnTo>
                  <a:close/>
                  <a:moveTo>
                    <a:pt x="116" y="0"/>
                  </a:moveTo>
                  <a:lnTo>
                    <a:pt x="83" y="5"/>
                  </a:lnTo>
                  <a:lnTo>
                    <a:pt x="92" y="15"/>
                  </a:lnTo>
                  <a:lnTo>
                    <a:pt x="22" y="72"/>
                  </a:lnTo>
                  <a:lnTo>
                    <a:pt x="27" y="78"/>
                  </a:lnTo>
                  <a:lnTo>
                    <a:pt x="97" y="22"/>
                  </a:lnTo>
                  <a:lnTo>
                    <a:pt x="105" y="31"/>
                  </a:lnTo>
                  <a:lnTo>
                    <a:pt x="116" y="0"/>
                  </a:lnTo>
                  <a:close/>
                  <a:moveTo>
                    <a:pt x="108" y="48"/>
                  </a:moveTo>
                  <a:lnTo>
                    <a:pt x="100" y="38"/>
                  </a:lnTo>
                  <a:lnTo>
                    <a:pt x="100" y="116"/>
                  </a:lnTo>
                  <a:lnTo>
                    <a:pt x="116" y="116"/>
                  </a:lnTo>
                  <a:lnTo>
                    <a:pt x="116" y="23"/>
                  </a:lnTo>
                  <a:lnTo>
                    <a:pt x="108" y="48"/>
                  </a:lnTo>
                  <a:close/>
                  <a:moveTo>
                    <a:pt x="49" y="71"/>
                  </a:moveTo>
                  <a:lnTo>
                    <a:pt x="49" y="116"/>
                  </a:lnTo>
                  <a:lnTo>
                    <a:pt x="67" y="116"/>
                  </a:lnTo>
                  <a:lnTo>
                    <a:pt x="67" y="57"/>
                  </a:lnTo>
                  <a:lnTo>
                    <a:pt x="49" y="71"/>
                  </a:lnTo>
                  <a:close/>
                  <a:moveTo>
                    <a:pt x="26" y="90"/>
                  </a:moveTo>
                  <a:lnTo>
                    <a:pt x="24" y="89"/>
                  </a:lnTo>
                  <a:lnTo>
                    <a:pt x="24" y="116"/>
                  </a:lnTo>
                  <a:lnTo>
                    <a:pt x="41" y="116"/>
                  </a:lnTo>
                  <a:lnTo>
                    <a:pt x="41" y="78"/>
                  </a:lnTo>
                  <a:lnTo>
                    <a:pt x="26" y="90"/>
                  </a:lnTo>
                  <a:close/>
                  <a:moveTo>
                    <a:pt x="75" y="51"/>
                  </a:moveTo>
                  <a:lnTo>
                    <a:pt x="75" y="116"/>
                  </a:lnTo>
                  <a:lnTo>
                    <a:pt x="92" y="116"/>
                  </a:lnTo>
                  <a:lnTo>
                    <a:pt x="92" y="37"/>
                  </a:lnTo>
                  <a:lnTo>
                    <a:pt x="75" y="51"/>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7" name="Rectangle 396"/>
            <p:cNvSpPr>
              <a:spLocks noChangeArrowheads="1"/>
            </p:cNvSpPr>
            <p:nvPr/>
          </p:nvSpPr>
          <p:spPr bwMode="auto">
            <a:xfrm>
              <a:off x="641350" y="554038"/>
              <a:ext cx="604838" cy="3810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48" name="Rectangle 397"/>
            <p:cNvSpPr>
              <a:spLocks noChangeArrowheads="1"/>
            </p:cNvSpPr>
            <p:nvPr/>
          </p:nvSpPr>
          <p:spPr bwMode="auto">
            <a:xfrm>
              <a:off x="641350" y="633413"/>
              <a:ext cx="604838" cy="17463"/>
            </a:xfrm>
            <a:prstGeom prst="rect">
              <a:avLst/>
            </a:pr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49" name="Rectangle 398"/>
            <p:cNvSpPr>
              <a:spLocks noChangeArrowheads="1"/>
            </p:cNvSpPr>
            <p:nvPr/>
          </p:nvSpPr>
          <p:spPr bwMode="auto">
            <a:xfrm>
              <a:off x="641350" y="650876"/>
              <a:ext cx="604838" cy="152400"/>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0" name="Rectangle 399"/>
            <p:cNvSpPr>
              <a:spLocks noChangeArrowheads="1"/>
            </p:cNvSpPr>
            <p:nvPr/>
          </p:nvSpPr>
          <p:spPr bwMode="auto">
            <a:xfrm>
              <a:off x="639763" y="857251"/>
              <a:ext cx="609600" cy="603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1" name="Rectangle 400"/>
            <p:cNvSpPr>
              <a:spLocks noChangeArrowheads="1"/>
            </p:cNvSpPr>
            <p:nvPr/>
          </p:nvSpPr>
          <p:spPr bwMode="auto">
            <a:xfrm>
              <a:off x="639763" y="962026"/>
              <a:ext cx="609600" cy="52388"/>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2" name="Freeform 401"/>
            <p:cNvSpPr>
              <a:spLocks noChangeArrowheads="1"/>
            </p:cNvSpPr>
            <p:nvPr/>
          </p:nvSpPr>
          <p:spPr bwMode="auto">
            <a:xfrm>
              <a:off x="1457325" y="492126"/>
              <a:ext cx="339725" cy="442913"/>
            </a:xfrm>
            <a:custGeom>
              <a:avLst/>
              <a:gdLst>
                <a:gd name="T0" fmla="*/ 2147483647 w 156"/>
                <a:gd name="T1" fmla="*/ 2147483647 h 204"/>
                <a:gd name="T2" fmla="*/ 2147483647 w 156"/>
                <a:gd name="T3" fmla="*/ 2147483647 h 204"/>
                <a:gd name="T4" fmla="*/ 2147483647 w 156"/>
                <a:gd name="T5" fmla="*/ 2147483647 h 204"/>
                <a:gd name="T6" fmla="*/ 0 w 156"/>
                <a:gd name="T7" fmla="*/ 2147483647 h 204"/>
                <a:gd name="T8" fmla="*/ 0 w 156"/>
                <a:gd name="T9" fmla="*/ 2147483647 h 204"/>
                <a:gd name="T10" fmla="*/ 2147483647 w 156"/>
                <a:gd name="T11" fmla="*/ 0 h 204"/>
                <a:gd name="T12" fmla="*/ 2147483647 w 156"/>
                <a:gd name="T13" fmla="*/ 0 h 204"/>
                <a:gd name="T14" fmla="*/ 2147483647 w 156"/>
                <a:gd name="T15" fmla="*/ 2147483647 h 204"/>
                <a:gd name="T16" fmla="*/ 2147483647 w 156"/>
                <a:gd name="T17" fmla="*/ 2147483647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6"/>
                <a:gd name="T28" fmla="*/ 0 h 204"/>
                <a:gd name="T29" fmla="*/ 156 w 156"/>
                <a:gd name="T30" fmla="*/ 204 h 2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6" h="204">
                  <a:moveTo>
                    <a:pt x="156" y="199"/>
                  </a:moveTo>
                  <a:cubicBezTo>
                    <a:pt x="156" y="202"/>
                    <a:pt x="154" y="204"/>
                    <a:pt x="151" y="204"/>
                  </a:cubicBezTo>
                  <a:cubicBezTo>
                    <a:pt x="5" y="204"/>
                    <a:pt x="5" y="204"/>
                    <a:pt x="5" y="204"/>
                  </a:cubicBezTo>
                  <a:cubicBezTo>
                    <a:pt x="2" y="204"/>
                    <a:pt x="0" y="202"/>
                    <a:pt x="0" y="199"/>
                  </a:cubicBezTo>
                  <a:cubicBezTo>
                    <a:pt x="0" y="5"/>
                    <a:pt x="0" y="5"/>
                    <a:pt x="0" y="5"/>
                  </a:cubicBezTo>
                  <a:cubicBezTo>
                    <a:pt x="0" y="2"/>
                    <a:pt x="2" y="0"/>
                    <a:pt x="5" y="0"/>
                  </a:cubicBezTo>
                  <a:cubicBezTo>
                    <a:pt x="151" y="0"/>
                    <a:pt x="151" y="0"/>
                    <a:pt x="151" y="0"/>
                  </a:cubicBezTo>
                  <a:cubicBezTo>
                    <a:pt x="154" y="0"/>
                    <a:pt x="156" y="2"/>
                    <a:pt x="156" y="5"/>
                  </a:cubicBezTo>
                  <a:lnTo>
                    <a:pt x="156" y="199"/>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3" name="Rectangle 402"/>
            <p:cNvSpPr>
              <a:spLocks noChangeArrowheads="1"/>
            </p:cNvSpPr>
            <p:nvPr/>
          </p:nvSpPr>
          <p:spPr bwMode="auto">
            <a:xfrm>
              <a:off x="1484313" y="517526"/>
              <a:ext cx="277813" cy="400050"/>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4" name="Freeform 403"/>
            <p:cNvSpPr>
              <a:spLocks noEditPoints="1" noChangeArrowheads="1"/>
            </p:cNvSpPr>
            <p:nvPr/>
          </p:nvSpPr>
          <p:spPr bwMode="auto">
            <a:xfrm>
              <a:off x="1552575" y="476251"/>
              <a:ext cx="139700" cy="68263"/>
            </a:xfrm>
            <a:custGeom>
              <a:avLst/>
              <a:gdLst>
                <a:gd name="T0" fmla="*/ 2147483647 w 64"/>
                <a:gd name="T1" fmla="*/ 2147483647 h 31"/>
                <a:gd name="T2" fmla="*/ 2147483647 w 64"/>
                <a:gd name="T3" fmla="*/ 0 h 31"/>
                <a:gd name="T4" fmla="*/ 2147483647 w 64"/>
                <a:gd name="T5" fmla="*/ 2147483647 h 31"/>
                <a:gd name="T6" fmla="*/ 0 w 64"/>
                <a:gd name="T7" fmla="*/ 2147483647 h 31"/>
                <a:gd name="T8" fmla="*/ 0 w 64"/>
                <a:gd name="T9" fmla="*/ 2147483647 h 31"/>
                <a:gd name="T10" fmla="*/ 2147483647 w 64"/>
                <a:gd name="T11" fmla="*/ 2147483647 h 31"/>
                <a:gd name="T12" fmla="*/ 2147483647 w 64"/>
                <a:gd name="T13" fmla="*/ 2147483647 h 31"/>
                <a:gd name="T14" fmla="*/ 2147483647 w 64"/>
                <a:gd name="T15" fmla="*/ 2147483647 h 31"/>
                <a:gd name="T16" fmla="*/ 2147483647 w 64"/>
                <a:gd name="T17" fmla="*/ 2147483647 h 31"/>
                <a:gd name="T18" fmla="*/ 2147483647 w 64"/>
                <a:gd name="T19" fmla="*/ 2147483647 h 31"/>
                <a:gd name="T20" fmla="*/ 2147483647 w 64"/>
                <a:gd name="T21" fmla="*/ 2147483647 h 31"/>
                <a:gd name="T22" fmla="*/ 2147483647 w 64"/>
                <a:gd name="T23" fmla="*/ 2147483647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31"/>
                <a:gd name="T38" fmla="*/ 64 w 64"/>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31">
                  <a:moveTo>
                    <a:pt x="43" y="15"/>
                  </a:moveTo>
                  <a:cubicBezTo>
                    <a:pt x="43" y="15"/>
                    <a:pt x="44" y="0"/>
                    <a:pt x="32" y="0"/>
                  </a:cubicBezTo>
                  <a:cubicBezTo>
                    <a:pt x="20" y="0"/>
                    <a:pt x="21" y="15"/>
                    <a:pt x="21" y="15"/>
                  </a:cubicBezTo>
                  <a:cubicBezTo>
                    <a:pt x="0" y="15"/>
                    <a:pt x="0" y="15"/>
                    <a:pt x="0" y="15"/>
                  </a:cubicBezTo>
                  <a:cubicBezTo>
                    <a:pt x="0" y="31"/>
                    <a:pt x="0" y="31"/>
                    <a:pt x="0" y="31"/>
                  </a:cubicBezTo>
                  <a:cubicBezTo>
                    <a:pt x="64" y="31"/>
                    <a:pt x="64" y="31"/>
                    <a:pt x="64" y="31"/>
                  </a:cubicBezTo>
                  <a:cubicBezTo>
                    <a:pt x="64" y="15"/>
                    <a:pt x="64" y="15"/>
                    <a:pt x="64" y="15"/>
                  </a:cubicBezTo>
                  <a:lnTo>
                    <a:pt x="43" y="15"/>
                  </a:lnTo>
                  <a:close/>
                  <a:moveTo>
                    <a:pt x="32" y="3"/>
                  </a:moveTo>
                  <a:cubicBezTo>
                    <a:pt x="39" y="3"/>
                    <a:pt x="38" y="12"/>
                    <a:pt x="38" y="14"/>
                  </a:cubicBezTo>
                  <a:cubicBezTo>
                    <a:pt x="25" y="13"/>
                    <a:pt x="25" y="13"/>
                    <a:pt x="25" y="13"/>
                  </a:cubicBezTo>
                  <a:cubicBezTo>
                    <a:pt x="25" y="2"/>
                    <a:pt x="32" y="3"/>
                    <a:pt x="32" y="3"/>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5" name="Rectangle 404"/>
            <p:cNvSpPr>
              <a:spLocks noChangeArrowheads="1"/>
            </p:cNvSpPr>
            <p:nvPr/>
          </p:nvSpPr>
          <p:spPr bwMode="auto">
            <a:xfrm>
              <a:off x="1570038" y="604838"/>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6" name="Rectangle 405"/>
            <p:cNvSpPr>
              <a:spLocks noChangeArrowheads="1"/>
            </p:cNvSpPr>
            <p:nvPr/>
          </p:nvSpPr>
          <p:spPr bwMode="auto">
            <a:xfrm>
              <a:off x="1570038" y="674688"/>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7" name="Rectangle 407"/>
            <p:cNvSpPr>
              <a:spLocks noChangeArrowheads="1"/>
            </p:cNvSpPr>
            <p:nvPr/>
          </p:nvSpPr>
          <p:spPr bwMode="auto">
            <a:xfrm>
              <a:off x="1570038" y="735013"/>
              <a:ext cx="157163" cy="95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8" name="Rectangle 408"/>
            <p:cNvSpPr>
              <a:spLocks noChangeArrowheads="1"/>
            </p:cNvSpPr>
            <p:nvPr/>
          </p:nvSpPr>
          <p:spPr bwMode="auto">
            <a:xfrm>
              <a:off x="1570038" y="804863"/>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9" name="Freeform 409"/>
            <p:cNvSpPr>
              <a:spLocks noChangeArrowheads="1"/>
            </p:cNvSpPr>
            <p:nvPr/>
          </p:nvSpPr>
          <p:spPr bwMode="auto">
            <a:xfrm>
              <a:off x="1516063" y="592138"/>
              <a:ext cx="36513" cy="25400"/>
            </a:xfrm>
            <a:custGeom>
              <a:avLst/>
              <a:gdLst>
                <a:gd name="T0" fmla="*/ 2147483647 w 17"/>
                <a:gd name="T1" fmla="*/ 2147483647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1"/>
                  </a:moveTo>
                  <a:cubicBezTo>
                    <a:pt x="6" y="7"/>
                    <a:pt x="6" y="7"/>
                    <a:pt x="6" y="7"/>
                  </a:cubicBezTo>
                  <a:cubicBezTo>
                    <a:pt x="3" y="4"/>
                    <a:pt x="3" y="4"/>
                    <a:pt x="3" y="4"/>
                  </a:cubicBezTo>
                  <a:cubicBezTo>
                    <a:pt x="3" y="3"/>
                    <a:pt x="1" y="3"/>
                    <a:pt x="1" y="4"/>
                  </a:cubicBezTo>
                  <a:cubicBezTo>
                    <a:pt x="0" y="4"/>
                    <a:pt x="0" y="6"/>
                    <a:pt x="0" y="6"/>
                  </a:cubicBezTo>
                  <a:cubicBezTo>
                    <a:pt x="4" y="11"/>
                    <a:pt x="4" y="11"/>
                    <a:pt x="4" y="11"/>
                  </a:cubicBezTo>
                  <a:cubicBezTo>
                    <a:pt x="5" y="12"/>
                    <a:pt x="6" y="12"/>
                    <a:pt x="7" y="11"/>
                  </a:cubicBezTo>
                  <a:cubicBezTo>
                    <a:pt x="16" y="4"/>
                    <a:pt x="16" y="4"/>
                    <a:pt x="16" y="4"/>
                  </a:cubicBezTo>
                  <a:cubicBezTo>
                    <a:pt x="17" y="3"/>
                    <a:pt x="17" y="2"/>
                    <a:pt x="16" y="1"/>
                  </a:cubicBezTo>
                  <a:cubicBezTo>
                    <a:pt x="15" y="0"/>
                    <a:pt x="14" y="0"/>
                    <a:pt x="13" y="1"/>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0" name="Freeform 410"/>
            <p:cNvSpPr>
              <a:spLocks noChangeArrowheads="1"/>
            </p:cNvSpPr>
            <p:nvPr/>
          </p:nvSpPr>
          <p:spPr bwMode="auto">
            <a:xfrm>
              <a:off x="1516063" y="661988"/>
              <a:ext cx="36513" cy="25400"/>
            </a:xfrm>
            <a:custGeom>
              <a:avLst/>
              <a:gdLst>
                <a:gd name="T0" fmla="*/ 2147483647 w 17"/>
                <a:gd name="T1" fmla="*/ 2147483647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1"/>
                  </a:moveTo>
                  <a:cubicBezTo>
                    <a:pt x="6" y="7"/>
                    <a:pt x="6" y="7"/>
                    <a:pt x="6" y="7"/>
                  </a:cubicBezTo>
                  <a:cubicBezTo>
                    <a:pt x="3" y="4"/>
                    <a:pt x="3" y="4"/>
                    <a:pt x="3" y="4"/>
                  </a:cubicBezTo>
                  <a:cubicBezTo>
                    <a:pt x="3" y="3"/>
                    <a:pt x="1" y="3"/>
                    <a:pt x="1" y="4"/>
                  </a:cubicBezTo>
                  <a:cubicBezTo>
                    <a:pt x="0" y="4"/>
                    <a:pt x="0" y="6"/>
                    <a:pt x="0" y="7"/>
                  </a:cubicBezTo>
                  <a:cubicBezTo>
                    <a:pt x="4" y="11"/>
                    <a:pt x="4" y="11"/>
                    <a:pt x="4" y="11"/>
                  </a:cubicBezTo>
                  <a:cubicBezTo>
                    <a:pt x="5" y="12"/>
                    <a:pt x="6" y="12"/>
                    <a:pt x="7" y="11"/>
                  </a:cubicBezTo>
                  <a:cubicBezTo>
                    <a:pt x="16" y="4"/>
                    <a:pt x="16" y="4"/>
                    <a:pt x="16" y="4"/>
                  </a:cubicBezTo>
                  <a:cubicBezTo>
                    <a:pt x="17" y="3"/>
                    <a:pt x="17" y="2"/>
                    <a:pt x="16" y="1"/>
                  </a:cubicBezTo>
                  <a:cubicBezTo>
                    <a:pt x="15" y="0"/>
                    <a:pt x="14" y="0"/>
                    <a:pt x="13" y="1"/>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1" name="Freeform 411"/>
            <p:cNvSpPr>
              <a:spLocks noChangeArrowheads="1"/>
            </p:cNvSpPr>
            <p:nvPr/>
          </p:nvSpPr>
          <p:spPr bwMode="auto">
            <a:xfrm>
              <a:off x="1516063" y="727075"/>
              <a:ext cx="36513" cy="25400"/>
            </a:xfrm>
            <a:custGeom>
              <a:avLst/>
              <a:gdLst>
                <a:gd name="T0" fmla="*/ 2147483647 w 17"/>
                <a:gd name="T1" fmla="*/ 0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0"/>
                  </a:moveTo>
                  <a:cubicBezTo>
                    <a:pt x="6" y="7"/>
                    <a:pt x="6" y="7"/>
                    <a:pt x="6" y="7"/>
                  </a:cubicBezTo>
                  <a:cubicBezTo>
                    <a:pt x="3" y="4"/>
                    <a:pt x="3" y="4"/>
                    <a:pt x="3" y="4"/>
                  </a:cubicBezTo>
                  <a:cubicBezTo>
                    <a:pt x="3" y="3"/>
                    <a:pt x="1" y="3"/>
                    <a:pt x="1" y="3"/>
                  </a:cubicBezTo>
                  <a:cubicBezTo>
                    <a:pt x="0" y="4"/>
                    <a:pt x="0" y="5"/>
                    <a:pt x="0" y="6"/>
                  </a:cubicBezTo>
                  <a:cubicBezTo>
                    <a:pt x="4" y="11"/>
                    <a:pt x="4" y="11"/>
                    <a:pt x="4" y="11"/>
                  </a:cubicBezTo>
                  <a:cubicBezTo>
                    <a:pt x="5" y="12"/>
                    <a:pt x="6" y="12"/>
                    <a:pt x="7" y="11"/>
                  </a:cubicBezTo>
                  <a:cubicBezTo>
                    <a:pt x="16" y="3"/>
                    <a:pt x="16" y="3"/>
                    <a:pt x="16" y="3"/>
                  </a:cubicBezTo>
                  <a:cubicBezTo>
                    <a:pt x="17" y="3"/>
                    <a:pt x="17" y="1"/>
                    <a:pt x="16" y="1"/>
                  </a:cubicBezTo>
                  <a:cubicBezTo>
                    <a:pt x="15" y="0"/>
                    <a:pt x="14" y="0"/>
                    <a:pt x="13" y="0"/>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2" name="Freeform 412"/>
            <p:cNvSpPr>
              <a:spLocks noChangeArrowheads="1"/>
            </p:cNvSpPr>
            <p:nvPr/>
          </p:nvSpPr>
          <p:spPr bwMode="auto">
            <a:xfrm>
              <a:off x="1514475" y="792163"/>
              <a:ext cx="38100" cy="25400"/>
            </a:xfrm>
            <a:custGeom>
              <a:avLst/>
              <a:gdLst>
                <a:gd name="T0" fmla="*/ 2147483647 w 18"/>
                <a:gd name="T1" fmla="*/ 0 h 12"/>
                <a:gd name="T2" fmla="*/ 2147483647 w 18"/>
                <a:gd name="T3" fmla="*/ 2147483647 h 12"/>
                <a:gd name="T4" fmla="*/ 2147483647 w 18"/>
                <a:gd name="T5" fmla="*/ 2147483647 h 12"/>
                <a:gd name="T6" fmla="*/ 2147483647 w 18"/>
                <a:gd name="T7" fmla="*/ 2147483647 h 12"/>
                <a:gd name="T8" fmla="*/ 2147483647 w 18"/>
                <a:gd name="T9" fmla="*/ 2147483647 h 12"/>
                <a:gd name="T10" fmla="*/ 2147483647 w 18"/>
                <a:gd name="T11" fmla="*/ 2147483647 h 12"/>
                <a:gd name="T12" fmla="*/ 2147483647 w 18"/>
                <a:gd name="T13" fmla="*/ 2147483647 h 12"/>
                <a:gd name="T14" fmla="*/ 2147483647 w 18"/>
                <a:gd name="T15" fmla="*/ 2147483647 h 12"/>
                <a:gd name="T16" fmla="*/ 2147483647 w 18"/>
                <a:gd name="T17" fmla="*/ 2147483647 h 12"/>
                <a:gd name="T18" fmla="*/ 2147483647 w 18"/>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2"/>
                <a:gd name="T32" fmla="*/ 18 w 1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2">
                  <a:moveTo>
                    <a:pt x="14" y="0"/>
                  </a:moveTo>
                  <a:cubicBezTo>
                    <a:pt x="7" y="7"/>
                    <a:pt x="7" y="7"/>
                    <a:pt x="7" y="7"/>
                  </a:cubicBezTo>
                  <a:cubicBezTo>
                    <a:pt x="4" y="4"/>
                    <a:pt x="4" y="4"/>
                    <a:pt x="4" y="4"/>
                  </a:cubicBezTo>
                  <a:cubicBezTo>
                    <a:pt x="3" y="3"/>
                    <a:pt x="2" y="3"/>
                    <a:pt x="1" y="3"/>
                  </a:cubicBezTo>
                  <a:cubicBezTo>
                    <a:pt x="1" y="4"/>
                    <a:pt x="0" y="5"/>
                    <a:pt x="1" y="6"/>
                  </a:cubicBezTo>
                  <a:cubicBezTo>
                    <a:pt x="5" y="11"/>
                    <a:pt x="5" y="11"/>
                    <a:pt x="5" y="11"/>
                  </a:cubicBezTo>
                  <a:cubicBezTo>
                    <a:pt x="6" y="12"/>
                    <a:pt x="7" y="12"/>
                    <a:pt x="8" y="11"/>
                  </a:cubicBezTo>
                  <a:cubicBezTo>
                    <a:pt x="17" y="3"/>
                    <a:pt x="17" y="3"/>
                    <a:pt x="17" y="3"/>
                  </a:cubicBezTo>
                  <a:cubicBezTo>
                    <a:pt x="18" y="3"/>
                    <a:pt x="18" y="1"/>
                    <a:pt x="17" y="1"/>
                  </a:cubicBezTo>
                  <a:cubicBezTo>
                    <a:pt x="16" y="0"/>
                    <a:pt x="15" y="0"/>
                    <a:pt x="14" y="0"/>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3" name="Freeform 413"/>
            <p:cNvSpPr>
              <a:spLocks noChangeArrowheads="1"/>
            </p:cNvSpPr>
            <p:nvPr/>
          </p:nvSpPr>
          <p:spPr bwMode="auto">
            <a:xfrm>
              <a:off x="0" y="768350"/>
              <a:ext cx="174625" cy="304800"/>
            </a:xfrm>
            <a:custGeom>
              <a:avLst/>
              <a:gdLst>
                <a:gd name="T0" fmla="*/ 2147483647 w 80"/>
                <a:gd name="T1" fmla="*/ 0 h 140"/>
                <a:gd name="T2" fmla="*/ 2147483647 w 80"/>
                <a:gd name="T3" fmla="*/ 0 h 140"/>
                <a:gd name="T4" fmla="*/ 0 w 80"/>
                <a:gd name="T5" fmla="*/ 2147483647 h 140"/>
                <a:gd name="T6" fmla="*/ 0 w 80"/>
                <a:gd name="T7" fmla="*/ 2147483647 h 140"/>
                <a:gd name="T8" fmla="*/ 2147483647 w 80"/>
                <a:gd name="T9" fmla="*/ 2147483647 h 140"/>
                <a:gd name="T10" fmla="*/ 2147483647 w 80"/>
                <a:gd name="T11" fmla="*/ 2147483647 h 140"/>
                <a:gd name="T12" fmla="*/ 2147483647 w 80"/>
                <a:gd name="T13" fmla="*/ 2147483647 h 140"/>
                <a:gd name="T14" fmla="*/ 2147483647 w 80"/>
                <a:gd name="T15" fmla="*/ 2147483647 h 140"/>
                <a:gd name="T16" fmla="*/ 2147483647 w 80"/>
                <a:gd name="T17" fmla="*/ 0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
                <a:gd name="T28" fmla="*/ 0 h 140"/>
                <a:gd name="T29" fmla="*/ 80 w 80"/>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 h="140">
                  <a:moveTo>
                    <a:pt x="69" y="0"/>
                  </a:moveTo>
                  <a:cubicBezTo>
                    <a:pt x="10" y="0"/>
                    <a:pt x="10" y="0"/>
                    <a:pt x="10" y="0"/>
                  </a:cubicBezTo>
                  <a:cubicBezTo>
                    <a:pt x="5" y="0"/>
                    <a:pt x="0" y="4"/>
                    <a:pt x="0" y="10"/>
                  </a:cubicBezTo>
                  <a:cubicBezTo>
                    <a:pt x="0" y="130"/>
                    <a:pt x="0" y="130"/>
                    <a:pt x="0" y="130"/>
                  </a:cubicBezTo>
                  <a:cubicBezTo>
                    <a:pt x="0" y="135"/>
                    <a:pt x="5" y="140"/>
                    <a:pt x="10" y="140"/>
                  </a:cubicBezTo>
                  <a:cubicBezTo>
                    <a:pt x="69" y="140"/>
                    <a:pt x="69" y="140"/>
                    <a:pt x="69" y="140"/>
                  </a:cubicBezTo>
                  <a:cubicBezTo>
                    <a:pt x="75" y="140"/>
                    <a:pt x="80" y="135"/>
                    <a:pt x="80" y="130"/>
                  </a:cubicBezTo>
                  <a:cubicBezTo>
                    <a:pt x="80" y="10"/>
                    <a:pt x="80" y="10"/>
                    <a:pt x="80" y="10"/>
                  </a:cubicBezTo>
                  <a:cubicBezTo>
                    <a:pt x="80" y="4"/>
                    <a:pt x="75" y="0"/>
                    <a:pt x="69" y="0"/>
                  </a:cubicBez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4" name="Freeform 414"/>
            <p:cNvSpPr>
              <a:spLocks noChangeArrowheads="1"/>
            </p:cNvSpPr>
            <p:nvPr/>
          </p:nvSpPr>
          <p:spPr bwMode="auto">
            <a:xfrm>
              <a:off x="57150" y="782638"/>
              <a:ext cx="60325" cy="6350"/>
            </a:xfrm>
            <a:custGeom>
              <a:avLst/>
              <a:gdLst>
                <a:gd name="T0" fmla="*/ 2147483647 w 38"/>
                <a:gd name="T1" fmla="*/ 2147483647 h 4"/>
                <a:gd name="T2" fmla="*/ 0 w 38"/>
                <a:gd name="T3" fmla="*/ 2147483647 h 4"/>
                <a:gd name="T4" fmla="*/ 0 w 38"/>
                <a:gd name="T5" fmla="*/ 0 h 4"/>
                <a:gd name="T6" fmla="*/ 2147483647 w 38"/>
                <a:gd name="T7" fmla="*/ 0 h 4"/>
                <a:gd name="T8" fmla="*/ 2147483647 w 38"/>
                <a:gd name="T9" fmla="*/ 2147483647 h 4"/>
                <a:gd name="T10" fmla="*/ 2147483647 w 38"/>
                <a:gd name="T11" fmla="*/ 2147483647 h 4"/>
                <a:gd name="T12" fmla="*/ 0 60000 65536"/>
                <a:gd name="T13" fmla="*/ 0 60000 65536"/>
                <a:gd name="T14" fmla="*/ 0 60000 65536"/>
                <a:gd name="T15" fmla="*/ 0 60000 65536"/>
                <a:gd name="T16" fmla="*/ 0 60000 65536"/>
                <a:gd name="T17" fmla="*/ 0 60000 65536"/>
                <a:gd name="T18" fmla="*/ 0 w 38"/>
                <a:gd name="T19" fmla="*/ 0 h 4"/>
                <a:gd name="T20" fmla="*/ 38 w 38"/>
                <a:gd name="T21" fmla="*/ 4 h 4"/>
              </a:gdLst>
              <a:ahLst/>
              <a:cxnLst>
                <a:cxn ang="T12">
                  <a:pos x="T0" y="T1"/>
                </a:cxn>
                <a:cxn ang="T13">
                  <a:pos x="T2" y="T3"/>
                </a:cxn>
                <a:cxn ang="T14">
                  <a:pos x="T4" y="T5"/>
                </a:cxn>
                <a:cxn ang="T15">
                  <a:pos x="T6" y="T7"/>
                </a:cxn>
                <a:cxn ang="T16">
                  <a:pos x="T8" y="T9"/>
                </a:cxn>
                <a:cxn ang="T17">
                  <a:pos x="T10" y="T11"/>
                </a:cxn>
              </a:cxnLst>
              <a:rect l="T18" t="T19" r="T20" b="T21"/>
              <a:pathLst>
                <a:path w="38" h="4">
                  <a:moveTo>
                    <a:pt x="38" y="4"/>
                  </a:moveTo>
                  <a:lnTo>
                    <a:pt x="0" y="4"/>
                  </a:lnTo>
                  <a:lnTo>
                    <a:pt x="0" y="0"/>
                  </a:lnTo>
                  <a:lnTo>
                    <a:pt x="38" y="0"/>
                  </a:lnTo>
                  <a:lnTo>
                    <a:pt x="38" y="4"/>
                  </a:ln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5" name="Oval 415"/>
            <p:cNvSpPr>
              <a:spLocks noChangeArrowheads="1"/>
            </p:cNvSpPr>
            <p:nvPr/>
          </p:nvSpPr>
          <p:spPr bwMode="auto">
            <a:xfrm>
              <a:off x="130175" y="781050"/>
              <a:ext cx="11113" cy="11113"/>
            </a:xfrm>
            <a:prstGeom prst="ellipse">
              <a:avLst/>
            </a:prstGeom>
            <a:solidFill>
              <a:srgbClr val="FEFDF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22566" name="Rectangle 416"/>
            <p:cNvSpPr>
              <a:spLocks noChangeArrowheads="1"/>
            </p:cNvSpPr>
            <p:nvPr/>
          </p:nvSpPr>
          <p:spPr bwMode="auto">
            <a:xfrm>
              <a:off x="58738" y="1030288"/>
              <a:ext cx="55563" cy="17463"/>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7" name="Rectangle 417"/>
            <p:cNvSpPr>
              <a:spLocks noChangeArrowheads="1"/>
            </p:cNvSpPr>
            <p:nvPr/>
          </p:nvSpPr>
          <p:spPr bwMode="auto">
            <a:xfrm>
              <a:off x="22225" y="812800"/>
              <a:ext cx="122238" cy="131763"/>
            </a:xfrm>
            <a:prstGeom prst="rect">
              <a:avLst/>
            </a:prstGeom>
            <a:solidFill>
              <a:srgbClr val="B2EE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8" name="Rectangle 418"/>
            <p:cNvSpPr>
              <a:spLocks noChangeArrowheads="1"/>
            </p:cNvSpPr>
            <p:nvPr/>
          </p:nvSpPr>
          <p:spPr bwMode="auto">
            <a:xfrm>
              <a:off x="22225" y="962025"/>
              <a:ext cx="122238" cy="42863"/>
            </a:xfrm>
            <a:prstGeom prst="rect">
              <a:avLst/>
            </a:pr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9" name="Freeform 419"/>
            <p:cNvSpPr>
              <a:spLocks noChangeArrowheads="1"/>
            </p:cNvSpPr>
            <p:nvPr/>
          </p:nvSpPr>
          <p:spPr bwMode="auto">
            <a:xfrm>
              <a:off x="80963" y="69850"/>
              <a:ext cx="336550" cy="317500"/>
            </a:xfrm>
            <a:custGeom>
              <a:avLst/>
              <a:gdLst>
                <a:gd name="T0" fmla="*/ 2147483647 w 155"/>
                <a:gd name="T1" fmla="*/ 0 h 146"/>
                <a:gd name="T2" fmla="*/ 0 w 155"/>
                <a:gd name="T3" fmla="*/ 2147483647 h 146"/>
                <a:gd name="T4" fmla="*/ 2147483647 w 155"/>
                <a:gd name="T5" fmla="*/ 2147483647 h 146"/>
                <a:gd name="T6" fmla="*/ 2147483647 w 155"/>
                <a:gd name="T7" fmla="*/ 2147483647 h 146"/>
                <a:gd name="T8" fmla="*/ 2147483647 w 155"/>
                <a:gd name="T9" fmla="*/ 2147483647 h 146"/>
                <a:gd name="T10" fmla="*/ 2147483647 w 155"/>
                <a:gd name="T11" fmla="*/ 2147483647 h 146"/>
                <a:gd name="T12" fmla="*/ 2147483647 w 155"/>
                <a:gd name="T13" fmla="*/ 2147483647 h 146"/>
                <a:gd name="T14" fmla="*/ 2147483647 w 155"/>
                <a:gd name="T15" fmla="*/ 2147483647 h 146"/>
                <a:gd name="T16" fmla="*/ 2147483647 w 155"/>
                <a:gd name="T17" fmla="*/ 2147483647 h 146"/>
                <a:gd name="T18" fmla="*/ 2147483647 w 155"/>
                <a:gd name="T19" fmla="*/ 0 h 1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5"/>
                <a:gd name="T31" fmla="*/ 0 h 146"/>
                <a:gd name="T32" fmla="*/ 155 w 155"/>
                <a:gd name="T33" fmla="*/ 146 h 1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5" h="146">
                  <a:moveTo>
                    <a:pt x="78" y="0"/>
                  </a:moveTo>
                  <a:cubicBezTo>
                    <a:pt x="35" y="0"/>
                    <a:pt x="0" y="29"/>
                    <a:pt x="0" y="64"/>
                  </a:cubicBezTo>
                  <a:cubicBezTo>
                    <a:pt x="0" y="98"/>
                    <a:pt x="35" y="127"/>
                    <a:pt x="78" y="127"/>
                  </a:cubicBezTo>
                  <a:cubicBezTo>
                    <a:pt x="82" y="127"/>
                    <a:pt x="86" y="126"/>
                    <a:pt x="90" y="126"/>
                  </a:cubicBezTo>
                  <a:cubicBezTo>
                    <a:pt x="107" y="143"/>
                    <a:pt x="126" y="146"/>
                    <a:pt x="146" y="146"/>
                  </a:cubicBezTo>
                  <a:cubicBezTo>
                    <a:pt x="146" y="142"/>
                    <a:pt x="146" y="142"/>
                    <a:pt x="146" y="142"/>
                  </a:cubicBezTo>
                  <a:cubicBezTo>
                    <a:pt x="135" y="137"/>
                    <a:pt x="126" y="128"/>
                    <a:pt x="126" y="117"/>
                  </a:cubicBezTo>
                  <a:cubicBezTo>
                    <a:pt x="126" y="115"/>
                    <a:pt x="126" y="114"/>
                    <a:pt x="127" y="113"/>
                  </a:cubicBezTo>
                  <a:cubicBezTo>
                    <a:pt x="144" y="101"/>
                    <a:pt x="155" y="83"/>
                    <a:pt x="155" y="64"/>
                  </a:cubicBezTo>
                  <a:cubicBezTo>
                    <a:pt x="155" y="29"/>
                    <a:pt x="121" y="0"/>
                    <a:pt x="78" y="0"/>
                  </a:cubicBezTo>
                  <a:close/>
                </a:path>
              </a:pathLst>
            </a:cu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0" name="Freeform 420"/>
            <p:cNvSpPr>
              <a:spLocks noEditPoints="1" noChangeArrowheads="1"/>
            </p:cNvSpPr>
            <p:nvPr/>
          </p:nvSpPr>
          <p:spPr bwMode="auto">
            <a:xfrm>
              <a:off x="188913" y="104775"/>
              <a:ext cx="146050" cy="188913"/>
            </a:xfrm>
            <a:custGeom>
              <a:avLst/>
              <a:gdLst>
                <a:gd name="T0" fmla="*/ 2147483647 w 67"/>
                <a:gd name="T1" fmla="*/ 2147483647 h 87"/>
                <a:gd name="T2" fmla="*/ 2147483647 w 67"/>
                <a:gd name="T3" fmla="*/ 2147483647 h 87"/>
                <a:gd name="T4" fmla="*/ 2147483647 w 67"/>
                <a:gd name="T5" fmla="*/ 2147483647 h 87"/>
                <a:gd name="T6" fmla="*/ 2147483647 w 67"/>
                <a:gd name="T7" fmla="*/ 2147483647 h 87"/>
                <a:gd name="T8" fmla="*/ 2147483647 w 67"/>
                <a:gd name="T9" fmla="*/ 2147483647 h 87"/>
                <a:gd name="T10" fmla="*/ 2147483647 w 67"/>
                <a:gd name="T11" fmla="*/ 2147483647 h 87"/>
                <a:gd name="T12" fmla="*/ 2147483647 w 67"/>
                <a:gd name="T13" fmla="*/ 2147483647 h 87"/>
                <a:gd name="T14" fmla="*/ 2147483647 w 67"/>
                <a:gd name="T15" fmla="*/ 2147483647 h 87"/>
                <a:gd name="T16" fmla="*/ 2147483647 w 67"/>
                <a:gd name="T17" fmla="*/ 2147483647 h 87"/>
                <a:gd name="T18" fmla="*/ 2147483647 w 67"/>
                <a:gd name="T19" fmla="*/ 2147483647 h 87"/>
                <a:gd name="T20" fmla="*/ 2147483647 w 67"/>
                <a:gd name="T21" fmla="*/ 2147483647 h 87"/>
                <a:gd name="T22" fmla="*/ 2147483647 w 67"/>
                <a:gd name="T23" fmla="*/ 2147483647 h 87"/>
                <a:gd name="T24" fmla="*/ 2147483647 w 67"/>
                <a:gd name="T25" fmla="*/ 2147483647 h 87"/>
                <a:gd name="T26" fmla="*/ 2147483647 w 67"/>
                <a:gd name="T27" fmla="*/ 2147483647 h 87"/>
                <a:gd name="T28" fmla="*/ 2147483647 w 67"/>
                <a:gd name="T29" fmla="*/ 2147483647 h 87"/>
                <a:gd name="T30" fmla="*/ 2147483647 w 67"/>
                <a:gd name="T31" fmla="*/ 2147483647 h 87"/>
                <a:gd name="T32" fmla="*/ 2147483647 w 67"/>
                <a:gd name="T33" fmla="*/ 2147483647 h 87"/>
                <a:gd name="T34" fmla="*/ 2147483647 w 67"/>
                <a:gd name="T35" fmla="*/ 2147483647 h 87"/>
                <a:gd name="T36" fmla="*/ 2147483647 w 67"/>
                <a:gd name="T37" fmla="*/ 2147483647 h 87"/>
                <a:gd name="T38" fmla="*/ 2147483647 w 67"/>
                <a:gd name="T39" fmla="*/ 2147483647 h 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7"/>
                <a:gd name="T61" fmla="*/ 0 h 87"/>
                <a:gd name="T62" fmla="*/ 67 w 67"/>
                <a:gd name="T63" fmla="*/ 87 h 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7" h="87">
                  <a:moveTo>
                    <a:pt x="50" y="26"/>
                  </a:moveTo>
                  <a:cubicBezTo>
                    <a:pt x="46" y="27"/>
                    <a:pt x="46" y="27"/>
                    <a:pt x="46" y="27"/>
                  </a:cubicBezTo>
                  <a:cubicBezTo>
                    <a:pt x="43" y="17"/>
                    <a:pt x="43" y="17"/>
                    <a:pt x="43" y="17"/>
                  </a:cubicBezTo>
                  <a:cubicBezTo>
                    <a:pt x="39" y="6"/>
                    <a:pt x="27" y="0"/>
                    <a:pt x="16" y="3"/>
                  </a:cubicBezTo>
                  <a:cubicBezTo>
                    <a:pt x="5" y="7"/>
                    <a:pt x="0" y="19"/>
                    <a:pt x="4" y="30"/>
                  </a:cubicBezTo>
                  <a:cubicBezTo>
                    <a:pt x="7" y="40"/>
                    <a:pt x="7" y="40"/>
                    <a:pt x="7" y="40"/>
                  </a:cubicBezTo>
                  <a:cubicBezTo>
                    <a:pt x="4" y="42"/>
                    <a:pt x="4" y="42"/>
                    <a:pt x="4" y="42"/>
                  </a:cubicBezTo>
                  <a:cubicBezTo>
                    <a:pt x="2" y="42"/>
                    <a:pt x="0" y="45"/>
                    <a:pt x="1" y="47"/>
                  </a:cubicBezTo>
                  <a:cubicBezTo>
                    <a:pt x="14" y="85"/>
                    <a:pt x="14" y="85"/>
                    <a:pt x="14" y="85"/>
                  </a:cubicBezTo>
                  <a:cubicBezTo>
                    <a:pt x="15" y="87"/>
                    <a:pt x="17" y="86"/>
                    <a:pt x="19" y="86"/>
                  </a:cubicBezTo>
                  <a:cubicBezTo>
                    <a:pt x="65" y="70"/>
                    <a:pt x="65" y="70"/>
                    <a:pt x="65" y="70"/>
                  </a:cubicBezTo>
                  <a:cubicBezTo>
                    <a:pt x="67" y="69"/>
                    <a:pt x="67" y="69"/>
                    <a:pt x="66" y="67"/>
                  </a:cubicBezTo>
                  <a:cubicBezTo>
                    <a:pt x="53" y="29"/>
                    <a:pt x="53" y="29"/>
                    <a:pt x="53" y="29"/>
                  </a:cubicBezTo>
                  <a:cubicBezTo>
                    <a:pt x="52" y="27"/>
                    <a:pt x="51" y="25"/>
                    <a:pt x="50" y="26"/>
                  </a:cubicBezTo>
                  <a:close/>
                  <a:moveTo>
                    <a:pt x="38" y="30"/>
                  </a:moveTo>
                  <a:cubicBezTo>
                    <a:pt x="15" y="38"/>
                    <a:pt x="15" y="38"/>
                    <a:pt x="15" y="38"/>
                  </a:cubicBezTo>
                  <a:cubicBezTo>
                    <a:pt x="12" y="28"/>
                    <a:pt x="12" y="28"/>
                    <a:pt x="12" y="28"/>
                  </a:cubicBezTo>
                  <a:cubicBezTo>
                    <a:pt x="9" y="21"/>
                    <a:pt x="12" y="13"/>
                    <a:pt x="19" y="11"/>
                  </a:cubicBezTo>
                  <a:cubicBezTo>
                    <a:pt x="26" y="9"/>
                    <a:pt x="33" y="13"/>
                    <a:pt x="35" y="19"/>
                  </a:cubicBezTo>
                  <a:lnTo>
                    <a:pt x="38" y="30"/>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1" name="Freeform 421"/>
            <p:cNvSpPr>
              <a:spLocks noChangeArrowheads="1"/>
            </p:cNvSpPr>
            <p:nvPr/>
          </p:nvSpPr>
          <p:spPr bwMode="auto">
            <a:xfrm>
              <a:off x="944563" y="0"/>
              <a:ext cx="339725" cy="315913"/>
            </a:xfrm>
            <a:custGeom>
              <a:avLst/>
              <a:gdLst>
                <a:gd name="T0" fmla="*/ 2147483647 w 156"/>
                <a:gd name="T1" fmla="*/ 0 h 145"/>
                <a:gd name="T2" fmla="*/ 2147483647 w 156"/>
                <a:gd name="T3" fmla="*/ 2147483647 h 145"/>
                <a:gd name="T4" fmla="*/ 2147483647 w 156"/>
                <a:gd name="T5" fmla="*/ 2147483647 h 145"/>
                <a:gd name="T6" fmla="*/ 2147483647 w 156"/>
                <a:gd name="T7" fmla="*/ 2147483647 h 145"/>
                <a:gd name="T8" fmla="*/ 2147483647 w 156"/>
                <a:gd name="T9" fmla="*/ 2147483647 h 145"/>
                <a:gd name="T10" fmla="*/ 2147483647 w 156"/>
                <a:gd name="T11" fmla="*/ 2147483647 h 145"/>
                <a:gd name="T12" fmla="*/ 2147483647 w 156"/>
                <a:gd name="T13" fmla="*/ 2147483647 h 145"/>
                <a:gd name="T14" fmla="*/ 2147483647 w 156"/>
                <a:gd name="T15" fmla="*/ 2147483647 h 145"/>
                <a:gd name="T16" fmla="*/ 0 w 156"/>
                <a:gd name="T17" fmla="*/ 2147483647 h 145"/>
                <a:gd name="T18" fmla="*/ 2147483647 w 156"/>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6"/>
                <a:gd name="T31" fmla="*/ 0 h 145"/>
                <a:gd name="T32" fmla="*/ 156 w 15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6" h="145">
                  <a:moveTo>
                    <a:pt x="78" y="0"/>
                  </a:moveTo>
                  <a:cubicBezTo>
                    <a:pt x="121" y="0"/>
                    <a:pt x="156" y="28"/>
                    <a:pt x="156" y="63"/>
                  </a:cubicBezTo>
                  <a:cubicBezTo>
                    <a:pt x="156" y="98"/>
                    <a:pt x="121" y="126"/>
                    <a:pt x="78" y="126"/>
                  </a:cubicBezTo>
                  <a:cubicBezTo>
                    <a:pt x="74" y="126"/>
                    <a:pt x="70" y="126"/>
                    <a:pt x="66" y="125"/>
                  </a:cubicBezTo>
                  <a:cubicBezTo>
                    <a:pt x="49" y="142"/>
                    <a:pt x="29" y="145"/>
                    <a:pt x="10" y="145"/>
                  </a:cubicBezTo>
                  <a:cubicBezTo>
                    <a:pt x="10" y="141"/>
                    <a:pt x="10" y="141"/>
                    <a:pt x="10" y="141"/>
                  </a:cubicBezTo>
                  <a:cubicBezTo>
                    <a:pt x="20" y="136"/>
                    <a:pt x="29" y="127"/>
                    <a:pt x="29" y="116"/>
                  </a:cubicBezTo>
                  <a:cubicBezTo>
                    <a:pt x="29" y="115"/>
                    <a:pt x="29" y="113"/>
                    <a:pt x="29" y="112"/>
                  </a:cubicBezTo>
                  <a:cubicBezTo>
                    <a:pt x="12" y="100"/>
                    <a:pt x="0" y="83"/>
                    <a:pt x="0" y="63"/>
                  </a:cubicBezTo>
                  <a:cubicBezTo>
                    <a:pt x="0" y="28"/>
                    <a:pt x="35" y="0"/>
                    <a:pt x="78" y="0"/>
                  </a:cubicBez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2" name="Freeform 422"/>
            <p:cNvSpPr>
              <a:spLocks noChangeArrowheads="1"/>
            </p:cNvSpPr>
            <p:nvPr/>
          </p:nvSpPr>
          <p:spPr bwMode="auto">
            <a:xfrm>
              <a:off x="1031875" y="180975"/>
              <a:ext cx="73025" cy="82550"/>
            </a:xfrm>
            <a:custGeom>
              <a:avLst/>
              <a:gdLst>
                <a:gd name="T0" fmla="*/ 2147483647 w 34"/>
                <a:gd name="T1" fmla="*/ 2147483647 h 38"/>
                <a:gd name="T2" fmla="*/ 2147483647 w 34"/>
                <a:gd name="T3" fmla="*/ 0 h 38"/>
                <a:gd name="T4" fmla="*/ 2147483647 w 34"/>
                <a:gd name="T5" fmla="*/ 2147483647 h 38"/>
                <a:gd name="T6" fmla="*/ 2147483647 w 34"/>
                <a:gd name="T7" fmla="*/ 2147483647 h 38"/>
                <a:gd name="T8" fmla="*/ 2147483647 w 34"/>
                <a:gd name="T9" fmla="*/ 2147483647 h 38"/>
                <a:gd name="T10" fmla="*/ 2147483647 w 34"/>
                <a:gd name="T11" fmla="*/ 2147483647 h 38"/>
                <a:gd name="T12" fmla="*/ 0 60000 65536"/>
                <a:gd name="T13" fmla="*/ 0 60000 65536"/>
                <a:gd name="T14" fmla="*/ 0 60000 65536"/>
                <a:gd name="T15" fmla="*/ 0 60000 65536"/>
                <a:gd name="T16" fmla="*/ 0 60000 65536"/>
                <a:gd name="T17" fmla="*/ 0 60000 65536"/>
                <a:gd name="T18" fmla="*/ 0 w 34"/>
                <a:gd name="T19" fmla="*/ 0 h 38"/>
                <a:gd name="T20" fmla="*/ 34 w 3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4" h="38">
                  <a:moveTo>
                    <a:pt x="3" y="23"/>
                  </a:moveTo>
                  <a:cubicBezTo>
                    <a:pt x="21" y="0"/>
                    <a:pt x="21" y="0"/>
                    <a:pt x="21" y="0"/>
                  </a:cubicBezTo>
                  <a:cubicBezTo>
                    <a:pt x="24" y="5"/>
                    <a:pt x="29" y="8"/>
                    <a:pt x="34" y="11"/>
                  </a:cubicBezTo>
                  <a:cubicBezTo>
                    <a:pt x="16" y="34"/>
                    <a:pt x="16" y="34"/>
                    <a:pt x="16" y="34"/>
                  </a:cubicBezTo>
                  <a:cubicBezTo>
                    <a:pt x="13" y="37"/>
                    <a:pt x="8" y="38"/>
                    <a:pt x="4" y="35"/>
                  </a:cubicBezTo>
                  <a:cubicBezTo>
                    <a:pt x="0" y="32"/>
                    <a:pt x="0" y="27"/>
                    <a:pt x="3" y="23"/>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3" name="Freeform 423"/>
            <p:cNvSpPr>
              <a:spLocks noEditPoints="1" noChangeArrowheads="1"/>
            </p:cNvSpPr>
            <p:nvPr/>
          </p:nvSpPr>
          <p:spPr bwMode="auto">
            <a:xfrm>
              <a:off x="1063625" y="52388"/>
              <a:ext cx="153988" cy="152400"/>
            </a:xfrm>
            <a:custGeom>
              <a:avLst/>
              <a:gdLst>
                <a:gd name="T0" fmla="*/ 2147483647 w 71"/>
                <a:gd name="T1" fmla="*/ 2147483647 h 70"/>
                <a:gd name="T2" fmla="*/ 2147483647 w 71"/>
                <a:gd name="T3" fmla="*/ 2147483647 h 70"/>
                <a:gd name="T4" fmla="*/ 2147483647 w 71"/>
                <a:gd name="T5" fmla="*/ 2147483647 h 70"/>
                <a:gd name="T6" fmla="*/ 2147483647 w 71"/>
                <a:gd name="T7" fmla="*/ 2147483647 h 70"/>
                <a:gd name="T8" fmla="*/ 2147483647 w 71"/>
                <a:gd name="T9" fmla="*/ 2147483647 h 70"/>
                <a:gd name="T10" fmla="*/ 2147483647 w 71"/>
                <a:gd name="T11" fmla="*/ 2147483647 h 70"/>
                <a:gd name="T12" fmla="*/ 2147483647 w 71"/>
                <a:gd name="T13" fmla="*/ 2147483647 h 70"/>
                <a:gd name="T14" fmla="*/ 2147483647 w 71"/>
                <a:gd name="T15" fmla="*/ 2147483647 h 70"/>
                <a:gd name="T16" fmla="*/ 2147483647 w 71"/>
                <a:gd name="T17" fmla="*/ 2147483647 h 70"/>
                <a:gd name="T18" fmla="*/ 2147483647 w 71"/>
                <a:gd name="T19" fmla="*/ 2147483647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70"/>
                <a:gd name="T32" fmla="*/ 71 w 71"/>
                <a:gd name="T33" fmla="*/ 70 h 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70">
                  <a:moveTo>
                    <a:pt x="40" y="68"/>
                  </a:moveTo>
                  <a:cubicBezTo>
                    <a:pt x="58" y="66"/>
                    <a:pt x="71" y="49"/>
                    <a:pt x="69" y="31"/>
                  </a:cubicBezTo>
                  <a:cubicBezTo>
                    <a:pt x="67" y="13"/>
                    <a:pt x="50" y="0"/>
                    <a:pt x="32" y="2"/>
                  </a:cubicBezTo>
                  <a:cubicBezTo>
                    <a:pt x="14" y="4"/>
                    <a:pt x="0" y="20"/>
                    <a:pt x="3" y="39"/>
                  </a:cubicBezTo>
                  <a:cubicBezTo>
                    <a:pt x="5" y="57"/>
                    <a:pt x="21" y="70"/>
                    <a:pt x="40" y="68"/>
                  </a:cubicBezTo>
                  <a:close/>
                  <a:moveTo>
                    <a:pt x="11" y="38"/>
                  </a:moveTo>
                  <a:cubicBezTo>
                    <a:pt x="9" y="24"/>
                    <a:pt x="19" y="12"/>
                    <a:pt x="33" y="10"/>
                  </a:cubicBezTo>
                  <a:cubicBezTo>
                    <a:pt x="47" y="8"/>
                    <a:pt x="59" y="18"/>
                    <a:pt x="61" y="32"/>
                  </a:cubicBezTo>
                  <a:cubicBezTo>
                    <a:pt x="62" y="46"/>
                    <a:pt x="52" y="58"/>
                    <a:pt x="39" y="60"/>
                  </a:cubicBezTo>
                  <a:cubicBezTo>
                    <a:pt x="25" y="61"/>
                    <a:pt x="12" y="51"/>
                    <a:pt x="11" y="38"/>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4" name="Freeform 424"/>
            <p:cNvSpPr>
              <a:spLocks noChangeArrowheads="1"/>
            </p:cNvSpPr>
            <p:nvPr/>
          </p:nvSpPr>
          <p:spPr bwMode="auto">
            <a:xfrm>
              <a:off x="1138238" y="82550"/>
              <a:ext cx="46038" cy="41275"/>
            </a:xfrm>
            <a:custGeom>
              <a:avLst/>
              <a:gdLst>
                <a:gd name="T0" fmla="*/ 2147483647 w 21"/>
                <a:gd name="T1" fmla="*/ 2147483647 h 19"/>
                <a:gd name="T2" fmla="*/ 2147483647 w 21"/>
                <a:gd name="T3" fmla="*/ 2147483647 h 19"/>
                <a:gd name="T4" fmla="*/ 0 w 21"/>
                <a:gd name="T5" fmla="*/ 2147483647 h 19"/>
                <a:gd name="T6" fmla="*/ 0 w 21"/>
                <a:gd name="T7" fmla="*/ 2147483647 h 19"/>
                <a:gd name="T8" fmla="*/ 2147483647 w 21"/>
                <a:gd name="T9" fmla="*/ 2147483647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9"/>
                  </a:moveTo>
                  <a:cubicBezTo>
                    <a:pt x="16" y="19"/>
                    <a:pt x="16" y="19"/>
                    <a:pt x="16" y="19"/>
                  </a:cubicBezTo>
                  <a:cubicBezTo>
                    <a:pt x="15" y="12"/>
                    <a:pt x="8" y="6"/>
                    <a:pt x="0" y="7"/>
                  </a:cubicBezTo>
                  <a:cubicBezTo>
                    <a:pt x="0" y="2"/>
                    <a:pt x="0" y="2"/>
                    <a:pt x="0" y="2"/>
                  </a:cubicBezTo>
                  <a:cubicBezTo>
                    <a:pt x="10" y="0"/>
                    <a:pt x="20" y="8"/>
                    <a:pt x="21" y="19"/>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5" name="Freeform 425"/>
            <p:cNvSpPr>
              <a:spLocks noChangeArrowheads="1"/>
            </p:cNvSpPr>
            <p:nvPr/>
          </p:nvSpPr>
          <p:spPr bwMode="auto">
            <a:xfrm>
              <a:off x="909638" y="1287463"/>
              <a:ext cx="352425" cy="309563"/>
            </a:xfrm>
            <a:custGeom>
              <a:avLst/>
              <a:gdLst>
                <a:gd name="T0" fmla="*/ 2147483647 w 162"/>
                <a:gd name="T1" fmla="*/ 2147483647 h 142"/>
                <a:gd name="T2" fmla="*/ 2147483647 w 162"/>
                <a:gd name="T3" fmla="*/ 2147483647 h 142"/>
                <a:gd name="T4" fmla="*/ 2147483647 w 162"/>
                <a:gd name="T5" fmla="*/ 0 h 142"/>
                <a:gd name="T6" fmla="*/ 2147483647 w 162"/>
                <a:gd name="T7" fmla="*/ 2147483647 h 142"/>
                <a:gd name="T8" fmla="*/ 0 w 162"/>
                <a:gd name="T9" fmla="*/ 2147483647 h 142"/>
                <a:gd name="T10" fmla="*/ 2147483647 w 162"/>
                <a:gd name="T11" fmla="*/ 2147483647 h 142"/>
                <a:gd name="T12" fmla="*/ 2147483647 w 162"/>
                <a:gd name="T13" fmla="*/ 2147483647 h 142"/>
                <a:gd name="T14" fmla="*/ 2147483647 w 162"/>
                <a:gd name="T15" fmla="*/ 2147483647 h 142"/>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142"/>
                <a:gd name="T26" fmla="*/ 162 w 162"/>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142">
                  <a:moveTo>
                    <a:pt x="81" y="38"/>
                  </a:moveTo>
                  <a:cubicBezTo>
                    <a:pt x="76" y="38"/>
                    <a:pt x="71" y="38"/>
                    <a:pt x="66" y="39"/>
                  </a:cubicBezTo>
                  <a:cubicBezTo>
                    <a:pt x="49" y="29"/>
                    <a:pt x="29" y="14"/>
                    <a:pt x="16" y="0"/>
                  </a:cubicBezTo>
                  <a:cubicBezTo>
                    <a:pt x="35" y="47"/>
                    <a:pt x="35" y="47"/>
                    <a:pt x="35" y="47"/>
                  </a:cubicBezTo>
                  <a:cubicBezTo>
                    <a:pt x="14" y="57"/>
                    <a:pt x="0" y="72"/>
                    <a:pt x="0" y="90"/>
                  </a:cubicBezTo>
                  <a:cubicBezTo>
                    <a:pt x="0" y="119"/>
                    <a:pt x="36" y="142"/>
                    <a:pt x="81" y="142"/>
                  </a:cubicBezTo>
                  <a:cubicBezTo>
                    <a:pt x="126" y="142"/>
                    <a:pt x="162" y="119"/>
                    <a:pt x="162" y="90"/>
                  </a:cubicBezTo>
                  <a:cubicBezTo>
                    <a:pt x="162" y="61"/>
                    <a:pt x="126" y="38"/>
                    <a:pt x="81" y="38"/>
                  </a:cubicBez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6" name="Freeform 426"/>
            <p:cNvSpPr>
              <a:spLocks noChangeArrowheads="1"/>
            </p:cNvSpPr>
            <p:nvPr/>
          </p:nvSpPr>
          <p:spPr bwMode="auto">
            <a:xfrm>
              <a:off x="1004888" y="1493838"/>
              <a:ext cx="157163" cy="52388"/>
            </a:xfrm>
            <a:custGeom>
              <a:avLst/>
              <a:gdLst>
                <a:gd name="T0" fmla="*/ 2147483647 w 72"/>
                <a:gd name="T1" fmla="*/ 2147483647 h 24"/>
                <a:gd name="T2" fmla="*/ 2147483647 w 72"/>
                <a:gd name="T3" fmla="*/ 0 h 24"/>
                <a:gd name="T4" fmla="*/ 0 w 72"/>
                <a:gd name="T5" fmla="*/ 2147483647 h 24"/>
                <a:gd name="T6" fmla="*/ 2147483647 w 72"/>
                <a:gd name="T7" fmla="*/ 2147483647 h 24"/>
                <a:gd name="T8" fmla="*/ 2147483647 w 72"/>
                <a:gd name="T9" fmla="*/ 2147483647 h 24"/>
                <a:gd name="T10" fmla="*/ 2147483647 w 72"/>
                <a:gd name="T11" fmla="*/ 2147483647 h 24"/>
                <a:gd name="T12" fmla="*/ 2147483647 w 72"/>
                <a:gd name="T13" fmla="*/ 0 h 24"/>
                <a:gd name="T14" fmla="*/ 2147483647 w 7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24"/>
                <a:gd name="T26" fmla="*/ 72 w 7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24">
                  <a:moveTo>
                    <a:pt x="36" y="8"/>
                  </a:moveTo>
                  <a:cubicBezTo>
                    <a:pt x="27" y="0"/>
                    <a:pt x="27" y="0"/>
                    <a:pt x="27" y="0"/>
                  </a:cubicBezTo>
                  <a:cubicBezTo>
                    <a:pt x="0" y="23"/>
                    <a:pt x="0" y="23"/>
                    <a:pt x="0" y="23"/>
                  </a:cubicBezTo>
                  <a:cubicBezTo>
                    <a:pt x="1" y="23"/>
                    <a:pt x="3" y="24"/>
                    <a:pt x="4" y="24"/>
                  </a:cubicBezTo>
                  <a:cubicBezTo>
                    <a:pt x="68" y="24"/>
                    <a:pt x="68" y="24"/>
                    <a:pt x="68" y="24"/>
                  </a:cubicBezTo>
                  <a:cubicBezTo>
                    <a:pt x="69" y="24"/>
                    <a:pt x="71" y="23"/>
                    <a:pt x="72" y="23"/>
                  </a:cubicBezTo>
                  <a:cubicBezTo>
                    <a:pt x="45" y="0"/>
                    <a:pt x="45" y="0"/>
                    <a:pt x="45" y="0"/>
                  </a:cubicBezTo>
                  <a:lnTo>
                    <a:pt x="36" y="8"/>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7" name="Freeform 427"/>
            <p:cNvSpPr>
              <a:spLocks noChangeArrowheads="1"/>
            </p:cNvSpPr>
            <p:nvPr/>
          </p:nvSpPr>
          <p:spPr bwMode="auto">
            <a:xfrm>
              <a:off x="1004888" y="1431925"/>
              <a:ext cx="157163" cy="68263"/>
            </a:xfrm>
            <a:custGeom>
              <a:avLst/>
              <a:gdLst>
                <a:gd name="T0" fmla="*/ 2147483647 w 72"/>
                <a:gd name="T1" fmla="*/ 2147483647 h 32"/>
                <a:gd name="T2" fmla="*/ 2147483647 w 72"/>
                <a:gd name="T3" fmla="*/ 0 h 32"/>
                <a:gd name="T4" fmla="*/ 2147483647 w 72"/>
                <a:gd name="T5" fmla="*/ 0 h 32"/>
                <a:gd name="T6" fmla="*/ 0 w 72"/>
                <a:gd name="T7" fmla="*/ 2147483647 h 32"/>
                <a:gd name="T8" fmla="*/ 2147483647 w 72"/>
                <a:gd name="T9" fmla="*/ 2147483647 h 32"/>
                <a:gd name="T10" fmla="*/ 2147483647 w 72"/>
                <a:gd name="T11" fmla="*/ 2147483647 h 32"/>
                <a:gd name="T12" fmla="*/ 0 60000 65536"/>
                <a:gd name="T13" fmla="*/ 0 60000 65536"/>
                <a:gd name="T14" fmla="*/ 0 60000 65536"/>
                <a:gd name="T15" fmla="*/ 0 60000 65536"/>
                <a:gd name="T16" fmla="*/ 0 60000 65536"/>
                <a:gd name="T17" fmla="*/ 0 60000 65536"/>
                <a:gd name="T18" fmla="*/ 0 w 72"/>
                <a:gd name="T19" fmla="*/ 0 h 32"/>
                <a:gd name="T20" fmla="*/ 72 w 7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72" h="32">
                  <a:moveTo>
                    <a:pt x="72" y="1"/>
                  </a:moveTo>
                  <a:cubicBezTo>
                    <a:pt x="71" y="0"/>
                    <a:pt x="69" y="0"/>
                    <a:pt x="68" y="0"/>
                  </a:cubicBezTo>
                  <a:cubicBezTo>
                    <a:pt x="4" y="0"/>
                    <a:pt x="4" y="0"/>
                    <a:pt x="4" y="0"/>
                  </a:cubicBezTo>
                  <a:cubicBezTo>
                    <a:pt x="3" y="0"/>
                    <a:pt x="1" y="0"/>
                    <a:pt x="0" y="1"/>
                  </a:cubicBezTo>
                  <a:cubicBezTo>
                    <a:pt x="36" y="32"/>
                    <a:pt x="36" y="32"/>
                    <a:pt x="36" y="32"/>
                  </a:cubicBezTo>
                  <a:lnTo>
                    <a:pt x="72" y="1"/>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8" name="Freeform 428"/>
            <p:cNvSpPr>
              <a:spLocks noChangeArrowheads="1"/>
            </p:cNvSpPr>
            <p:nvPr/>
          </p:nvSpPr>
          <p:spPr bwMode="auto">
            <a:xfrm>
              <a:off x="1003300" y="1439863"/>
              <a:ext cx="53975" cy="98425"/>
            </a:xfrm>
            <a:custGeom>
              <a:avLst/>
              <a:gdLst>
                <a:gd name="T0" fmla="*/ 0 w 34"/>
                <a:gd name="T1" fmla="*/ 0 h 62"/>
                <a:gd name="T2" fmla="*/ 0 w 34"/>
                <a:gd name="T3" fmla="*/ 2147483647 h 62"/>
                <a:gd name="T4" fmla="*/ 2147483647 w 34"/>
                <a:gd name="T5" fmla="*/ 2147483647 h 62"/>
                <a:gd name="T6" fmla="*/ 0 w 34"/>
                <a:gd name="T7" fmla="*/ 0 h 62"/>
                <a:gd name="T8" fmla="*/ 0 60000 65536"/>
                <a:gd name="T9" fmla="*/ 0 60000 65536"/>
                <a:gd name="T10" fmla="*/ 0 60000 65536"/>
                <a:gd name="T11" fmla="*/ 0 60000 65536"/>
                <a:gd name="T12" fmla="*/ 0 w 34"/>
                <a:gd name="T13" fmla="*/ 0 h 62"/>
                <a:gd name="T14" fmla="*/ 34 w 34"/>
                <a:gd name="T15" fmla="*/ 62 h 62"/>
              </a:gdLst>
              <a:ahLst/>
              <a:cxnLst>
                <a:cxn ang="T8">
                  <a:pos x="T0" y="T1"/>
                </a:cxn>
                <a:cxn ang="T9">
                  <a:pos x="T2" y="T3"/>
                </a:cxn>
                <a:cxn ang="T10">
                  <a:pos x="T4" y="T5"/>
                </a:cxn>
                <a:cxn ang="T11">
                  <a:pos x="T6" y="T7"/>
                </a:cxn>
              </a:cxnLst>
              <a:rect l="T12" t="T13" r="T14" b="T15"/>
              <a:pathLst>
                <a:path w="34" h="62">
                  <a:moveTo>
                    <a:pt x="0" y="0"/>
                  </a:moveTo>
                  <a:lnTo>
                    <a:pt x="0" y="62"/>
                  </a:lnTo>
                  <a:lnTo>
                    <a:pt x="34" y="32"/>
                  </a:lnTo>
                  <a:lnTo>
                    <a:pt x="0" y="0"/>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9" name="Freeform 429"/>
            <p:cNvSpPr>
              <a:spLocks noChangeArrowheads="1"/>
            </p:cNvSpPr>
            <p:nvPr/>
          </p:nvSpPr>
          <p:spPr bwMode="auto">
            <a:xfrm>
              <a:off x="1109663" y="1439863"/>
              <a:ext cx="53975" cy="98425"/>
            </a:xfrm>
            <a:custGeom>
              <a:avLst/>
              <a:gdLst>
                <a:gd name="T0" fmla="*/ 0 w 34"/>
                <a:gd name="T1" fmla="*/ 2147483647 h 62"/>
                <a:gd name="T2" fmla="*/ 2147483647 w 34"/>
                <a:gd name="T3" fmla="*/ 2147483647 h 62"/>
                <a:gd name="T4" fmla="*/ 2147483647 w 34"/>
                <a:gd name="T5" fmla="*/ 0 h 62"/>
                <a:gd name="T6" fmla="*/ 0 w 34"/>
                <a:gd name="T7" fmla="*/ 2147483647 h 62"/>
                <a:gd name="T8" fmla="*/ 0 60000 65536"/>
                <a:gd name="T9" fmla="*/ 0 60000 65536"/>
                <a:gd name="T10" fmla="*/ 0 60000 65536"/>
                <a:gd name="T11" fmla="*/ 0 60000 65536"/>
                <a:gd name="T12" fmla="*/ 0 w 34"/>
                <a:gd name="T13" fmla="*/ 0 h 62"/>
                <a:gd name="T14" fmla="*/ 34 w 34"/>
                <a:gd name="T15" fmla="*/ 62 h 62"/>
              </a:gdLst>
              <a:ahLst/>
              <a:cxnLst>
                <a:cxn ang="T8">
                  <a:pos x="T0" y="T1"/>
                </a:cxn>
                <a:cxn ang="T9">
                  <a:pos x="T2" y="T3"/>
                </a:cxn>
                <a:cxn ang="T10">
                  <a:pos x="T4" y="T5"/>
                </a:cxn>
                <a:cxn ang="T11">
                  <a:pos x="T6" y="T7"/>
                </a:cxn>
              </a:cxnLst>
              <a:rect l="T12" t="T13" r="T14" b="T15"/>
              <a:pathLst>
                <a:path w="34" h="62">
                  <a:moveTo>
                    <a:pt x="0" y="32"/>
                  </a:moveTo>
                  <a:lnTo>
                    <a:pt x="34" y="62"/>
                  </a:lnTo>
                  <a:lnTo>
                    <a:pt x="34" y="0"/>
                  </a:lnTo>
                  <a:lnTo>
                    <a:pt x="0" y="32"/>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37a531b4bb0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8" y="-15875"/>
            <a:ext cx="12276138"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Box 91"/>
          <p:cNvSpPr txBox="1">
            <a:spLocks noChangeArrowheads="1"/>
          </p:cNvSpPr>
          <p:nvPr/>
        </p:nvSpPr>
        <p:spPr bwMode="auto">
          <a:xfrm>
            <a:off x="2049463" y="1174750"/>
            <a:ext cx="22701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PENCIL </a:t>
            </a:r>
            <a:r>
              <a:rPr lang="zh-CN" altLang="zh-CN" sz="2400" b="1">
                <a:solidFill>
                  <a:srgbClr val="FAD73F"/>
                </a:solidFill>
                <a:latin typeface="华文中宋" pitchFamily="2" charset="-122"/>
                <a:ea typeface="华文中宋" pitchFamily="2" charset="-122"/>
              </a:rPr>
              <a:t>TREE</a:t>
            </a:r>
          </a:p>
        </p:txBody>
      </p:sp>
      <p:sp>
        <p:nvSpPr>
          <p:cNvPr id="6148" name="Rectangle 92"/>
          <p:cNvSpPr>
            <a:spLocks noChangeArrowheads="1"/>
          </p:cNvSpPr>
          <p:nvPr/>
        </p:nvSpPr>
        <p:spPr bwMode="auto">
          <a:xfrm>
            <a:off x="2049463" y="1562100"/>
            <a:ext cx="31432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Reflect professionalism and trustworthiness</a:t>
            </a:r>
          </a:p>
        </p:txBody>
      </p:sp>
      <p:sp>
        <p:nvSpPr>
          <p:cNvPr id="6149" name="Freeform 33"/>
          <p:cNvSpPr>
            <a:spLocks/>
          </p:cNvSpPr>
          <p:nvPr/>
        </p:nvSpPr>
        <p:spPr bwMode="auto">
          <a:xfrm rot="20192702" flipH="1">
            <a:off x="7558088" y="1504950"/>
            <a:ext cx="685800" cy="569913"/>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0" name="Freeform 36"/>
          <p:cNvSpPr>
            <a:spLocks/>
          </p:cNvSpPr>
          <p:nvPr/>
        </p:nvSpPr>
        <p:spPr bwMode="auto">
          <a:xfrm rot="1695130">
            <a:off x="8739188" y="2135188"/>
            <a:ext cx="323850" cy="417512"/>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1" name="Freeform 30"/>
          <p:cNvSpPr>
            <a:spLocks/>
          </p:cNvSpPr>
          <p:nvPr/>
        </p:nvSpPr>
        <p:spPr bwMode="auto">
          <a:xfrm rot="-1801016">
            <a:off x="7637463" y="1668463"/>
            <a:ext cx="1187450" cy="892175"/>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2" name="Freeform 36"/>
          <p:cNvSpPr>
            <a:spLocks/>
          </p:cNvSpPr>
          <p:nvPr/>
        </p:nvSpPr>
        <p:spPr bwMode="auto">
          <a:xfrm rot="-857490">
            <a:off x="7350125" y="2133600"/>
            <a:ext cx="325438" cy="415925"/>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3" name="Freeform 30"/>
          <p:cNvSpPr>
            <a:spLocks/>
          </p:cNvSpPr>
          <p:nvPr/>
        </p:nvSpPr>
        <p:spPr bwMode="auto">
          <a:xfrm rot="1801016" flipH="1">
            <a:off x="7069138" y="3430588"/>
            <a:ext cx="771525" cy="581025"/>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4" name="Freeform 29"/>
          <p:cNvSpPr>
            <a:spLocks/>
          </p:cNvSpPr>
          <p:nvPr/>
        </p:nvSpPr>
        <p:spPr bwMode="auto">
          <a:xfrm>
            <a:off x="7739063" y="2833688"/>
            <a:ext cx="1217612" cy="830262"/>
          </a:xfrm>
          <a:custGeom>
            <a:avLst/>
            <a:gdLst>
              <a:gd name="T0" fmla="*/ 2147483647 w 226"/>
              <a:gd name="T1" fmla="*/ 2147483647 h 154"/>
              <a:gd name="T2" fmla="*/ 2147483647 w 226"/>
              <a:gd name="T3" fmla="*/ 2147483647 h 154"/>
              <a:gd name="T4" fmla="*/ 0 w 226"/>
              <a:gd name="T5" fmla="*/ 2147483647 h 154"/>
              <a:gd name="T6" fmla="*/ 2147483647 w 226"/>
              <a:gd name="T7" fmla="*/ 2147483647 h 154"/>
              <a:gd name="T8" fmla="*/ 2147483647 w 226"/>
              <a:gd name="T9" fmla="*/ 2147483647 h 154"/>
              <a:gd name="T10" fmla="*/ 2147483647 w 226"/>
              <a:gd name="T11" fmla="*/ 2147483647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5" name="Freeform 31"/>
          <p:cNvSpPr>
            <a:spLocks/>
          </p:cNvSpPr>
          <p:nvPr/>
        </p:nvSpPr>
        <p:spPr bwMode="auto">
          <a:xfrm>
            <a:off x="7112000" y="2052638"/>
            <a:ext cx="114300" cy="436562"/>
          </a:xfrm>
          <a:custGeom>
            <a:avLst/>
            <a:gdLst>
              <a:gd name="T0" fmla="*/ 2147483647 w 21"/>
              <a:gd name="T1" fmla="*/ 2147483647 h 81"/>
              <a:gd name="T2" fmla="*/ 2147483647 w 21"/>
              <a:gd name="T3" fmla="*/ 2147483647 h 81"/>
              <a:gd name="T4" fmla="*/ 2147483647 w 21"/>
              <a:gd name="T5" fmla="*/ 2147483647 h 81"/>
              <a:gd name="T6" fmla="*/ 2147483647 w 21"/>
              <a:gd name="T7" fmla="*/ 0 h 81"/>
              <a:gd name="T8" fmla="*/ 2147483647 w 21"/>
              <a:gd name="T9" fmla="*/ 2147483647 h 81"/>
              <a:gd name="T10" fmla="*/ 2147483647 w 21"/>
              <a:gd name="T11" fmla="*/ 2147483647 h 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1">
                <a:moveTo>
                  <a:pt x="12" y="80"/>
                </a:moveTo>
                <a:cubicBezTo>
                  <a:pt x="9" y="81"/>
                  <a:pt x="6" y="81"/>
                  <a:pt x="3" y="81"/>
                </a:cubicBezTo>
                <a:cubicBezTo>
                  <a:pt x="3" y="55"/>
                  <a:pt x="3" y="36"/>
                  <a:pt x="3" y="32"/>
                </a:cubicBezTo>
                <a:cubicBezTo>
                  <a:pt x="0" y="8"/>
                  <a:pt x="1" y="0"/>
                  <a:pt x="5" y="0"/>
                </a:cubicBezTo>
                <a:cubicBezTo>
                  <a:pt x="9" y="0"/>
                  <a:pt x="21" y="3"/>
                  <a:pt x="14" y="28"/>
                </a:cubicBezTo>
                <a:cubicBezTo>
                  <a:pt x="13" y="33"/>
                  <a:pt x="12" y="52"/>
                  <a:pt x="12" y="80"/>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6" name="Freeform 24"/>
          <p:cNvSpPr>
            <a:spLocks/>
          </p:cNvSpPr>
          <p:nvPr/>
        </p:nvSpPr>
        <p:spPr bwMode="auto">
          <a:xfrm>
            <a:off x="6767513" y="3443288"/>
            <a:ext cx="160337" cy="1598612"/>
          </a:xfrm>
          <a:custGeom>
            <a:avLst/>
            <a:gdLst>
              <a:gd name="T0" fmla="*/ 2147483647 w 30"/>
              <a:gd name="T1" fmla="*/ 2147483647 h 297"/>
              <a:gd name="T2" fmla="*/ 2147483647 w 30"/>
              <a:gd name="T3" fmla="*/ 2147483647 h 297"/>
              <a:gd name="T4" fmla="*/ 2147483647 w 30"/>
              <a:gd name="T5" fmla="*/ 2147483647 h 297"/>
              <a:gd name="T6" fmla="*/ 2147483647 w 30"/>
              <a:gd name="T7" fmla="*/ 2147483647 h 297"/>
              <a:gd name="T8" fmla="*/ 2147483647 w 30"/>
              <a:gd name="T9" fmla="*/ 2147483647 h 297"/>
              <a:gd name="T10" fmla="*/ 2147483647 w 30"/>
              <a:gd name="T11" fmla="*/ 2147483647 h 297"/>
              <a:gd name="T12" fmla="*/ 2147483647 w 30"/>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7" name="Freeform 25"/>
          <p:cNvSpPr>
            <a:spLocks/>
          </p:cNvSpPr>
          <p:nvPr/>
        </p:nvSpPr>
        <p:spPr bwMode="auto">
          <a:xfrm>
            <a:off x="7970838" y="3749675"/>
            <a:ext cx="138112" cy="1292225"/>
          </a:xfrm>
          <a:custGeom>
            <a:avLst/>
            <a:gdLst>
              <a:gd name="T0" fmla="*/ 2147483647 w 26"/>
              <a:gd name="T1" fmla="*/ 2147483647 h 240"/>
              <a:gd name="T2" fmla="*/ 2147483647 w 26"/>
              <a:gd name="T3" fmla="*/ 2147483647 h 240"/>
              <a:gd name="T4" fmla="*/ 2147483647 w 26"/>
              <a:gd name="T5" fmla="*/ 2147483647 h 240"/>
              <a:gd name="T6" fmla="*/ 2147483647 w 26"/>
              <a:gd name="T7" fmla="*/ 2147483647 h 240"/>
              <a:gd name="T8" fmla="*/ 2147483647 w 26"/>
              <a:gd name="T9" fmla="*/ 2147483647 h 240"/>
              <a:gd name="T10" fmla="*/ 2147483647 w 26"/>
              <a:gd name="T11" fmla="*/ 2147483647 h 2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8" name="Freeform 26"/>
          <p:cNvSpPr>
            <a:spLocks/>
          </p:cNvSpPr>
          <p:nvPr/>
        </p:nvSpPr>
        <p:spPr bwMode="auto">
          <a:xfrm>
            <a:off x="7705725" y="3389313"/>
            <a:ext cx="107950" cy="1414462"/>
          </a:xfrm>
          <a:custGeom>
            <a:avLst/>
            <a:gdLst>
              <a:gd name="T0" fmla="*/ 2147483647 w 20"/>
              <a:gd name="T1" fmla="*/ 2147483647 h 263"/>
              <a:gd name="T2" fmla="*/ 2147483647 w 20"/>
              <a:gd name="T3" fmla="*/ 2147483647 h 263"/>
              <a:gd name="T4" fmla="*/ 2147483647 w 20"/>
              <a:gd name="T5" fmla="*/ 2147483647 h 263"/>
              <a:gd name="T6" fmla="*/ 2147483647 w 20"/>
              <a:gd name="T7" fmla="*/ 2147483647 h 263"/>
              <a:gd name="T8" fmla="*/ 2147483647 w 20"/>
              <a:gd name="T9" fmla="*/ 2147483647 h 263"/>
              <a:gd name="T10" fmla="*/ 2147483647 w 20"/>
              <a:gd name="T11" fmla="*/ 2147483647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9" name="Freeform 27"/>
          <p:cNvSpPr>
            <a:spLocks noEditPoints="1"/>
          </p:cNvSpPr>
          <p:nvPr/>
        </p:nvSpPr>
        <p:spPr bwMode="auto">
          <a:xfrm>
            <a:off x="6837363" y="4708525"/>
            <a:ext cx="1219200" cy="1049338"/>
          </a:xfrm>
          <a:custGeom>
            <a:avLst/>
            <a:gdLst>
              <a:gd name="T0" fmla="*/ 2147483647 w 226"/>
              <a:gd name="T1" fmla="*/ 2147483647 h 195"/>
              <a:gd name="T2" fmla="*/ 2147483647 w 226"/>
              <a:gd name="T3" fmla="*/ 2147483647 h 195"/>
              <a:gd name="T4" fmla="*/ 2147483647 w 226"/>
              <a:gd name="T5" fmla="*/ 2147483647 h 195"/>
              <a:gd name="T6" fmla="*/ 2147483647 w 226"/>
              <a:gd name="T7" fmla="*/ 2147483647 h 195"/>
              <a:gd name="T8" fmla="*/ 2147483647 w 226"/>
              <a:gd name="T9" fmla="*/ 2147483647 h 195"/>
              <a:gd name="T10" fmla="*/ 2147483647 w 226"/>
              <a:gd name="T11" fmla="*/ 2147483647 h 195"/>
              <a:gd name="T12" fmla="*/ 2147483647 w 226"/>
              <a:gd name="T13" fmla="*/ 2147483647 h 195"/>
              <a:gd name="T14" fmla="*/ 2147483647 w 226"/>
              <a:gd name="T15" fmla="*/ 2147483647 h 195"/>
              <a:gd name="T16" fmla="*/ 2147483647 w 226"/>
              <a:gd name="T17" fmla="*/ 2147483647 h 195"/>
              <a:gd name="T18" fmla="*/ 2147483647 w 226"/>
              <a:gd name="T19" fmla="*/ 2147483647 h 195"/>
              <a:gd name="T20" fmla="*/ 2147483647 w 226"/>
              <a:gd name="T21" fmla="*/ 2147483647 h 195"/>
              <a:gd name="T22" fmla="*/ 2147483647 w 226"/>
              <a:gd name="T23" fmla="*/ 2147483647 h 195"/>
              <a:gd name="T24" fmla="*/ 2147483647 w 226"/>
              <a:gd name="T25" fmla="*/ 2147483647 h 195"/>
              <a:gd name="T26" fmla="*/ 2147483647 w 226"/>
              <a:gd name="T27" fmla="*/ 2147483647 h 195"/>
              <a:gd name="T28" fmla="*/ 2147483647 w 226"/>
              <a:gd name="T29" fmla="*/ 2147483647 h 195"/>
              <a:gd name="T30" fmla="*/ 2147483647 w 226"/>
              <a:gd name="T31" fmla="*/ 2147483647 h 195"/>
              <a:gd name="T32" fmla="*/ 2147483647 w 226"/>
              <a:gd name="T33" fmla="*/ 2147483647 h 195"/>
              <a:gd name="T34" fmla="*/ 2147483647 w 226"/>
              <a:gd name="T35" fmla="*/ 2147483647 h 195"/>
              <a:gd name="T36" fmla="*/ 2147483647 w 226"/>
              <a:gd name="T37" fmla="*/ 2147483647 h 195"/>
              <a:gd name="T38" fmla="*/ 2147483647 w 226"/>
              <a:gd name="T39" fmla="*/ 2147483647 h 195"/>
              <a:gd name="T40" fmla="*/ 2147483647 w 226"/>
              <a:gd name="T41" fmla="*/ 2147483647 h 195"/>
              <a:gd name="T42" fmla="*/ 2147483647 w 226"/>
              <a:gd name="T43" fmla="*/ 2147483647 h 195"/>
              <a:gd name="T44" fmla="*/ 2147483647 w 226"/>
              <a:gd name="T45" fmla="*/ 2147483647 h 195"/>
              <a:gd name="T46" fmla="*/ 2147483647 w 226"/>
              <a:gd name="T47" fmla="*/ 2147483647 h 195"/>
              <a:gd name="T48" fmla="*/ 2147483647 w 226"/>
              <a:gd name="T49" fmla="*/ 2147483647 h 195"/>
              <a:gd name="T50" fmla="*/ 2147483647 w 226"/>
              <a:gd name="T51" fmla="*/ 2147483647 h 195"/>
              <a:gd name="T52" fmla="*/ 2147483647 w 226"/>
              <a:gd name="T53" fmla="*/ 2147483647 h 195"/>
              <a:gd name="T54" fmla="*/ 2147483647 w 226"/>
              <a:gd name="T55" fmla="*/ 2147483647 h 195"/>
              <a:gd name="T56" fmla="*/ 2147483647 w 226"/>
              <a:gd name="T57" fmla="*/ 2147483647 h 195"/>
              <a:gd name="T58" fmla="*/ 2147483647 w 226"/>
              <a:gd name="T59" fmla="*/ 2147483647 h 19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0" name="Freeform 28"/>
          <p:cNvSpPr>
            <a:spLocks/>
          </p:cNvSpPr>
          <p:nvPr/>
        </p:nvSpPr>
        <p:spPr bwMode="auto">
          <a:xfrm>
            <a:off x="5640388" y="2343150"/>
            <a:ext cx="1358900" cy="1249363"/>
          </a:xfrm>
          <a:custGeom>
            <a:avLst/>
            <a:gdLst>
              <a:gd name="T0" fmla="*/ 2147483647 w 164"/>
              <a:gd name="T1" fmla="*/ 2147483647 h 151"/>
              <a:gd name="T2" fmla="*/ 2147483647 w 164"/>
              <a:gd name="T3" fmla="*/ 2147483647 h 151"/>
              <a:gd name="T4" fmla="*/ 2147483647 w 164"/>
              <a:gd name="T5" fmla="*/ 2147483647 h 151"/>
              <a:gd name="T6" fmla="*/ 2147483647 w 164"/>
              <a:gd name="T7" fmla="*/ 0 h 151"/>
              <a:gd name="T8" fmla="*/ 2147483647 w 164"/>
              <a:gd name="T9" fmla="*/ 2147483647 h 151"/>
              <a:gd name="T10" fmla="*/ 2147483647 w 164"/>
              <a:gd name="T11" fmla="*/ 2147483647 h 151"/>
              <a:gd name="T12" fmla="*/ 2147483647 w 164"/>
              <a:gd name="T13" fmla="*/ 2147483647 h 1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1" name="Freeform 30"/>
          <p:cNvSpPr>
            <a:spLocks/>
          </p:cNvSpPr>
          <p:nvPr/>
        </p:nvSpPr>
        <p:spPr bwMode="auto">
          <a:xfrm>
            <a:off x="7904163" y="2376488"/>
            <a:ext cx="1327150" cy="996950"/>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99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2" name="Freeform 32"/>
          <p:cNvSpPr>
            <a:spLocks/>
          </p:cNvSpPr>
          <p:nvPr/>
        </p:nvSpPr>
        <p:spPr bwMode="auto">
          <a:xfrm>
            <a:off x="7100888" y="3189288"/>
            <a:ext cx="82550" cy="1614487"/>
          </a:xfrm>
          <a:custGeom>
            <a:avLst/>
            <a:gdLst>
              <a:gd name="T0" fmla="*/ 2147483647 w 15"/>
              <a:gd name="T1" fmla="*/ 2147483647 h 300"/>
              <a:gd name="T2" fmla="*/ 2147483647 w 15"/>
              <a:gd name="T3" fmla="*/ 2147483647 h 300"/>
              <a:gd name="T4" fmla="*/ 2147483647 w 15"/>
              <a:gd name="T5" fmla="*/ 2147483647 h 300"/>
              <a:gd name="T6" fmla="*/ 0 w 15"/>
              <a:gd name="T7" fmla="*/ 2147483647 h 300"/>
              <a:gd name="T8" fmla="*/ 2147483647 w 15"/>
              <a:gd name="T9" fmla="*/ 0 h 300"/>
              <a:gd name="T10" fmla="*/ 2147483647 w 15"/>
              <a:gd name="T11" fmla="*/ 2147483647 h 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3" name="Freeform 33"/>
          <p:cNvSpPr>
            <a:spLocks/>
          </p:cNvSpPr>
          <p:nvPr/>
        </p:nvSpPr>
        <p:spPr bwMode="auto">
          <a:xfrm>
            <a:off x="7073900" y="2716213"/>
            <a:ext cx="814388" cy="676275"/>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33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4" name="Freeform 34"/>
          <p:cNvSpPr>
            <a:spLocks/>
          </p:cNvSpPr>
          <p:nvPr/>
        </p:nvSpPr>
        <p:spPr bwMode="auto">
          <a:xfrm>
            <a:off x="6470650" y="2119313"/>
            <a:ext cx="420688" cy="560387"/>
          </a:xfrm>
          <a:custGeom>
            <a:avLst/>
            <a:gdLst>
              <a:gd name="T0" fmla="*/ 2147483647 w 78"/>
              <a:gd name="T1" fmla="*/ 2147483647 h 104"/>
              <a:gd name="T2" fmla="*/ 2147483647 w 78"/>
              <a:gd name="T3" fmla="*/ 2147483647 h 104"/>
              <a:gd name="T4" fmla="*/ 2147483647 w 78"/>
              <a:gd name="T5" fmla="*/ 0 h 104"/>
              <a:gd name="T6" fmla="*/ 2147483647 w 78"/>
              <a:gd name="T7" fmla="*/ 2147483647 h 104"/>
              <a:gd name="T8" fmla="*/ 2147483647 w 78"/>
              <a:gd name="T9" fmla="*/ 2147483647 h 104"/>
              <a:gd name="T10" fmla="*/ 2147483647 w 78"/>
              <a:gd name="T11" fmla="*/ 2147483647 h 104"/>
              <a:gd name="T12" fmla="*/ 2147483647 w 78"/>
              <a:gd name="T13" fmla="*/ 2147483647 h 104"/>
              <a:gd name="T14" fmla="*/ 2147483647 w 78"/>
              <a:gd name="T15" fmla="*/ 2147483647 h 104"/>
              <a:gd name="T16" fmla="*/ 2147483647 w 78"/>
              <a:gd name="T17" fmla="*/ 2147483647 h 104"/>
              <a:gd name="T18" fmla="*/ 2147483647 w 78"/>
              <a:gd name="T19" fmla="*/ 2147483647 h 104"/>
              <a:gd name="T20" fmla="*/ 2147483647 w 78"/>
              <a:gd name="T21" fmla="*/ 2147483647 h 104"/>
              <a:gd name="T22" fmla="*/ 2147483647 w 78"/>
              <a:gd name="T23" fmla="*/ 2147483647 h 104"/>
              <a:gd name="T24" fmla="*/ 2147483647 w 78"/>
              <a:gd name="T25" fmla="*/ 2147483647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rgbClr val="BFBFB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5" name="Freeform 35"/>
          <p:cNvSpPr>
            <a:spLocks/>
          </p:cNvSpPr>
          <p:nvPr/>
        </p:nvSpPr>
        <p:spPr bwMode="auto">
          <a:xfrm>
            <a:off x="7986713" y="3576638"/>
            <a:ext cx="501650" cy="479425"/>
          </a:xfrm>
          <a:custGeom>
            <a:avLst/>
            <a:gdLst>
              <a:gd name="T0" fmla="*/ 2147483647 w 93"/>
              <a:gd name="T1" fmla="*/ 2147483647 h 89"/>
              <a:gd name="T2" fmla="*/ 2147483647 w 93"/>
              <a:gd name="T3" fmla="*/ 2147483647 h 89"/>
              <a:gd name="T4" fmla="*/ 2147483647 w 93"/>
              <a:gd name="T5" fmla="*/ 2147483647 h 89"/>
              <a:gd name="T6" fmla="*/ 2147483647 w 93"/>
              <a:gd name="T7" fmla="*/ 2147483647 h 89"/>
              <a:gd name="T8" fmla="*/ 2147483647 w 93"/>
              <a:gd name="T9" fmla="*/ 2147483647 h 89"/>
              <a:gd name="T10" fmla="*/ 2147483647 w 93"/>
              <a:gd name="T11" fmla="*/ 2147483647 h 89"/>
              <a:gd name="T12" fmla="*/ 2147483647 w 93"/>
              <a:gd name="T13" fmla="*/ 2147483647 h 89"/>
              <a:gd name="T14" fmla="*/ 2147483647 w 93"/>
              <a:gd name="T15" fmla="*/ 2147483647 h 89"/>
              <a:gd name="T16" fmla="*/ 2147483647 w 93"/>
              <a:gd name="T17" fmla="*/ 2147483647 h 89"/>
              <a:gd name="T18" fmla="*/ 2147483647 w 93"/>
              <a:gd name="T19" fmla="*/ 2147483647 h 89"/>
              <a:gd name="T20" fmla="*/ 2147483647 w 93"/>
              <a:gd name="T21" fmla="*/ 2147483647 h 89"/>
              <a:gd name="T22" fmla="*/ 2147483647 w 93"/>
              <a:gd name="T23" fmla="*/ 2147483647 h 89"/>
              <a:gd name="T24" fmla="*/ 2147483647 w 93"/>
              <a:gd name="T25" fmla="*/ 2147483647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6" name="Freeform 36"/>
          <p:cNvSpPr>
            <a:spLocks/>
          </p:cNvSpPr>
          <p:nvPr/>
        </p:nvSpPr>
        <p:spPr bwMode="auto">
          <a:xfrm>
            <a:off x="7712075" y="2171700"/>
            <a:ext cx="423863" cy="544513"/>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7" name="Freeform 37"/>
          <p:cNvSpPr>
            <a:spLocks/>
          </p:cNvSpPr>
          <p:nvPr/>
        </p:nvSpPr>
        <p:spPr bwMode="auto">
          <a:xfrm>
            <a:off x="6848475" y="1562100"/>
            <a:ext cx="596900" cy="781050"/>
          </a:xfrm>
          <a:custGeom>
            <a:avLst/>
            <a:gdLst>
              <a:gd name="T0" fmla="*/ 2147483647 w 111"/>
              <a:gd name="T1" fmla="*/ 2147483647 h 145"/>
              <a:gd name="T2" fmla="*/ 2147483647 w 111"/>
              <a:gd name="T3" fmla="*/ 2147483647 h 145"/>
              <a:gd name="T4" fmla="*/ 2147483647 w 111"/>
              <a:gd name="T5" fmla="*/ 2147483647 h 145"/>
              <a:gd name="T6" fmla="*/ 2147483647 w 111"/>
              <a:gd name="T7" fmla="*/ 2147483647 h 145"/>
              <a:gd name="T8" fmla="*/ 2147483647 w 111"/>
              <a:gd name="T9" fmla="*/ 2147483647 h 145"/>
              <a:gd name="T10" fmla="*/ 2147483647 w 111"/>
              <a:gd name="T11" fmla="*/ 2147483647 h 145"/>
              <a:gd name="T12" fmla="*/ 2147483647 w 111"/>
              <a:gd name="T13" fmla="*/ 2147483647 h 145"/>
              <a:gd name="T14" fmla="*/ 2147483647 w 111"/>
              <a:gd name="T15" fmla="*/ 2147483647 h 145"/>
              <a:gd name="T16" fmla="*/ 2147483647 w 111"/>
              <a:gd name="T17" fmla="*/ 2147483647 h 145"/>
              <a:gd name="T18" fmla="*/ 2147483647 w 111"/>
              <a:gd name="T19" fmla="*/ 2147483647 h 145"/>
              <a:gd name="T20" fmla="*/ 2147483647 w 111"/>
              <a:gd name="T21" fmla="*/ 2147483647 h 145"/>
              <a:gd name="T22" fmla="*/ 2147483647 w 111"/>
              <a:gd name="T23" fmla="*/ 2147483647 h 145"/>
              <a:gd name="T24" fmla="*/ 2147483647 w 111"/>
              <a:gd name="T25" fmla="*/ 2147483647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8" name="Freeform 33"/>
          <p:cNvSpPr>
            <a:spLocks/>
          </p:cNvSpPr>
          <p:nvPr/>
        </p:nvSpPr>
        <p:spPr bwMode="auto">
          <a:xfrm>
            <a:off x="5834063" y="2008188"/>
            <a:ext cx="601662" cy="498475"/>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9" name="TextBox 61"/>
          <p:cNvSpPr txBox="1">
            <a:spLocks noChangeArrowheads="1"/>
          </p:cNvSpPr>
          <p:nvPr/>
        </p:nvSpPr>
        <p:spPr bwMode="auto">
          <a:xfrm>
            <a:off x="8266113" y="2830513"/>
            <a:ext cx="8001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b="1">
                <a:solidFill>
                  <a:schemeClr val="bg1"/>
                </a:solidFill>
              </a:rPr>
              <a:t>SECOND</a:t>
            </a:r>
            <a:r>
              <a:rPr lang="en-US" altLang="zh-CN" sz="1200" b="1">
                <a:solidFill>
                  <a:schemeClr val="bg1"/>
                </a:solidFill>
              </a:rPr>
              <a:t> </a:t>
            </a:r>
            <a:endParaRPr lang="zh-CN" altLang="en-US" sz="1200" b="1">
              <a:solidFill>
                <a:schemeClr val="bg1"/>
              </a:solidFill>
            </a:endParaRPr>
          </a:p>
          <a:p>
            <a:pPr eaLnBrk="1" hangingPunct="1"/>
            <a:r>
              <a:rPr lang="en-US" altLang="zh-CN" sz="1200" b="1">
                <a:solidFill>
                  <a:schemeClr val="bg1"/>
                </a:solidFill>
              </a:rPr>
              <a:t>CONTENT</a:t>
            </a:r>
          </a:p>
        </p:txBody>
      </p:sp>
      <p:sp>
        <p:nvSpPr>
          <p:cNvPr id="6170" name="TextBox 62"/>
          <p:cNvSpPr txBox="1">
            <a:spLocks noChangeArrowheads="1"/>
          </p:cNvSpPr>
          <p:nvPr/>
        </p:nvSpPr>
        <p:spPr bwMode="auto">
          <a:xfrm rot="1515468">
            <a:off x="5937250" y="2925763"/>
            <a:ext cx="801688"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b="1">
                <a:solidFill>
                  <a:schemeClr val="bg1"/>
                </a:solidFill>
              </a:rPr>
              <a:t>THIRD</a:t>
            </a:r>
            <a:r>
              <a:rPr lang="en-US" altLang="zh-CN" sz="1200" b="1">
                <a:solidFill>
                  <a:schemeClr val="bg1"/>
                </a:solidFill>
              </a:rPr>
              <a:t> </a:t>
            </a:r>
            <a:endParaRPr lang="zh-CN" altLang="en-US" sz="1200" b="1">
              <a:solidFill>
                <a:schemeClr val="bg1"/>
              </a:solidFill>
            </a:endParaRPr>
          </a:p>
          <a:p>
            <a:pPr eaLnBrk="1" hangingPunct="1"/>
            <a:r>
              <a:rPr lang="en-US" altLang="zh-CN" sz="1200" b="1">
                <a:solidFill>
                  <a:schemeClr val="bg1"/>
                </a:solidFill>
              </a:rPr>
              <a:t>CONTENT</a:t>
            </a:r>
          </a:p>
        </p:txBody>
      </p:sp>
      <p:sp>
        <p:nvSpPr>
          <p:cNvPr id="6171" name="TextBox 63"/>
          <p:cNvSpPr txBox="1">
            <a:spLocks noChangeArrowheads="1"/>
          </p:cNvSpPr>
          <p:nvPr/>
        </p:nvSpPr>
        <p:spPr bwMode="auto">
          <a:xfrm>
            <a:off x="7078663" y="4938713"/>
            <a:ext cx="8016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200" b="1">
                <a:solidFill>
                  <a:schemeClr val="bg1"/>
                </a:solidFill>
              </a:rPr>
              <a:t>FIRST </a:t>
            </a:r>
            <a:endParaRPr lang="zh-CN" altLang="en-US" sz="1200" b="1">
              <a:solidFill>
                <a:schemeClr val="bg1"/>
              </a:solidFill>
            </a:endParaRPr>
          </a:p>
          <a:p>
            <a:pPr eaLnBrk="1" hangingPunct="1"/>
            <a:r>
              <a:rPr lang="en-US" altLang="zh-CN" sz="1200" b="1">
                <a:solidFill>
                  <a:schemeClr val="bg1"/>
                </a:solidFill>
              </a:rPr>
              <a:t>CONTENT</a:t>
            </a:r>
          </a:p>
        </p:txBody>
      </p:sp>
      <p:sp>
        <p:nvSpPr>
          <p:cNvPr id="6172" name="TextBox 64"/>
          <p:cNvSpPr txBox="1">
            <a:spLocks noChangeArrowheads="1"/>
          </p:cNvSpPr>
          <p:nvPr/>
        </p:nvSpPr>
        <p:spPr bwMode="auto">
          <a:xfrm>
            <a:off x="8286750" y="4572000"/>
            <a:ext cx="912813"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73" name="TextBox 65"/>
          <p:cNvSpPr txBox="1">
            <a:spLocks noChangeArrowheads="1"/>
          </p:cNvSpPr>
          <p:nvPr/>
        </p:nvSpPr>
        <p:spPr bwMode="auto">
          <a:xfrm>
            <a:off x="8310563" y="4814888"/>
            <a:ext cx="112712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74" name="Straight Connector 66"/>
          <p:cNvCxnSpPr>
            <a:cxnSpLocks noChangeShapeType="1"/>
          </p:cNvCxnSpPr>
          <p:nvPr/>
        </p:nvCxnSpPr>
        <p:spPr bwMode="auto">
          <a:xfrm>
            <a:off x="7813675" y="5335588"/>
            <a:ext cx="1549400"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75" name="Straight Connector 67"/>
          <p:cNvCxnSpPr>
            <a:cxnSpLocks noChangeShapeType="1"/>
          </p:cNvCxnSpPr>
          <p:nvPr/>
        </p:nvCxnSpPr>
        <p:spPr bwMode="auto">
          <a:xfrm flipH="1">
            <a:off x="5251450" y="4373563"/>
            <a:ext cx="1266825"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76" name="TextBox 68"/>
          <p:cNvSpPr txBox="1">
            <a:spLocks noChangeArrowheads="1"/>
          </p:cNvSpPr>
          <p:nvPr/>
        </p:nvSpPr>
        <p:spPr bwMode="auto">
          <a:xfrm>
            <a:off x="5287963" y="3592513"/>
            <a:ext cx="96678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77" name="TextBox 69"/>
          <p:cNvSpPr txBox="1">
            <a:spLocks noChangeArrowheads="1"/>
          </p:cNvSpPr>
          <p:nvPr/>
        </p:nvSpPr>
        <p:spPr bwMode="auto">
          <a:xfrm>
            <a:off x="5311775" y="3836988"/>
            <a:ext cx="971550"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78" name="Straight Connector 70"/>
          <p:cNvCxnSpPr>
            <a:cxnSpLocks noChangeShapeType="1"/>
          </p:cNvCxnSpPr>
          <p:nvPr/>
        </p:nvCxnSpPr>
        <p:spPr bwMode="auto">
          <a:xfrm flipV="1">
            <a:off x="6518275" y="3498850"/>
            <a:ext cx="0" cy="873125"/>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79" name="TextBox 71"/>
          <p:cNvSpPr txBox="1">
            <a:spLocks noChangeArrowheads="1"/>
          </p:cNvSpPr>
          <p:nvPr/>
        </p:nvSpPr>
        <p:spPr bwMode="auto">
          <a:xfrm>
            <a:off x="9291638" y="2573338"/>
            <a:ext cx="914400"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80" name="TextBox 72"/>
          <p:cNvSpPr txBox="1">
            <a:spLocks noChangeArrowheads="1"/>
          </p:cNvSpPr>
          <p:nvPr/>
        </p:nvSpPr>
        <p:spPr bwMode="auto">
          <a:xfrm>
            <a:off x="9315450" y="2817813"/>
            <a:ext cx="112712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81" name="Straight Connector 73"/>
          <p:cNvCxnSpPr>
            <a:cxnSpLocks noChangeShapeType="1"/>
          </p:cNvCxnSpPr>
          <p:nvPr/>
        </p:nvCxnSpPr>
        <p:spPr bwMode="auto">
          <a:xfrm>
            <a:off x="8818563" y="3336925"/>
            <a:ext cx="1549400"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82" name="TextBox 74"/>
          <p:cNvSpPr txBox="1">
            <a:spLocks noChangeArrowheads="1"/>
          </p:cNvSpPr>
          <p:nvPr/>
        </p:nvSpPr>
        <p:spPr bwMode="auto">
          <a:xfrm>
            <a:off x="2082800" y="2819400"/>
            <a:ext cx="2405063"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3600" b="1">
                <a:solidFill>
                  <a:srgbClr val="FAD73F"/>
                </a:solidFill>
                <a:latin typeface="华文中宋" pitchFamily="2" charset="-122"/>
                <a:ea typeface="华文中宋" pitchFamily="2" charset="-122"/>
              </a:rPr>
              <a:t>Sketching</a:t>
            </a:r>
          </a:p>
        </p:txBody>
      </p:sp>
      <p:sp>
        <p:nvSpPr>
          <p:cNvPr id="6183" name="Rectangle 75"/>
          <p:cNvSpPr>
            <a:spLocks noChangeArrowheads="1"/>
          </p:cNvSpPr>
          <p:nvPr/>
        </p:nvSpPr>
        <p:spPr bwMode="auto">
          <a:xfrm>
            <a:off x="2082800" y="3400425"/>
            <a:ext cx="2733675" cy="1169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zh-CN" sz="1000" b="1">
                <a:solidFill>
                  <a:srgbClr val="A6A6A6"/>
                </a:solidFill>
              </a:rPr>
              <a:t>Suitable for all categories </a:t>
            </a:r>
            <a:r>
              <a:rPr lang="zh-CN" altLang="zh-CN" sz="1000">
                <a:solidFill>
                  <a:srgbClr val="A6A6A6"/>
                </a:solidFill>
              </a:rPr>
              <a:t>business and personal presentation, eaque ipsa quae ab illo inventore veritatis et quasi architecto beatae business and personal presentation, eaque ipsa quae ab illo inventore veritatis et quasi architecto beatae business</a:t>
            </a:r>
          </a:p>
          <a:p>
            <a:pPr algn="just"/>
            <a:endParaRPr lang="zh-CN" altLang="zh-CN" sz="1000">
              <a:solidFill>
                <a:srgbClr val="A6A6A6"/>
              </a:solidFill>
            </a:endParaRPr>
          </a:p>
        </p:txBody>
      </p:sp>
    </p:spTree>
  </p:cSld>
  <p:clrMapOvr>
    <a:masterClrMapping/>
  </p:clrMapOvr>
  <p:transition spd="med" advClick="0" advTm="2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148"/>
                                        </p:tgtEl>
                                        <p:attrNameLst>
                                          <p:attrName>style.visibility</p:attrName>
                                        </p:attrNameLst>
                                      </p:cBhvr>
                                      <p:to>
                                        <p:strVal val="visible"/>
                                      </p:to>
                                    </p:set>
                                    <p:animEffect transition="in" filter="fade">
                                      <p:cBhvr>
                                        <p:cTn id="11" dur="500"/>
                                        <p:tgtEl>
                                          <p:spTgt spid="6148"/>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159"/>
                                        </p:tgtEl>
                                        <p:attrNameLst>
                                          <p:attrName>style.visibility</p:attrName>
                                        </p:attrNameLst>
                                      </p:cBhvr>
                                      <p:to>
                                        <p:strVal val="visible"/>
                                      </p:to>
                                    </p:set>
                                    <p:animEffect transition="in" filter="fade">
                                      <p:cBhvr>
                                        <p:cTn id="15" dur="500"/>
                                        <p:tgtEl>
                                          <p:spTgt spid="6159"/>
                                        </p:tgtEl>
                                      </p:cBhvr>
                                    </p:animEffect>
                                    <p:anim calcmode="lin" valueType="num">
                                      <p:cBhvr>
                                        <p:cTn id="16" dur="500" fill="hold"/>
                                        <p:tgtEl>
                                          <p:spTgt spid="6159"/>
                                        </p:tgtEl>
                                        <p:attrNameLst>
                                          <p:attrName>ppt_x</p:attrName>
                                        </p:attrNameLst>
                                      </p:cBhvr>
                                      <p:tavLst>
                                        <p:tav tm="0">
                                          <p:val>
                                            <p:strVal val="#ppt_x"/>
                                          </p:val>
                                        </p:tav>
                                        <p:tav tm="100000">
                                          <p:val>
                                            <p:strVal val="#ppt_x"/>
                                          </p:val>
                                        </p:tav>
                                      </p:tavLst>
                                    </p:anim>
                                    <p:anim calcmode="lin" valueType="num">
                                      <p:cBhvr>
                                        <p:cTn id="17" dur="500" fill="hold"/>
                                        <p:tgtEl>
                                          <p:spTgt spid="615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156"/>
                                        </p:tgtEl>
                                        <p:attrNameLst>
                                          <p:attrName>style.visibility</p:attrName>
                                        </p:attrNameLst>
                                      </p:cBhvr>
                                      <p:to>
                                        <p:strVal val="visible"/>
                                      </p:to>
                                    </p:set>
                                    <p:animEffect transition="in" filter="wipe(down)">
                                      <p:cBhvr>
                                        <p:cTn id="21" dur="500"/>
                                        <p:tgtEl>
                                          <p:spTgt spid="6156"/>
                                        </p:tgtEl>
                                      </p:cBhvr>
                                    </p:animEffect>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6162"/>
                                        </p:tgtEl>
                                        <p:attrNameLst>
                                          <p:attrName>style.visibility</p:attrName>
                                        </p:attrNameLst>
                                      </p:cBhvr>
                                      <p:to>
                                        <p:strVal val="visible"/>
                                      </p:to>
                                    </p:set>
                                    <p:animEffect transition="in" filter="wipe(down)">
                                      <p:cBhvr>
                                        <p:cTn id="25" dur="500"/>
                                        <p:tgtEl>
                                          <p:spTgt spid="6162"/>
                                        </p:tgtEl>
                                      </p:cBhvr>
                                    </p:animEffect>
                                  </p:childTnLst>
                                </p:cTn>
                              </p:par>
                            </p:childTnLst>
                          </p:cTn>
                        </p:par>
                        <p:par>
                          <p:cTn id="26" fill="hold" nodeType="afterGroup">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6158"/>
                                        </p:tgtEl>
                                        <p:attrNameLst>
                                          <p:attrName>style.visibility</p:attrName>
                                        </p:attrNameLst>
                                      </p:cBhvr>
                                      <p:to>
                                        <p:strVal val="visible"/>
                                      </p:to>
                                    </p:set>
                                    <p:animEffect transition="in" filter="wipe(down)">
                                      <p:cBhvr>
                                        <p:cTn id="29" dur="500"/>
                                        <p:tgtEl>
                                          <p:spTgt spid="6158"/>
                                        </p:tgtEl>
                                      </p:cBhvr>
                                    </p:animEffect>
                                  </p:childTnLst>
                                </p:cTn>
                              </p:par>
                            </p:childTnLst>
                          </p:cTn>
                        </p:par>
                        <p:par>
                          <p:cTn id="30" fill="hold" nodeType="afterGroup">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6154"/>
                                        </p:tgtEl>
                                        <p:attrNameLst>
                                          <p:attrName>style.visibility</p:attrName>
                                        </p:attrNameLst>
                                      </p:cBhvr>
                                      <p:to>
                                        <p:strVal val="visible"/>
                                      </p:to>
                                    </p:set>
                                    <p:animEffect transition="in" filter="wipe(down)">
                                      <p:cBhvr>
                                        <p:cTn id="33" dur="500"/>
                                        <p:tgtEl>
                                          <p:spTgt spid="6154"/>
                                        </p:tgtEl>
                                      </p:cBhvr>
                                    </p:animEffect>
                                  </p:childTnLst>
                                </p:cTn>
                              </p:par>
                            </p:childTnLst>
                          </p:cTn>
                        </p:par>
                        <p:par>
                          <p:cTn id="34" fill="hold" nodeType="afterGroup">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6157"/>
                                        </p:tgtEl>
                                        <p:attrNameLst>
                                          <p:attrName>style.visibility</p:attrName>
                                        </p:attrNameLst>
                                      </p:cBhvr>
                                      <p:to>
                                        <p:strVal val="visible"/>
                                      </p:to>
                                    </p:set>
                                    <p:animEffect transition="in" filter="wipe(down)">
                                      <p:cBhvr>
                                        <p:cTn id="37" dur="500"/>
                                        <p:tgtEl>
                                          <p:spTgt spid="61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160"/>
                                        </p:tgtEl>
                                        <p:attrNameLst>
                                          <p:attrName>style.visibility</p:attrName>
                                        </p:attrNameLst>
                                      </p:cBhvr>
                                      <p:to>
                                        <p:strVal val="visible"/>
                                      </p:to>
                                    </p:set>
                                    <p:animEffect transition="in" filter="fade">
                                      <p:cBhvr>
                                        <p:cTn id="40" dur="500"/>
                                        <p:tgtEl>
                                          <p:spTgt spid="616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63"/>
                                        </p:tgtEl>
                                        <p:attrNameLst>
                                          <p:attrName>style.visibility</p:attrName>
                                        </p:attrNameLst>
                                      </p:cBhvr>
                                      <p:to>
                                        <p:strVal val="visible"/>
                                      </p:to>
                                    </p:set>
                                    <p:animEffect transition="in" filter="fade">
                                      <p:cBhvr>
                                        <p:cTn id="43" dur="500"/>
                                        <p:tgtEl>
                                          <p:spTgt spid="61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161"/>
                                        </p:tgtEl>
                                        <p:attrNameLst>
                                          <p:attrName>style.visibility</p:attrName>
                                        </p:attrNameLst>
                                      </p:cBhvr>
                                      <p:to>
                                        <p:strVal val="visible"/>
                                      </p:to>
                                    </p:set>
                                    <p:animEffect transition="in" filter="fade">
                                      <p:cBhvr>
                                        <p:cTn id="46" dur="500"/>
                                        <p:tgtEl>
                                          <p:spTgt spid="616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165"/>
                                        </p:tgtEl>
                                        <p:attrNameLst>
                                          <p:attrName>style.visibility</p:attrName>
                                        </p:attrNameLst>
                                      </p:cBhvr>
                                      <p:to>
                                        <p:strVal val="visible"/>
                                      </p:to>
                                    </p:set>
                                    <p:animEffect transition="in" filter="fade">
                                      <p:cBhvr>
                                        <p:cTn id="49" dur="500"/>
                                        <p:tgtEl>
                                          <p:spTgt spid="616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155"/>
                                        </p:tgtEl>
                                        <p:attrNameLst>
                                          <p:attrName>style.visibility</p:attrName>
                                        </p:attrNameLst>
                                      </p:cBhvr>
                                      <p:to>
                                        <p:strVal val="visible"/>
                                      </p:to>
                                    </p:set>
                                    <p:animEffect transition="in" filter="wipe(down)">
                                      <p:cBhvr>
                                        <p:cTn id="52" dur="500"/>
                                        <p:tgtEl>
                                          <p:spTgt spid="615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67"/>
                                        </p:tgtEl>
                                        <p:attrNameLst>
                                          <p:attrName>style.visibility</p:attrName>
                                        </p:attrNameLst>
                                      </p:cBhvr>
                                      <p:to>
                                        <p:strVal val="visible"/>
                                      </p:to>
                                    </p:set>
                                    <p:animEffect transition="in" filter="fade">
                                      <p:cBhvr>
                                        <p:cTn id="55" dur="500"/>
                                        <p:tgtEl>
                                          <p:spTgt spid="616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168"/>
                                        </p:tgtEl>
                                        <p:attrNameLst>
                                          <p:attrName>style.visibility</p:attrName>
                                        </p:attrNameLst>
                                      </p:cBhvr>
                                      <p:to>
                                        <p:strVal val="visible"/>
                                      </p:to>
                                    </p:set>
                                    <p:animEffect transition="in" filter="fade">
                                      <p:cBhvr>
                                        <p:cTn id="58" dur="500"/>
                                        <p:tgtEl>
                                          <p:spTgt spid="61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150"/>
                                        </p:tgtEl>
                                        <p:attrNameLst>
                                          <p:attrName>style.visibility</p:attrName>
                                        </p:attrNameLst>
                                      </p:cBhvr>
                                      <p:to>
                                        <p:strVal val="visible"/>
                                      </p:to>
                                    </p:set>
                                    <p:animEffect transition="in" filter="fade">
                                      <p:cBhvr>
                                        <p:cTn id="61" dur="500"/>
                                        <p:tgtEl>
                                          <p:spTgt spid="615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153"/>
                                        </p:tgtEl>
                                        <p:attrNameLst>
                                          <p:attrName>style.visibility</p:attrName>
                                        </p:attrNameLst>
                                      </p:cBhvr>
                                      <p:to>
                                        <p:strVal val="visible"/>
                                      </p:to>
                                    </p:set>
                                    <p:animEffect transition="in" filter="fade">
                                      <p:cBhvr>
                                        <p:cTn id="64" dur="500"/>
                                        <p:tgtEl>
                                          <p:spTgt spid="6153"/>
                                        </p:tgtEl>
                                      </p:cBhvr>
                                    </p:animEffect>
                                  </p:childTnLst>
                                </p:cTn>
                              </p:par>
                            </p:childTnLst>
                          </p:cTn>
                        </p:par>
                        <p:par>
                          <p:cTn id="65" fill="hold" nodeType="afterGroup">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6164"/>
                                        </p:tgtEl>
                                        <p:attrNameLst>
                                          <p:attrName>style.visibility</p:attrName>
                                        </p:attrNameLst>
                                      </p:cBhvr>
                                      <p:to>
                                        <p:strVal val="visible"/>
                                      </p:to>
                                    </p:set>
                                    <p:animEffect transition="in" filter="fade">
                                      <p:cBhvr>
                                        <p:cTn id="68" dur="500"/>
                                        <p:tgtEl>
                                          <p:spTgt spid="616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166"/>
                                        </p:tgtEl>
                                        <p:attrNameLst>
                                          <p:attrName>style.visibility</p:attrName>
                                        </p:attrNameLst>
                                      </p:cBhvr>
                                      <p:to>
                                        <p:strVal val="visible"/>
                                      </p:to>
                                    </p:set>
                                    <p:animEffect transition="in" filter="fade">
                                      <p:cBhvr>
                                        <p:cTn id="71" dur="500"/>
                                        <p:tgtEl>
                                          <p:spTgt spid="616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151"/>
                                        </p:tgtEl>
                                        <p:attrNameLst>
                                          <p:attrName>style.visibility</p:attrName>
                                        </p:attrNameLst>
                                      </p:cBhvr>
                                      <p:to>
                                        <p:strVal val="visible"/>
                                      </p:to>
                                    </p:set>
                                    <p:animEffect transition="in" filter="fade">
                                      <p:cBhvr>
                                        <p:cTn id="74" dur="500"/>
                                        <p:tgtEl>
                                          <p:spTgt spid="6151"/>
                                        </p:tgtEl>
                                      </p:cBhvr>
                                    </p:animEffect>
                                  </p:childTnLst>
                                </p:cTn>
                              </p:par>
                            </p:childTnLst>
                          </p:cTn>
                        </p:par>
                        <p:par>
                          <p:cTn id="75" fill="hold" nodeType="afterGroup">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6152"/>
                                        </p:tgtEl>
                                        <p:attrNameLst>
                                          <p:attrName>style.visibility</p:attrName>
                                        </p:attrNameLst>
                                      </p:cBhvr>
                                      <p:to>
                                        <p:strVal val="visible"/>
                                      </p:to>
                                    </p:set>
                                    <p:animEffect transition="in" filter="fade">
                                      <p:cBhvr>
                                        <p:cTn id="78" dur="500"/>
                                        <p:tgtEl>
                                          <p:spTgt spid="61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149"/>
                                        </p:tgtEl>
                                        <p:attrNameLst>
                                          <p:attrName>style.visibility</p:attrName>
                                        </p:attrNameLst>
                                      </p:cBhvr>
                                      <p:to>
                                        <p:strVal val="visible"/>
                                      </p:to>
                                    </p:set>
                                    <p:animEffect transition="in" filter="fade">
                                      <p:cBhvr>
                                        <p:cTn id="81" dur="500"/>
                                        <p:tgtEl>
                                          <p:spTgt spid="6149"/>
                                        </p:tgtEl>
                                      </p:cBhvr>
                                    </p:animEffect>
                                  </p:childTnLst>
                                </p:cTn>
                              </p:par>
                            </p:childTnLst>
                          </p:cTn>
                        </p:par>
                        <p:par>
                          <p:cTn id="82" fill="hold" nodeType="afterGroup">
                            <p:stCondLst>
                              <p:cond delay="5000"/>
                            </p:stCondLst>
                            <p:childTnLst>
                              <p:par>
                                <p:cTn id="83" presetID="10" presetClass="entr" presetSubtype="0" fill="hold" grpId="0" nodeType="afterEffect">
                                  <p:stCondLst>
                                    <p:cond delay="0"/>
                                  </p:stCondLst>
                                  <p:childTnLst>
                                    <p:set>
                                      <p:cBhvr>
                                        <p:cTn id="84" dur="1" fill="hold">
                                          <p:stCondLst>
                                            <p:cond delay="0"/>
                                          </p:stCondLst>
                                        </p:cTn>
                                        <p:tgtEl>
                                          <p:spTgt spid="6171"/>
                                        </p:tgtEl>
                                        <p:attrNameLst>
                                          <p:attrName>style.visibility</p:attrName>
                                        </p:attrNameLst>
                                      </p:cBhvr>
                                      <p:to>
                                        <p:strVal val="visible"/>
                                      </p:to>
                                    </p:set>
                                    <p:anim calcmode="lin" valueType="num">
                                      <p:cBhvr>
                                        <p:cTn id="85" dur="500" fill="hold"/>
                                        <p:tgtEl>
                                          <p:spTgt spid="6171"/>
                                        </p:tgtEl>
                                        <p:attrNameLst>
                                          <p:attrName>ppt_w</p:attrName>
                                        </p:attrNameLst>
                                      </p:cBhvr>
                                      <p:tavLst>
                                        <p:tav tm="0">
                                          <p:val>
                                            <p:fltVal val="0"/>
                                          </p:val>
                                        </p:tav>
                                        <p:tav tm="100000">
                                          <p:val>
                                            <p:strVal val="#ppt_w"/>
                                          </p:val>
                                        </p:tav>
                                      </p:tavLst>
                                    </p:anim>
                                    <p:anim calcmode="lin" valueType="num">
                                      <p:cBhvr>
                                        <p:cTn id="86" dur="500" fill="hold"/>
                                        <p:tgtEl>
                                          <p:spTgt spid="6171"/>
                                        </p:tgtEl>
                                        <p:attrNameLst>
                                          <p:attrName>ppt_h</p:attrName>
                                        </p:attrNameLst>
                                      </p:cBhvr>
                                      <p:tavLst>
                                        <p:tav tm="0">
                                          <p:val>
                                            <p:fltVal val="0"/>
                                          </p:val>
                                        </p:tav>
                                        <p:tav tm="100000">
                                          <p:val>
                                            <p:strVal val="#ppt_h"/>
                                          </p:val>
                                        </p:tav>
                                      </p:tavLst>
                                    </p:anim>
                                    <p:animEffect transition="in" filter="fade">
                                      <p:cBhvr>
                                        <p:cTn id="87" dur="500"/>
                                        <p:tgtEl>
                                          <p:spTgt spid="617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169"/>
                                        </p:tgtEl>
                                        <p:attrNameLst>
                                          <p:attrName>style.visibility</p:attrName>
                                        </p:attrNameLst>
                                      </p:cBhvr>
                                      <p:to>
                                        <p:strVal val="visible"/>
                                      </p:to>
                                    </p:set>
                                    <p:anim calcmode="lin" valueType="num">
                                      <p:cBhvr>
                                        <p:cTn id="90" dur="500" fill="hold"/>
                                        <p:tgtEl>
                                          <p:spTgt spid="6169"/>
                                        </p:tgtEl>
                                        <p:attrNameLst>
                                          <p:attrName>ppt_w</p:attrName>
                                        </p:attrNameLst>
                                      </p:cBhvr>
                                      <p:tavLst>
                                        <p:tav tm="0">
                                          <p:val>
                                            <p:fltVal val="0"/>
                                          </p:val>
                                        </p:tav>
                                        <p:tav tm="100000">
                                          <p:val>
                                            <p:strVal val="#ppt_w"/>
                                          </p:val>
                                        </p:tav>
                                      </p:tavLst>
                                    </p:anim>
                                    <p:anim calcmode="lin" valueType="num">
                                      <p:cBhvr>
                                        <p:cTn id="91" dur="500" fill="hold"/>
                                        <p:tgtEl>
                                          <p:spTgt spid="6169"/>
                                        </p:tgtEl>
                                        <p:attrNameLst>
                                          <p:attrName>ppt_h</p:attrName>
                                        </p:attrNameLst>
                                      </p:cBhvr>
                                      <p:tavLst>
                                        <p:tav tm="0">
                                          <p:val>
                                            <p:fltVal val="0"/>
                                          </p:val>
                                        </p:tav>
                                        <p:tav tm="100000">
                                          <p:val>
                                            <p:strVal val="#ppt_h"/>
                                          </p:val>
                                        </p:tav>
                                      </p:tavLst>
                                    </p:anim>
                                    <p:animEffect transition="in" filter="fade">
                                      <p:cBhvr>
                                        <p:cTn id="92" dur="500"/>
                                        <p:tgtEl>
                                          <p:spTgt spid="616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170"/>
                                        </p:tgtEl>
                                        <p:attrNameLst>
                                          <p:attrName>style.visibility</p:attrName>
                                        </p:attrNameLst>
                                      </p:cBhvr>
                                      <p:to>
                                        <p:strVal val="visible"/>
                                      </p:to>
                                    </p:set>
                                    <p:anim calcmode="lin" valueType="num">
                                      <p:cBhvr>
                                        <p:cTn id="95" dur="500" fill="hold"/>
                                        <p:tgtEl>
                                          <p:spTgt spid="6170"/>
                                        </p:tgtEl>
                                        <p:attrNameLst>
                                          <p:attrName>ppt_w</p:attrName>
                                        </p:attrNameLst>
                                      </p:cBhvr>
                                      <p:tavLst>
                                        <p:tav tm="0">
                                          <p:val>
                                            <p:fltVal val="0"/>
                                          </p:val>
                                        </p:tav>
                                        <p:tav tm="100000">
                                          <p:val>
                                            <p:strVal val="#ppt_w"/>
                                          </p:val>
                                        </p:tav>
                                      </p:tavLst>
                                    </p:anim>
                                    <p:anim calcmode="lin" valueType="num">
                                      <p:cBhvr>
                                        <p:cTn id="96" dur="500" fill="hold"/>
                                        <p:tgtEl>
                                          <p:spTgt spid="6170"/>
                                        </p:tgtEl>
                                        <p:attrNameLst>
                                          <p:attrName>ppt_h</p:attrName>
                                        </p:attrNameLst>
                                      </p:cBhvr>
                                      <p:tavLst>
                                        <p:tav tm="0">
                                          <p:val>
                                            <p:fltVal val="0"/>
                                          </p:val>
                                        </p:tav>
                                        <p:tav tm="100000">
                                          <p:val>
                                            <p:strVal val="#ppt_h"/>
                                          </p:val>
                                        </p:tav>
                                      </p:tavLst>
                                    </p:anim>
                                    <p:animEffect transition="in" filter="fade">
                                      <p:cBhvr>
                                        <p:cTn id="97" dur="500"/>
                                        <p:tgtEl>
                                          <p:spTgt spid="6170"/>
                                        </p:tgtEl>
                                      </p:cBhvr>
                                    </p:animEffect>
                                  </p:childTnLst>
                                </p:cTn>
                              </p:par>
                            </p:childTnLst>
                          </p:cTn>
                        </p:par>
                        <p:par>
                          <p:cTn id="98" fill="hold" nodeType="afterGroup">
                            <p:stCondLst>
                              <p:cond delay="5500"/>
                            </p:stCondLst>
                            <p:childTnLst>
                              <p:par>
                                <p:cTn id="99" presetID="22" presetClass="entr" presetSubtype="8" fill="hold" nodeType="afterEffect">
                                  <p:stCondLst>
                                    <p:cond delay="0"/>
                                  </p:stCondLst>
                                  <p:childTnLst>
                                    <p:set>
                                      <p:cBhvr>
                                        <p:cTn id="100" dur="1" fill="hold">
                                          <p:stCondLst>
                                            <p:cond delay="0"/>
                                          </p:stCondLst>
                                        </p:cTn>
                                        <p:tgtEl>
                                          <p:spTgt spid="6174"/>
                                        </p:tgtEl>
                                        <p:attrNameLst>
                                          <p:attrName>style.visibility</p:attrName>
                                        </p:attrNameLst>
                                      </p:cBhvr>
                                      <p:to>
                                        <p:strVal val="visible"/>
                                      </p:to>
                                    </p:set>
                                    <p:animEffect transition="in" filter="wipe(left)">
                                      <p:cBhvr>
                                        <p:cTn id="101" dur="500"/>
                                        <p:tgtEl>
                                          <p:spTgt spid="6174"/>
                                        </p:tgtEl>
                                      </p:cBhvr>
                                    </p:animEffect>
                                  </p:childTnLst>
                                </p:cTn>
                              </p:par>
                            </p:childTnLst>
                          </p:cTn>
                        </p:par>
                        <p:par>
                          <p:cTn id="102" fill="hold" nodeType="afterGroup">
                            <p:stCondLst>
                              <p:cond delay="6000"/>
                            </p:stCondLst>
                            <p:childTnLst>
                              <p:par>
                                <p:cTn id="103" presetID="10" presetClass="entr" presetSubtype="0" fill="hold" grpId="0" nodeType="afterEffect">
                                  <p:stCondLst>
                                    <p:cond delay="0"/>
                                  </p:stCondLst>
                                  <p:childTnLst>
                                    <p:set>
                                      <p:cBhvr>
                                        <p:cTn id="104" dur="1" fill="hold">
                                          <p:stCondLst>
                                            <p:cond delay="0"/>
                                          </p:stCondLst>
                                        </p:cTn>
                                        <p:tgtEl>
                                          <p:spTgt spid="6172"/>
                                        </p:tgtEl>
                                        <p:attrNameLst>
                                          <p:attrName>style.visibility</p:attrName>
                                        </p:attrNameLst>
                                      </p:cBhvr>
                                      <p:to>
                                        <p:strVal val="visible"/>
                                      </p:to>
                                    </p:set>
                                    <p:animEffect transition="in" filter="fade">
                                      <p:cBhvr>
                                        <p:cTn id="105" dur="500"/>
                                        <p:tgtEl>
                                          <p:spTgt spid="617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173"/>
                                        </p:tgtEl>
                                        <p:attrNameLst>
                                          <p:attrName>style.visibility</p:attrName>
                                        </p:attrNameLst>
                                      </p:cBhvr>
                                      <p:to>
                                        <p:strVal val="visible"/>
                                      </p:to>
                                    </p:set>
                                    <p:animEffect transition="in" filter="fade">
                                      <p:cBhvr>
                                        <p:cTn id="108" dur="500"/>
                                        <p:tgtEl>
                                          <p:spTgt spid="6173"/>
                                        </p:tgtEl>
                                      </p:cBhvr>
                                    </p:animEffect>
                                  </p:childTnLst>
                                </p:cTn>
                              </p:par>
                            </p:childTnLst>
                          </p:cTn>
                        </p:par>
                        <p:par>
                          <p:cTn id="109" fill="hold" nodeType="afterGroup">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6181"/>
                                        </p:tgtEl>
                                        <p:attrNameLst>
                                          <p:attrName>style.visibility</p:attrName>
                                        </p:attrNameLst>
                                      </p:cBhvr>
                                      <p:to>
                                        <p:strVal val="visible"/>
                                      </p:to>
                                    </p:set>
                                    <p:animEffect transition="in" filter="wipe(left)">
                                      <p:cBhvr>
                                        <p:cTn id="112" dur="500"/>
                                        <p:tgtEl>
                                          <p:spTgt spid="6181"/>
                                        </p:tgtEl>
                                      </p:cBhvr>
                                    </p:animEffect>
                                  </p:childTnLst>
                                </p:cTn>
                              </p:par>
                            </p:childTnLst>
                          </p:cTn>
                        </p:par>
                        <p:par>
                          <p:cTn id="113" fill="hold" nodeType="afterGroup">
                            <p:stCondLst>
                              <p:cond delay="7000"/>
                            </p:stCondLst>
                            <p:childTnLst>
                              <p:par>
                                <p:cTn id="114" presetID="10" presetClass="entr" presetSubtype="0" fill="hold" grpId="0" nodeType="afterEffect">
                                  <p:stCondLst>
                                    <p:cond delay="0"/>
                                  </p:stCondLst>
                                  <p:childTnLst>
                                    <p:set>
                                      <p:cBhvr>
                                        <p:cTn id="115" dur="1" fill="hold">
                                          <p:stCondLst>
                                            <p:cond delay="0"/>
                                          </p:stCondLst>
                                        </p:cTn>
                                        <p:tgtEl>
                                          <p:spTgt spid="6179"/>
                                        </p:tgtEl>
                                        <p:attrNameLst>
                                          <p:attrName>style.visibility</p:attrName>
                                        </p:attrNameLst>
                                      </p:cBhvr>
                                      <p:to>
                                        <p:strVal val="visible"/>
                                      </p:to>
                                    </p:set>
                                    <p:animEffect transition="in" filter="fade">
                                      <p:cBhvr>
                                        <p:cTn id="116" dur="500"/>
                                        <p:tgtEl>
                                          <p:spTgt spid="617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80"/>
                                        </p:tgtEl>
                                        <p:attrNameLst>
                                          <p:attrName>style.visibility</p:attrName>
                                        </p:attrNameLst>
                                      </p:cBhvr>
                                      <p:to>
                                        <p:strVal val="visible"/>
                                      </p:to>
                                    </p:set>
                                    <p:animEffect transition="in" filter="fade">
                                      <p:cBhvr>
                                        <p:cTn id="119" dur="500"/>
                                        <p:tgtEl>
                                          <p:spTgt spid="6180"/>
                                        </p:tgtEl>
                                      </p:cBhvr>
                                    </p:animEffect>
                                  </p:childTnLst>
                                </p:cTn>
                              </p:par>
                            </p:childTnLst>
                          </p:cTn>
                        </p:par>
                        <p:par>
                          <p:cTn id="120" fill="hold" nodeType="afterGroup">
                            <p:stCondLst>
                              <p:cond delay="7500"/>
                            </p:stCondLst>
                            <p:childTnLst>
                              <p:par>
                                <p:cTn id="121" presetID="22" presetClass="entr" presetSubtype="1" fill="hold" nodeType="afterEffect">
                                  <p:stCondLst>
                                    <p:cond delay="0"/>
                                  </p:stCondLst>
                                  <p:childTnLst>
                                    <p:set>
                                      <p:cBhvr>
                                        <p:cTn id="122" dur="1" fill="hold">
                                          <p:stCondLst>
                                            <p:cond delay="0"/>
                                          </p:stCondLst>
                                        </p:cTn>
                                        <p:tgtEl>
                                          <p:spTgt spid="6178"/>
                                        </p:tgtEl>
                                        <p:attrNameLst>
                                          <p:attrName>style.visibility</p:attrName>
                                        </p:attrNameLst>
                                      </p:cBhvr>
                                      <p:to>
                                        <p:strVal val="visible"/>
                                      </p:to>
                                    </p:set>
                                    <p:animEffect transition="in" filter="wipe(up)">
                                      <p:cBhvr>
                                        <p:cTn id="123" dur="500"/>
                                        <p:tgtEl>
                                          <p:spTgt spid="6178"/>
                                        </p:tgtEl>
                                      </p:cBhvr>
                                    </p:animEffect>
                                  </p:childTnLst>
                                </p:cTn>
                              </p:par>
                            </p:childTnLst>
                          </p:cTn>
                        </p:par>
                        <p:par>
                          <p:cTn id="124" fill="hold" nodeType="afterGroup">
                            <p:stCondLst>
                              <p:cond delay="8000"/>
                            </p:stCondLst>
                            <p:childTnLst>
                              <p:par>
                                <p:cTn id="125" presetID="22" presetClass="entr" presetSubtype="2" fill="hold" nodeType="afterEffect">
                                  <p:stCondLst>
                                    <p:cond delay="0"/>
                                  </p:stCondLst>
                                  <p:childTnLst>
                                    <p:set>
                                      <p:cBhvr>
                                        <p:cTn id="126" dur="1" fill="hold">
                                          <p:stCondLst>
                                            <p:cond delay="0"/>
                                          </p:stCondLst>
                                        </p:cTn>
                                        <p:tgtEl>
                                          <p:spTgt spid="6175"/>
                                        </p:tgtEl>
                                        <p:attrNameLst>
                                          <p:attrName>style.visibility</p:attrName>
                                        </p:attrNameLst>
                                      </p:cBhvr>
                                      <p:to>
                                        <p:strVal val="visible"/>
                                      </p:to>
                                    </p:set>
                                    <p:animEffect transition="in" filter="wipe(right)">
                                      <p:cBhvr>
                                        <p:cTn id="127" dur="500"/>
                                        <p:tgtEl>
                                          <p:spTgt spid="6175"/>
                                        </p:tgtEl>
                                      </p:cBhvr>
                                    </p:animEffect>
                                  </p:childTnLst>
                                </p:cTn>
                              </p:par>
                            </p:childTnLst>
                          </p:cTn>
                        </p:par>
                        <p:par>
                          <p:cTn id="128" fill="hold" nodeType="afterGroup">
                            <p:stCondLst>
                              <p:cond delay="8500"/>
                            </p:stCondLst>
                            <p:childTnLst>
                              <p:par>
                                <p:cTn id="129" presetID="10" presetClass="entr" presetSubtype="0" fill="hold" grpId="0" nodeType="afterEffect">
                                  <p:stCondLst>
                                    <p:cond delay="0"/>
                                  </p:stCondLst>
                                  <p:childTnLst>
                                    <p:set>
                                      <p:cBhvr>
                                        <p:cTn id="130" dur="1" fill="hold">
                                          <p:stCondLst>
                                            <p:cond delay="0"/>
                                          </p:stCondLst>
                                        </p:cTn>
                                        <p:tgtEl>
                                          <p:spTgt spid="6176"/>
                                        </p:tgtEl>
                                        <p:attrNameLst>
                                          <p:attrName>style.visibility</p:attrName>
                                        </p:attrNameLst>
                                      </p:cBhvr>
                                      <p:to>
                                        <p:strVal val="visible"/>
                                      </p:to>
                                    </p:set>
                                    <p:animEffect transition="in" filter="fade">
                                      <p:cBhvr>
                                        <p:cTn id="131" dur="500"/>
                                        <p:tgtEl>
                                          <p:spTgt spid="6176"/>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6177"/>
                                        </p:tgtEl>
                                        <p:attrNameLst>
                                          <p:attrName>style.visibility</p:attrName>
                                        </p:attrNameLst>
                                      </p:cBhvr>
                                      <p:to>
                                        <p:strVal val="visible"/>
                                      </p:to>
                                    </p:set>
                                    <p:animEffect transition="in" filter="fade">
                                      <p:cBhvr>
                                        <p:cTn id="134" dur="500"/>
                                        <p:tgtEl>
                                          <p:spTgt spid="6177"/>
                                        </p:tgtEl>
                                      </p:cBhvr>
                                    </p:animEffect>
                                  </p:childTnLst>
                                </p:cTn>
                              </p:par>
                            </p:childTnLst>
                          </p:cTn>
                        </p:par>
                        <p:par>
                          <p:cTn id="135" fill="hold" nodeType="afterGroup">
                            <p:stCondLst>
                              <p:cond delay="9000"/>
                            </p:stCondLst>
                            <p:childTnLst>
                              <p:par>
                                <p:cTn id="136" presetID="10" presetClass="entr" presetSubtype="0" fill="hold" grpId="0" nodeType="afterEffect">
                                  <p:stCondLst>
                                    <p:cond delay="0"/>
                                  </p:stCondLst>
                                  <p:childTnLst>
                                    <p:set>
                                      <p:cBhvr>
                                        <p:cTn id="137" dur="1" fill="hold">
                                          <p:stCondLst>
                                            <p:cond delay="0"/>
                                          </p:stCondLst>
                                        </p:cTn>
                                        <p:tgtEl>
                                          <p:spTgt spid="6182"/>
                                        </p:tgtEl>
                                        <p:attrNameLst>
                                          <p:attrName>style.visibility</p:attrName>
                                        </p:attrNameLst>
                                      </p:cBhvr>
                                      <p:to>
                                        <p:strVal val="visible"/>
                                      </p:to>
                                    </p:set>
                                    <p:animEffect transition="in" filter="fade">
                                      <p:cBhvr>
                                        <p:cTn id="138" dur="500"/>
                                        <p:tgtEl>
                                          <p:spTgt spid="61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83"/>
                                        </p:tgtEl>
                                        <p:attrNameLst>
                                          <p:attrName>style.visibility</p:attrName>
                                        </p:attrNameLst>
                                      </p:cBhvr>
                                      <p:to>
                                        <p:strVal val="visible"/>
                                      </p:to>
                                    </p:set>
                                    <p:animEffect transition="in" filter="fade">
                                      <p:cBhvr>
                                        <p:cTn id="141"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utoUpdateAnimBg="0"/>
      <p:bldP spid="6148" grpId="0" autoUpdateAnimBg="0"/>
      <p:bldP spid="6149" grpId="0" animBg="1"/>
      <p:bldP spid="6150" grpId="0" animBg="1"/>
      <p:bldP spid="6151" grpId="0" animBg="1"/>
      <p:bldP spid="6152" grpId="0" animBg="1"/>
      <p:bldP spid="6153" grpId="0" animBg="1"/>
      <p:bldP spid="6154" grpId="0" animBg="1"/>
      <p:bldP spid="6155" grpId="0" animBg="1"/>
      <p:bldP spid="6156" grpId="0" animBg="1"/>
      <p:bldP spid="6157" grpId="0" animBg="1"/>
      <p:bldP spid="6158" grpId="0" animBg="1"/>
      <p:bldP spid="6159" grpId="0" animBg="1"/>
      <p:bldP spid="6160" grpId="0" animBg="1"/>
      <p:bldP spid="6161" grpId="0" animBg="1"/>
      <p:bldP spid="6162" grpId="0" animBg="1"/>
      <p:bldP spid="6163" grpId="0" animBg="1"/>
      <p:bldP spid="6164" grpId="0" animBg="1"/>
      <p:bldP spid="6165" grpId="0" animBg="1"/>
      <p:bldP spid="6166" grpId="0" animBg="1"/>
      <p:bldP spid="6167" grpId="0" animBg="1"/>
      <p:bldP spid="6168" grpId="0" animBg="1"/>
      <p:bldP spid="6169" grpId="0" autoUpdateAnimBg="0"/>
      <p:bldP spid="6170" grpId="0" autoUpdateAnimBg="0"/>
      <p:bldP spid="6171" grpId="0" autoUpdateAnimBg="0"/>
      <p:bldP spid="6172" grpId="0" autoUpdateAnimBg="0"/>
      <p:bldP spid="6173" grpId="0" autoUpdateAnimBg="0"/>
      <p:bldP spid="6176" grpId="0" autoUpdateAnimBg="0"/>
      <p:bldP spid="6177" grpId="0" autoUpdateAnimBg="0"/>
      <p:bldP spid="6179" grpId="0" autoUpdateAnimBg="0"/>
      <p:bldP spid="6180" grpId="0" autoUpdateAnimBg="0"/>
      <p:bldP spid="6182" grpId="0" autoUpdateAnimBg="0"/>
      <p:bldP spid="618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3555"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556" name="Group 4"/>
          <p:cNvGrpSpPr>
            <a:grpSpLocks/>
          </p:cNvGrpSpPr>
          <p:nvPr/>
        </p:nvGrpSpPr>
        <p:grpSpPr bwMode="auto">
          <a:xfrm>
            <a:off x="-109538" y="6589713"/>
            <a:ext cx="12401551" cy="268287"/>
            <a:chOff x="0" y="0"/>
            <a:chExt cx="12409651" cy="268514"/>
          </a:xfrm>
        </p:grpSpPr>
        <p:sp>
          <p:nvSpPr>
            <p:cNvPr id="2357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4"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5"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6"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7"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8"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9"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0"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1"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2"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3"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4"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5"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6"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7"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8"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9"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60"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61"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94" name="矩形 1"/>
          <p:cNvSpPr>
            <a:spLocks noChangeArrowheads="1"/>
          </p:cNvSpPr>
          <p:nvPr/>
        </p:nvSpPr>
        <p:spPr bwMode="auto">
          <a:xfrm>
            <a:off x="7051675" y="1225550"/>
            <a:ext cx="3978275" cy="4883150"/>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5" name="矩形 97"/>
          <p:cNvSpPr>
            <a:spLocks noChangeArrowheads="1"/>
          </p:cNvSpPr>
          <p:nvPr/>
        </p:nvSpPr>
        <p:spPr bwMode="auto">
          <a:xfrm>
            <a:off x="650875" y="2320925"/>
            <a:ext cx="56245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4D4747"/>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4D4747"/>
              </a:solidFill>
              <a:sym typeface="Arial" pitchFamily="34" charset="0"/>
            </a:endParaRPr>
          </a:p>
        </p:txBody>
      </p:sp>
      <p:sp>
        <p:nvSpPr>
          <p:cNvPr id="25696" name="矩形 100"/>
          <p:cNvSpPr>
            <a:spLocks noChangeArrowheads="1"/>
          </p:cNvSpPr>
          <p:nvPr/>
        </p:nvSpPr>
        <p:spPr bwMode="auto">
          <a:xfrm>
            <a:off x="650875" y="4427538"/>
            <a:ext cx="56245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4D4747"/>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4D4747"/>
              </a:solidFill>
              <a:sym typeface="Arial" pitchFamily="34" charset="0"/>
            </a:endParaRPr>
          </a:p>
        </p:txBody>
      </p:sp>
      <p:sp>
        <p:nvSpPr>
          <p:cNvPr id="25697" name="文本框 4"/>
          <p:cNvSpPr>
            <a:spLocks noChangeArrowheads="1"/>
          </p:cNvSpPr>
          <p:nvPr/>
        </p:nvSpPr>
        <p:spPr bwMode="auto">
          <a:xfrm>
            <a:off x="7740650" y="1774825"/>
            <a:ext cx="27590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800" b="1">
                <a:solidFill>
                  <a:schemeClr val="bg1"/>
                </a:solidFill>
                <a:latin typeface="Calibri" pitchFamily="34" charset="0"/>
                <a:sym typeface="Calibri" pitchFamily="34" charset="0"/>
              </a:rPr>
              <a:t>70%</a:t>
            </a:r>
            <a:endParaRPr lang="zh-CN" altLang="en-US" sz="8800" b="1">
              <a:solidFill>
                <a:schemeClr val="bg1"/>
              </a:solidFill>
              <a:latin typeface="Calibri" pitchFamily="34" charset="0"/>
              <a:sym typeface="宋体" pitchFamily="2" charset="-122"/>
            </a:endParaRPr>
          </a:p>
        </p:txBody>
      </p:sp>
      <p:sp>
        <p:nvSpPr>
          <p:cNvPr id="25698" name="文本框 102"/>
          <p:cNvSpPr>
            <a:spLocks noChangeArrowheads="1"/>
          </p:cNvSpPr>
          <p:nvPr/>
        </p:nvSpPr>
        <p:spPr bwMode="auto">
          <a:xfrm>
            <a:off x="8154988" y="2989263"/>
            <a:ext cx="19796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nvGrpSpPr>
          <p:cNvPr id="25699" name="Group 99"/>
          <p:cNvGrpSpPr>
            <a:grpSpLocks/>
          </p:cNvGrpSpPr>
          <p:nvPr/>
        </p:nvGrpSpPr>
        <p:grpSpPr bwMode="auto">
          <a:xfrm>
            <a:off x="709613" y="1712913"/>
            <a:ext cx="3170237" cy="534987"/>
            <a:chOff x="0" y="0"/>
            <a:chExt cx="3171355" cy="534837"/>
          </a:xfrm>
        </p:grpSpPr>
        <p:sp>
          <p:nvSpPr>
            <p:cNvPr id="23570" name="矩形 3"/>
            <p:cNvSpPr>
              <a:spLocks noChangeArrowheads="1"/>
            </p:cNvSpPr>
            <p:nvPr/>
          </p:nvSpPr>
          <p:spPr bwMode="auto">
            <a:xfrm>
              <a:off x="0" y="0"/>
              <a:ext cx="3171355" cy="53483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1" name="文本框 96"/>
            <p:cNvSpPr>
              <a:spLocks noChangeArrowheads="1"/>
            </p:cNvSpPr>
            <p:nvPr/>
          </p:nvSpPr>
          <p:spPr bwMode="auto">
            <a:xfrm>
              <a:off x="113065" y="73172"/>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sp>
          <p:nvSpPr>
            <p:cNvPr id="23572" name="Freeform 263"/>
            <p:cNvSpPr>
              <a:spLocks noEditPoints="1" noChangeArrowheads="1"/>
            </p:cNvSpPr>
            <p:nvPr/>
          </p:nvSpPr>
          <p:spPr bwMode="auto">
            <a:xfrm>
              <a:off x="2729590" y="73172"/>
              <a:ext cx="274638" cy="395288"/>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FFFF">
                <a:alpha val="9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5703" name="Group 103"/>
          <p:cNvGrpSpPr>
            <a:grpSpLocks/>
          </p:cNvGrpSpPr>
          <p:nvPr/>
        </p:nvGrpSpPr>
        <p:grpSpPr bwMode="auto">
          <a:xfrm>
            <a:off x="709613" y="3819525"/>
            <a:ext cx="3170237" cy="534988"/>
            <a:chOff x="0" y="0"/>
            <a:chExt cx="3171355" cy="534837"/>
          </a:xfrm>
        </p:grpSpPr>
        <p:sp>
          <p:nvSpPr>
            <p:cNvPr id="23567" name="矩形 98"/>
            <p:cNvSpPr>
              <a:spLocks noChangeArrowheads="1"/>
            </p:cNvSpPr>
            <p:nvPr/>
          </p:nvSpPr>
          <p:spPr bwMode="auto">
            <a:xfrm>
              <a:off x="0" y="0"/>
              <a:ext cx="3171355" cy="53483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8" name="文本框 99"/>
            <p:cNvSpPr>
              <a:spLocks noChangeArrowheads="1"/>
            </p:cNvSpPr>
            <p:nvPr/>
          </p:nvSpPr>
          <p:spPr bwMode="auto">
            <a:xfrm>
              <a:off x="113065" y="73172"/>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2</a:t>
              </a:r>
              <a:endParaRPr lang="zh-CN" altLang="en-US" sz="2400" b="1">
                <a:solidFill>
                  <a:schemeClr val="bg1"/>
                </a:solidFill>
                <a:sym typeface="Arial" pitchFamily="34" charset="0"/>
              </a:endParaRPr>
            </a:p>
          </p:txBody>
        </p:sp>
        <p:sp>
          <p:nvSpPr>
            <p:cNvPr id="23569" name="Freeform 274"/>
            <p:cNvSpPr>
              <a:spLocks noEditPoints="1" noChangeArrowheads="1"/>
            </p:cNvSpPr>
            <p:nvPr/>
          </p:nvSpPr>
          <p:spPr bwMode="auto">
            <a:xfrm>
              <a:off x="2662915" y="98048"/>
              <a:ext cx="341313" cy="342900"/>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5707" name="Group 107"/>
          <p:cNvGrpSpPr>
            <a:grpSpLocks/>
          </p:cNvGrpSpPr>
          <p:nvPr/>
        </p:nvGrpSpPr>
        <p:grpSpPr bwMode="auto">
          <a:xfrm>
            <a:off x="7331075" y="3397250"/>
            <a:ext cx="3584575" cy="2390775"/>
            <a:chOff x="0" y="0"/>
            <a:chExt cx="3585010" cy="2390006"/>
          </a:xfrm>
        </p:grpSpPr>
        <p:pic>
          <p:nvPicPr>
            <p:cNvPr id="23565" name="图表 10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Freeform 311"/>
            <p:cNvSpPr>
              <a:spLocks noEditPoints="1" noChangeArrowheads="1"/>
            </p:cNvSpPr>
            <p:nvPr/>
          </p:nvSpPr>
          <p:spPr bwMode="auto">
            <a:xfrm>
              <a:off x="1538037" y="964941"/>
              <a:ext cx="679407" cy="585134"/>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694"/>
                                        </p:tgtEl>
                                        <p:attrNameLst>
                                          <p:attrName>style.visibility</p:attrName>
                                        </p:attrNameLst>
                                      </p:cBhvr>
                                      <p:to>
                                        <p:strVal val="visible"/>
                                      </p:to>
                                    </p:set>
                                    <p:anim calcmode="lin" valueType="num">
                                      <p:cBhvr>
                                        <p:cTn id="7" dur="500" fill="hold"/>
                                        <p:tgtEl>
                                          <p:spTgt spid="25694"/>
                                        </p:tgtEl>
                                        <p:attrNameLst>
                                          <p:attrName>ppt_w</p:attrName>
                                        </p:attrNameLst>
                                      </p:cBhvr>
                                      <p:tavLst>
                                        <p:tav tm="0">
                                          <p:val>
                                            <p:fltVal val="0"/>
                                          </p:val>
                                        </p:tav>
                                        <p:tav tm="100000">
                                          <p:val>
                                            <p:strVal val="#ppt_w"/>
                                          </p:val>
                                        </p:tav>
                                      </p:tavLst>
                                    </p:anim>
                                    <p:anim calcmode="lin" valueType="num">
                                      <p:cBhvr>
                                        <p:cTn id="8" dur="500" fill="hold"/>
                                        <p:tgtEl>
                                          <p:spTgt spid="25694"/>
                                        </p:tgtEl>
                                        <p:attrNameLst>
                                          <p:attrName>ppt_h</p:attrName>
                                        </p:attrNameLst>
                                      </p:cBhvr>
                                      <p:tavLst>
                                        <p:tav tm="0">
                                          <p:val>
                                            <p:fltVal val="0"/>
                                          </p:val>
                                        </p:tav>
                                        <p:tav tm="100000">
                                          <p:val>
                                            <p:strVal val="#ppt_h"/>
                                          </p:val>
                                        </p:tav>
                                      </p:tavLst>
                                    </p:anim>
                                    <p:animEffect>
                                      <p:cBhvr>
                                        <p:cTn id="9" dur="500"/>
                                        <p:tgtEl>
                                          <p:spTgt spid="25694"/>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5697"/>
                                        </p:tgtEl>
                                        <p:attrNameLst>
                                          <p:attrName>style.visibility</p:attrName>
                                        </p:attrNameLst>
                                      </p:cBhvr>
                                      <p:to>
                                        <p:strVal val="visible"/>
                                      </p:to>
                                    </p:set>
                                    <p:animEffect>
                                      <p:cBhvr>
                                        <p:cTn id="13" dur="500"/>
                                        <p:tgtEl>
                                          <p:spTgt spid="2569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5698"/>
                                        </p:tgtEl>
                                        <p:attrNameLst>
                                          <p:attrName>style.visibility</p:attrName>
                                        </p:attrNameLst>
                                      </p:cBhvr>
                                      <p:to>
                                        <p:strVal val="visible"/>
                                      </p:to>
                                    </p:set>
                                    <p:animEffect>
                                      <p:cBhvr>
                                        <p:cTn id="17" dur="500"/>
                                        <p:tgtEl>
                                          <p:spTgt spid="25698"/>
                                        </p:tgtEl>
                                      </p:cBhvr>
                                    </p:animEffect>
                                  </p:childTnLst>
                                </p:cTn>
                              </p:par>
                            </p:childTnLst>
                          </p:cTn>
                        </p:par>
                        <p:par>
                          <p:cTn id="18" fill="hold" nodeType="afterGroup">
                            <p:stCondLst>
                              <p:cond delay="1500"/>
                            </p:stCondLst>
                            <p:childTnLst>
                              <p:par>
                                <p:cTn id="19" presetID="23" presetClass="entr" presetSubtype="36" fill="hold" nodeType="afterEffect">
                                  <p:stCondLst>
                                    <p:cond delay="0"/>
                                  </p:stCondLst>
                                  <p:childTnLst>
                                    <p:set>
                                      <p:cBhvr>
                                        <p:cTn id="20" dur="1" fill="hold">
                                          <p:stCondLst>
                                            <p:cond delay="0"/>
                                          </p:stCondLst>
                                        </p:cTn>
                                        <p:tgtEl>
                                          <p:spTgt spid="25707"/>
                                        </p:tgtEl>
                                        <p:attrNameLst>
                                          <p:attrName>style.visibility</p:attrName>
                                        </p:attrNameLst>
                                      </p:cBhvr>
                                      <p:to>
                                        <p:strVal val="visible"/>
                                      </p:to>
                                    </p:set>
                                    <p:anim calcmode="lin" valueType="num">
                                      <p:cBhvr>
                                        <p:cTn id="21" dur="500" fill="hold"/>
                                        <p:tgtEl>
                                          <p:spTgt spid="25707"/>
                                        </p:tgtEl>
                                        <p:attrNameLst>
                                          <p:attrName>ppt_w</p:attrName>
                                        </p:attrNameLst>
                                      </p:cBhvr>
                                      <p:tavLst>
                                        <p:tav tm="0">
                                          <p:val>
                                            <p:strVal val="(6*min(max(#ppt_w*#ppt_h,.3),1)-7.4)/-.7*#ppt_w"/>
                                          </p:val>
                                        </p:tav>
                                        <p:tav tm="100000">
                                          <p:val>
                                            <p:strVal val="#ppt_w"/>
                                          </p:val>
                                        </p:tav>
                                      </p:tavLst>
                                    </p:anim>
                                    <p:anim calcmode="lin" valueType="num">
                                      <p:cBhvr>
                                        <p:cTn id="22" dur="500" fill="hold"/>
                                        <p:tgtEl>
                                          <p:spTgt spid="25707"/>
                                        </p:tgtEl>
                                        <p:attrNameLst>
                                          <p:attrName>ppt_h</p:attrName>
                                        </p:attrNameLst>
                                      </p:cBhvr>
                                      <p:tavLst>
                                        <p:tav tm="0">
                                          <p:val>
                                            <p:strVal val="(6*min(max(#ppt_w*#ppt_h,.3),1)-7.4)/-.7*#ppt_h"/>
                                          </p:val>
                                        </p:tav>
                                        <p:tav tm="100000">
                                          <p:val>
                                            <p:strVal val="#ppt_h"/>
                                          </p:val>
                                        </p:tav>
                                      </p:tavLst>
                                    </p:anim>
                                    <p:anim calcmode="lin" valueType="num">
                                      <p:cBhvr>
                                        <p:cTn id="23" dur="500" fill="hold"/>
                                        <p:tgtEl>
                                          <p:spTgt spid="25707"/>
                                        </p:tgtEl>
                                        <p:attrNameLst>
                                          <p:attrName>ppt_x</p:attrName>
                                        </p:attrNameLst>
                                      </p:cBhvr>
                                      <p:tavLst>
                                        <p:tav tm="0">
                                          <p:val>
                                            <p:fltVal val="0.5"/>
                                          </p:val>
                                        </p:tav>
                                        <p:tav tm="100000">
                                          <p:val>
                                            <p:strVal val="#ppt_x"/>
                                          </p:val>
                                        </p:tav>
                                      </p:tavLst>
                                    </p:anim>
                                    <p:anim calcmode="lin" valueType="num">
                                      <p:cBhvr>
                                        <p:cTn id="24" dur="500" fill="hold"/>
                                        <p:tgtEl>
                                          <p:spTgt spid="25707"/>
                                        </p:tgtEl>
                                        <p:attrNameLst>
                                          <p:attrName>ppt_y</p:attrName>
                                        </p:attrNameLst>
                                      </p:cBhvr>
                                      <p:tavLst>
                                        <p:tav tm="0">
                                          <p:val>
                                            <p:strVal val="1+(6*min(max(#ppt_w*#ppt_h,.3),1)-7.4)/-.7*#ppt_h/2"/>
                                          </p:val>
                                        </p:tav>
                                        <p:tav tm="100000">
                                          <p:val>
                                            <p:strVal val="#ppt_y"/>
                                          </p:val>
                                        </p:tav>
                                      </p:tavLst>
                                    </p:anim>
                                  </p:childTnLst>
                                </p:cTn>
                              </p:par>
                            </p:childTnLst>
                          </p:cTn>
                        </p:par>
                        <p:par>
                          <p:cTn id="25" fill="hold" nodeType="afterGroup">
                            <p:stCondLst>
                              <p:cond delay="2000"/>
                            </p:stCondLst>
                            <p:childTnLst>
                              <p:par>
                                <p:cTn id="26" presetID="22" presetClass="entr" presetSubtype="1" fill="hold" nodeType="afterEffect">
                                  <p:stCondLst>
                                    <p:cond delay="0"/>
                                  </p:stCondLst>
                                  <p:childTnLst>
                                    <p:set>
                                      <p:cBhvr>
                                        <p:cTn id="27" dur="1" fill="hold">
                                          <p:stCondLst>
                                            <p:cond delay="0"/>
                                          </p:stCondLst>
                                        </p:cTn>
                                        <p:tgtEl>
                                          <p:spTgt spid="25699"/>
                                        </p:tgtEl>
                                        <p:attrNameLst>
                                          <p:attrName>style.visibility</p:attrName>
                                        </p:attrNameLst>
                                      </p:cBhvr>
                                      <p:to>
                                        <p:strVal val="visible"/>
                                      </p:to>
                                    </p:set>
                                    <p:animEffect>
                                      <p:cBhvr>
                                        <p:cTn id="28" dur="500"/>
                                        <p:tgtEl>
                                          <p:spTgt spid="25699"/>
                                        </p:tgtEl>
                                      </p:cBhvr>
                                    </p:animEffect>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5695"/>
                                        </p:tgtEl>
                                        <p:attrNameLst>
                                          <p:attrName>style.visibility</p:attrName>
                                        </p:attrNameLst>
                                      </p:cBhvr>
                                      <p:to>
                                        <p:strVal val="visible"/>
                                      </p:to>
                                    </p:set>
                                    <p:animEffect>
                                      <p:cBhvr>
                                        <p:cTn id="32" dur="500"/>
                                        <p:tgtEl>
                                          <p:spTgt spid="25695"/>
                                        </p:tgtEl>
                                      </p:cBhvr>
                                    </p:animEffect>
                                  </p:childTnLst>
                                </p:cTn>
                              </p:par>
                            </p:childTnLst>
                          </p:cTn>
                        </p:par>
                        <p:par>
                          <p:cTn id="33" fill="hold" nodeType="afterGroup">
                            <p:stCondLst>
                              <p:cond delay="3000"/>
                            </p:stCondLst>
                            <p:childTnLst>
                              <p:par>
                                <p:cTn id="34" presetID="22" presetClass="entr" presetSubtype="1" fill="hold" nodeType="afterEffect">
                                  <p:stCondLst>
                                    <p:cond delay="0"/>
                                  </p:stCondLst>
                                  <p:childTnLst>
                                    <p:set>
                                      <p:cBhvr>
                                        <p:cTn id="35" dur="1" fill="hold">
                                          <p:stCondLst>
                                            <p:cond delay="0"/>
                                          </p:stCondLst>
                                        </p:cTn>
                                        <p:tgtEl>
                                          <p:spTgt spid="25703"/>
                                        </p:tgtEl>
                                        <p:attrNameLst>
                                          <p:attrName>style.visibility</p:attrName>
                                        </p:attrNameLst>
                                      </p:cBhvr>
                                      <p:to>
                                        <p:strVal val="visible"/>
                                      </p:to>
                                    </p:set>
                                    <p:animEffect>
                                      <p:cBhvr>
                                        <p:cTn id="36" dur="500"/>
                                        <p:tgtEl>
                                          <p:spTgt spid="25703"/>
                                        </p:tgtEl>
                                      </p:cBhvr>
                                    </p:animEffect>
                                  </p:childTnLst>
                                </p:cTn>
                              </p:par>
                            </p:childTnLst>
                          </p:cTn>
                        </p:par>
                        <p:par>
                          <p:cTn id="37" fill="hold" nodeType="afterGroup">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25696"/>
                                        </p:tgtEl>
                                        <p:attrNameLst>
                                          <p:attrName>style.visibility</p:attrName>
                                        </p:attrNameLst>
                                      </p:cBhvr>
                                      <p:to>
                                        <p:strVal val="visible"/>
                                      </p:to>
                                    </p:set>
                                    <p:animEffect>
                                      <p:cBhvr>
                                        <p:cTn id="40" dur="500"/>
                                        <p:tgtEl>
                                          <p:spTgt spid="25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94" grpId="0" bldLvl="0" animBg="1" autoUpdateAnimBg="0"/>
      <p:bldP spid="25695" grpId="0" bldLvl="0" autoUpdateAnimBg="0"/>
      <p:bldP spid="25696" grpId="0" bldLvl="0" autoUpdateAnimBg="0"/>
      <p:bldP spid="25697" grpId="0" bldLvl="0" autoUpdateAnimBg="0"/>
      <p:bldP spid="25698"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4579"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4580" name="Group 4"/>
          <p:cNvGrpSpPr>
            <a:grpSpLocks/>
          </p:cNvGrpSpPr>
          <p:nvPr/>
        </p:nvGrpSpPr>
        <p:grpSpPr bwMode="auto">
          <a:xfrm>
            <a:off x="-109538" y="6589713"/>
            <a:ext cx="12401551" cy="268287"/>
            <a:chOff x="0" y="0"/>
            <a:chExt cx="12409651" cy="268514"/>
          </a:xfrm>
        </p:grpSpPr>
        <p:sp>
          <p:nvSpPr>
            <p:cNvPr id="2459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9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9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8"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9"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0"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1"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2"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3"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4"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5"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6"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7"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8"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9"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0"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1"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2"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3"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4"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5"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6718" name="矩形 5"/>
          <p:cNvSpPr>
            <a:spLocks noChangeArrowheads="1"/>
          </p:cNvSpPr>
          <p:nvPr/>
        </p:nvSpPr>
        <p:spPr bwMode="auto">
          <a:xfrm>
            <a:off x="657225" y="2235200"/>
            <a:ext cx="2759075" cy="2757488"/>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4582" name="Group 95"/>
          <p:cNvGrpSpPr>
            <a:grpSpLocks/>
          </p:cNvGrpSpPr>
          <p:nvPr/>
        </p:nvGrpSpPr>
        <p:grpSpPr bwMode="auto">
          <a:xfrm>
            <a:off x="1409700" y="2698750"/>
            <a:ext cx="1254125" cy="1830388"/>
            <a:chOff x="0" y="0"/>
            <a:chExt cx="701675" cy="1025526"/>
          </a:xfrm>
        </p:grpSpPr>
        <p:sp>
          <p:nvSpPr>
            <p:cNvPr id="24588" name="Freeform 109"/>
            <p:cNvSpPr>
              <a:spLocks noEditPoints="1" noChangeArrowheads="1"/>
            </p:cNvSpPr>
            <p:nvPr/>
          </p:nvSpPr>
          <p:spPr bwMode="auto">
            <a:xfrm>
              <a:off x="0" y="90488"/>
              <a:ext cx="701675" cy="935038"/>
            </a:xfrm>
            <a:custGeom>
              <a:avLst/>
              <a:gdLst>
                <a:gd name="T0" fmla="*/ 2147483647 w 1115"/>
                <a:gd name="T1" fmla="*/ 0 h 1486"/>
                <a:gd name="T2" fmla="*/ 2147483647 w 1115"/>
                <a:gd name="T3" fmla="*/ 0 h 1486"/>
                <a:gd name="T4" fmla="*/ 2147483647 w 1115"/>
                <a:gd name="T5" fmla="*/ 2147483647 h 1486"/>
                <a:gd name="T6" fmla="*/ 2147483647 w 1115"/>
                <a:gd name="T7" fmla="*/ 2147483647 h 1486"/>
                <a:gd name="T8" fmla="*/ 2147483647 w 1115"/>
                <a:gd name="T9" fmla="*/ 0 h 1486"/>
                <a:gd name="T10" fmla="*/ 2147483647 w 1115"/>
                <a:gd name="T11" fmla="*/ 0 h 1486"/>
                <a:gd name="T12" fmla="*/ 0 w 1115"/>
                <a:gd name="T13" fmla="*/ 2147483647 h 1486"/>
                <a:gd name="T14" fmla="*/ 0 w 1115"/>
                <a:gd name="T15" fmla="*/ 2147483647 h 1486"/>
                <a:gd name="T16" fmla="*/ 2147483647 w 1115"/>
                <a:gd name="T17" fmla="*/ 2147483647 h 1486"/>
                <a:gd name="T18" fmla="*/ 2147483647 w 1115"/>
                <a:gd name="T19" fmla="*/ 2147483647 h 1486"/>
                <a:gd name="T20" fmla="*/ 2147483647 w 1115"/>
                <a:gd name="T21" fmla="*/ 2147483647 h 1486"/>
                <a:gd name="T22" fmla="*/ 2147483647 w 1115"/>
                <a:gd name="T23" fmla="*/ 2147483647 h 1486"/>
                <a:gd name="T24" fmla="*/ 2147483647 w 1115"/>
                <a:gd name="T25" fmla="*/ 0 h 1486"/>
                <a:gd name="T26" fmla="*/ 2147483647 w 1115"/>
                <a:gd name="T27" fmla="*/ 2147483647 h 1486"/>
                <a:gd name="T28" fmla="*/ 2147483647 w 1115"/>
                <a:gd name="T29" fmla="*/ 2147483647 h 1486"/>
                <a:gd name="T30" fmla="*/ 2147483647 w 1115"/>
                <a:gd name="T31" fmla="*/ 2147483647 h 1486"/>
                <a:gd name="T32" fmla="*/ 2147483647 w 1115"/>
                <a:gd name="T33" fmla="*/ 2147483647 h 1486"/>
                <a:gd name="T34" fmla="*/ 2147483647 w 1115"/>
                <a:gd name="T35" fmla="*/ 2147483647 h 14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15"/>
                <a:gd name="T55" fmla="*/ 0 h 1486"/>
                <a:gd name="T56" fmla="*/ 1115 w 1115"/>
                <a:gd name="T57" fmla="*/ 1486 h 14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15" h="1486">
                  <a:moveTo>
                    <a:pt x="1065" y="0"/>
                  </a:moveTo>
                  <a:cubicBezTo>
                    <a:pt x="827" y="0"/>
                    <a:pt x="827" y="0"/>
                    <a:pt x="827" y="0"/>
                  </a:cubicBezTo>
                  <a:cubicBezTo>
                    <a:pt x="826" y="42"/>
                    <a:pt x="791" y="77"/>
                    <a:pt x="748" y="77"/>
                  </a:cubicBezTo>
                  <a:cubicBezTo>
                    <a:pt x="366" y="77"/>
                    <a:pt x="366" y="77"/>
                    <a:pt x="366" y="77"/>
                  </a:cubicBezTo>
                  <a:cubicBezTo>
                    <a:pt x="323" y="77"/>
                    <a:pt x="288" y="42"/>
                    <a:pt x="288" y="0"/>
                  </a:cubicBezTo>
                  <a:cubicBezTo>
                    <a:pt x="50" y="0"/>
                    <a:pt x="50" y="0"/>
                    <a:pt x="50" y="0"/>
                  </a:cubicBezTo>
                  <a:cubicBezTo>
                    <a:pt x="22" y="0"/>
                    <a:pt x="0" y="22"/>
                    <a:pt x="0" y="49"/>
                  </a:cubicBezTo>
                  <a:cubicBezTo>
                    <a:pt x="0" y="1436"/>
                    <a:pt x="0" y="1436"/>
                    <a:pt x="0" y="1436"/>
                  </a:cubicBezTo>
                  <a:cubicBezTo>
                    <a:pt x="0" y="1463"/>
                    <a:pt x="22" y="1486"/>
                    <a:pt x="50" y="1486"/>
                  </a:cubicBezTo>
                  <a:cubicBezTo>
                    <a:pt x="1065" y="1486"/>
                    <a:pt x="1065" y="1486"/>
                    <a:pt x="1065" y="1486"/>
                  </a:cubicBezTo>
                  <a:cubicBezTo>
                    <a:pt x="1092" y="1486"/>
                    <a:pt x="1115" y="1463"/>
                    <a:pt x="1115" y="1436"/>
                  </a:cubicBezTo>
                  <a:cubicBezTo>
                    <a:pt x="1115" y="49"/>
                    <a:pt x="1115" y="49"/>
                    <a:pt x="1115" y="49"/>
                  </a:cubicBezTo>
                  <a:cubicBezTo>
                    <a:pt x="1115" y="22"/>
                    <a:pt x="1092" y="0"/>
                    <a:pt x="1065" y="0"/>
                  </a:cubicBezTo>
                  <a:close/>
                  <a:moveTo>
                    <a:pt x="1011" y="1382"/>
                  </a:moveTo>
                  <a:cubicBezTo>
                    <a:pt x="103" y="1382"/>
                    <a:pt x="103" y="1382"/>
                    <a:pt x="103" y="1382"/>
                  </a:cubicBezTo>
                  <a:cubicBezTo>
                    <a:pt x="103" y="103"/>
                    <a:pt x="103" y="103"/>
                    <a:pt x="103" y="103"/>
                  </a:cubicBezTo>
                  <a:cubicBezTo>
                    <a:pt x="1011" y="103"/>
                    <a:pt x="1011" y="103"/>
                    <a:pt x="1011" y="103"/>
                  </a:cubicBezTo>
                  <a:lnTo>
                    <a:pt x="1011" y="138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89" name="Freeform 110"/>
            <p:cNvSpPr>
              <a:spLocks noChangeArrowheads="1"/>
            </p:cNvSpPr>
            <p:nvPr/>
          </p:nvSpPr>
          <p:spPr bwMode="auto">
            <a:xfrm>
              <a:off x="204788" y="0"/>
              <a:ext cx="290513" cy="111125"/>
            </a:xfrm>
            <a:custGeom>
              <a:avLst/>
              <a:gdLst>
                <a:gd name="T0" fmla="*/ 2147483647 w 462"/>
                <a:gd name="T1" fmla="*/ 0 h 178"/>
                <a:gd name="T2" fmla="*/ 2147483647 w 462"/>
                <a:gd name="T3" fmla="*/ 0 h 178"/>
                <a:gd name="T4" fmla="*/ 0 w 462"/>
                <a:gd name="T5" fmla="*/ 2147483647 h 178"/>
                <a:gd name="T6" fmla="*/ 0 w 462"/>
                <a:gd name="T7" fmla="*/ 2147483647 h 178"/>
                <a:gd name="T8" fmla="*/ 2147483647 w 462"/>
                <a:gd name="T9" fmla="*/ 2147483647 h 178"/>
                <a:gd name="T10" fmla="*/ 2147483647 w 462"/>
                <a:gd name="T11" fmla="*/ 2147483647 h 178"/>
                <a:gd name="T12" fmla="*/ 2147483647 w 462"/>
                <a:gd name="T13" fmla="*/ 2147483647 h 178"/>
                <a:gd name="T14" fmla="*/ 2147483647 w 462"/>
                <a:gd name="T15" fmla="*/ 2147483647 h 178"/>
                <a:gd name="T16" fmla="*/ 2147483647 w 462"/>
                <a:gd name="T17" fmla="*/ 0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2"/>
                <a:gd name="T28" fmla="*/ 0 h 178"/>
                <a:gd name="T29" fmla="*/ 462 w 462"/>
                <a:gd name="T30" fmla="*/ 178 h 1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2" h="178">
                  <a:moveTo>
                    <a:pt x="415" y="0"/>
                  </a:moveTo>
                  <a:cubicBezTo>
                    <a:pt x="48" y="0"/>
                    <a:pt x="48" y="0"/>
                    <a:pt x="48" y="0"/>
                  </a:cubicBezTo>
                  <a:cubicBezTo>
                    <a:pt x="22" y="0"/>
                    <a:pt x="0" y="21"/>
                    <a:pt x="0" y="47"/>
                  </a:cubicBezTo>
                  <a:cubicBezTo>
                    <a:pt x="0" y="131"/>
                    <a:pt x="0" y="131"/>
                    <a:pt x="0" y="131"/>
                  </a:cubicBezTo>
                  <a:cubicBezTo>
                    <a:pt x="0" y="157"/>
                    <a:pt x="22" y="178"/>
                    <a:pt x="48" y="178"/>
                  </a:cubicBezTo>
                  <a:cubicBezTo>
                    <a:pt x="415" y="178"/>
                    <a:pt x="415" y="178"/>
                    <a:pt x="415" y="178"/>
                  </a:cubicBezTo>
                  <a:cubicBezTo>
                    <a:pt x="441" y="178"/>
                    <a:pt x="462" y="157"/>
                    <a:pt x="462" y="131"/>
                  </a:cubicBezTo>
                  <a:cubicBezTo>
                    <a:pt x="462" y="47"/>
                    <a:pt x="462" y="47"/>
                    <a:pt x="462" y="47"/>
                  </a:cubicBezTo>
                  <a:cubicBezTo>
                    <a:pt x="462" y="21"/>
                    <a:pt x="441" y="0"/>
                    <a:pt x="41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0" name="Freeform 111"/>
            <p:cNvSpPr>
              <a:spLocks noChangeArrowheads="1"/>
            </p:cNvSpPr>
            <p:nvPr/>
          </p:nvSpPr>
          <p:spPr bwMode="auto">
            <a:xfrm>
              <a:off x="114300" y="252413"/>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19"/>
                  </a:cubicBezTo>
                  <a:cubicBezTo>
                    <a:pt x="0" y="30"/>
                    <a:pt x="9" y="39"/>
                    <a:pt x="20" y="39"/>
                  </a:cubicBezTo>
                  <a:cubicBezTo>
                    <a:pt x="731" y="39"/>
                    <a:pt x="731" y="39"/>
                    <a:pt x="731" y="39"/>
                  </a:cubicBezTo>
                  <a:cubicBezTo>
                    <a:pt x="741" y="39"/>
                    <a:pt x="750" y="30"/>
                    <a:pt x="750" y="19"/>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1" name="Freeform 112"/>
            <p:cNvSpPr>
              <a:spLocks noChangeArrowheads="1"/>
            </p:cNvSpPr>
            <p:nvPr/>
          </p:nvSpPr>
          <p:spPr bwMode="auto">
            <a:xfrm>
              <a:off x="114300" y="342900"/>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20"/>
                  </a:cubicBezTo>
                  <a:cubicBezTo>
                    <a:pt x="0" y="30"/>
                    <a:pt x="9" y="39"/>
                    <a:pt x="20" y="39"/>
                  </a:cubicBezTo>
                  <a:cubicBezTo>
                    <a:pt x="731" y="39"/>
                    <a:pt x="731" y="39"/>
                    <a:pt x="731" y="39"/>
                  </a:cubicBezTo>
                  <a:cubicBezTo>
                    <a:pt x="741" y="39"/>
                    <a:pt x="750" y="30"/>
                    <a:pt x="750" y="20"/>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2" name="Freeform 113"/>
            <p:cNvSpPr>
              <a:spLocks noChangeArrowheads="1"/>
            </p:cNvSpPr>
            <p:nvPr/>
          </p:nvSpPr>
          <p:spPr bwMode="auto">
            <a:xfrm>
              <a:off x="114300" y="425450"/>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19"/>
                  </a:cubicBezTo>
                  <a:cubicBezTo>
                    <a:pt x="0" y="30"/>
                    <a:pt x="9" y="39"/>
                    <a:pt x="20" y="39"/>
                  </a:cubicBezTo>
                  <a:cubicBezTo>
                    <a:pt x="731" y="39"/>
                    <a:pt x="731" y="39"/>
                    <a:pt x="731" y="39"/>
                  </a:cubicBezTo>
                  <a:cubicBezTo>
                    <a:pt x="741" y="39"/>
                    <a:pt x="750" y="30"/>
                    <a:pt x="750" y="19"/>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3" name="Freeform 114"/>
            <p:cNvSpPr>
              <a:spLocks noChangeArrowheads="1"/>
            </p:cNvSpPr>
            <p:nvPr/>
          </p:nvSpPr>
          <p:spPr bwMode="auto">
            <a:xfrm>
              <a:off x="114300" y="506413"/>
              <a:ext cx="471488" cy="23813"/>
            </a:xfrm>
            <a:custGeom>
              <a:avLst/>
              <a:gdLst>
                <a:gd name="T0" fmla="*/ 2147483647 w 750"/>
                <a:gd name="T1" fmla="*/ 0 h 38"/>
                <a:gd name="T2" fmla="*/ 2147483647 w 750"/>
                <a:gd name="T3" fmla="*/ 0 h 38"/>
                <a:gd name="T4" fmla="*/ 0 w 750"/>
                <a:gd name="T5" fmla="*/ 2147483647 h 38"/>
                <a:gd name="T6" fmla="*/ 2147483647 w 750"/>
                <a:gd name="T7" fmla="*/ 2147483647 h 38"/>
                <a:gd name="T8" fmla="*/ 2147483647 w 750"/>
                <a:gd name="T9" fmla="*/ 2147483647 h 38"/>
                <a:gd name="T10" fmla="*/ 2147483647 w 750"/>
                <a:gd name="T11" fmla="*/ 2147483647 h 38"/>
                <a:gd name="T12" fmla="*/ 2147483647 w 750"/>
                <a:gd name="T13" fmla="*/ 0 h 38"/>
                <a:gd name="T14" fmla="*/ 0 60000 65536"/>
                <a:gd name="T15" fmla="*/ 0 60000 65536"/>
                <a:gd name="T16" fmla="*/ 0 60000 65536"/>
                <a:gd name="T17" fmla="*/ 0 60000 65536"/>
                <a:gd name="T18" fmla="*/ 0 60000 65536"/>
                <a:gd name="T19" fmla="*/ 0 60000 65536"/>
                <a:gd name="T20" fmla="*/ 0 60000 65536"/>
                <a:gd name="T21" fmla="*/ 0 w 750"/>
                <a:gd name="T22" fmla="*/ 0 h 38"/>
                <a:gd name="T23" fmla="*/ 750 w 750"/>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8">
                  <a:moveTo>
                    <a:pt x="731" y="0"/>
                  </a:moveTo>
                  <a:cubicBezTo>
                    <a:pt x="20" y="0"/>
                    <a:pt x="20" y="0"/>
                    <a:pt x="20" y="0"/>
                  </a:cubicBezTo>
                  <a:cubicBezTo>
                    <a:pt x="9" y="0"/>
                    <a:pt x="0" y="8"/>
                    <a:pt x="0" y="19"/>
                  </a:cubicBezTo>
                  <a:cubicBezTo>
                    <a:pt x="0" y="30"/>
                    <a:pt x="9" y="38"/>
                    <a:pt x="20" y="38"/>
                  </a:cubicBezTo>
                  <a:cubicBezTo>
                    <a:pt x="731" y="38"/>
                    <a:pt x="731" y="38"/>
                    <a:pt x="731" y="38"/>
                  </a:cubicBezTo>
                  <a:cubicBezTo>
                    <a:pt x="741" y="38"/>
                    <a:pt x="750" y="30"/>
                    <a:pt x="750" y="19"/>
                  </a:cubicBezTo>
                  <a:cubicBezTo>
                    <a:pt x="750" y="8"/>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4" name="Freeform 115"/>
            <p:cNvSpPr>
              <a:spLocks noChangeArrowheads="1"/>
            </p:cNvSpPr>
            <p:nvPr/>
          </p:nvSpPr>
          <p:spPr bwMode="auto">
            <a:xfrm>
              <a:off x="114300" y="592138"/>
              <a:ext cx="471488" cy="25400"/>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20"/>
                  </a:cubicBezTo>
                  <a:cubicBezTo>
                    <a:pt x="0" y="30"/>
                    <a:pt x="9" y="39"/>
                    <a:pt x="20" y="39"/>
                  </a:cubicBezTo>
                  <a:cubicBezTo>
                    <a:pt x="731" y="39"/>
                    <a:pt x="731" y="39"/>
                    <a:pt x="731" y="39"/>
                  </a:cubicBezTo>
                  <a:cubicBezTo>
                    <a:pt x="741" y="39"/>
                    <a:pt x="750" y="30"/>
                    <a:pt x="750" y="20"/>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5" name="Freeform 116"/>
            <p:cNvSpPr>
              <a:spLocks noChangeArrowheads="1"/>
            </p:cNvSpPr>
            <p:nvPr/>
          </p:nvSpPr>
          <p:spPr bwMode="auto">
            <a:xfrm>
              <a:off x="114300" y="684213"/>
              <a:ext cx="471488" cy="23813"/>
            </a:xfrm>
            <a:custGeom>
              <a:avLst/>
              <a:gdLst>
                <a:gd name="T0" fmla="*/ 2147483647 w 750"/>
                <a:gd name="T1" fmla="*/ 0 h 38"/>
                <a:gd name="T2" fmla="*/ 2147483647 w 750"/>
                <a:gd name="T3" fmla="*/ 0 h 38"/>
                <a:gd name="T4" fmla="*/ 0 w 750"/>
                <a:gd name="T5" fmla="*/ 2147483647 h 38"/>
                <a:gd name="T6" fmla="*/ 2147483647 w 750"/>
                <a:gd name="T7" fmla="*/ 2147483647 h 38"/>
                <a:gd name="T8" fmla="*/ 2147483647 w 750"/>
                <a:gd name="T9" fmla="*/ 2147483647 h 38"/>
                <a:gd name="T10" fmla="*/ 2147483647 w 750"/>
                <a:gd name="T11" fmla="*/ 2147483647 h 38"/>
                <a:gd name="T12" fmla="*/ 2147483647 w 750"/>
                <a:gd name="T13" fmla="*/ 0 h 38"/>
                <a:gd name="T14" fmla="*/ 0 60000 65536"/>
                <a:gd name="T15" fmla="*/ 0 60000 65536"/>
                <a:gd name="T16" fmla="*/ 0 60000 65536"/>
                <a:gd name="T17" fmla="*/ 0 60000 65536"/>
                <a:gd name="T18" fmla="*/ 0 60000 65536"/>
                <a:gd name="T19" fmla="*/ 0 60000 65536"/>
                <a:gd name="T20" fmla="*/ 0 60000 65536"/>
                <a:gd name="T21" fmla="*/ 0 w 750"/>
                <a:gd name="T22" fmla="*/ 0 h 38"/>
                <a:gd name="T23" fmla="*/ 750 w 750"/>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8">
                  <a:moveTo>
                    <a:pt x="731" y="0"/>
                  </a:moveTo>
                  <a:cubicBezTo>
                    <a:pt x="20" y="0"/>
                    <a:pt x="20" y="0"/>
                    <a:pt x="20" y="0"/>
                  </a:cubicBezTo>
                  <a:cubicBezTo>
                    <a:pt x="9" y="0"/>
                    <a:pt x="0" y="8"/>
                    <a:pt x="0" y="19"/>
                  </a:cubicBezTo>
                  <a:cubicBezTo>
                    <a:pt x="0" y="30"/>
                    <a:pt x="9" y="38"/>
                    <a:pt x="20" y="38"/>
                  </a:cubicBezTo>
                  <a:cubicBezTo>
                    <a:pt x="731" y="38"/>
                    <a:pt x="731" y="38"/>
                    <a:pt x="731" y="38"/>
                  </a:cubicBezTo>
                  <a:cubicBezTo>
                    <a:pt x="741" y="38"/>
                    <a:pt x="750" y="30"/>
                    <a:pt x="750" y="19"/>
                  </a:cubicBezTo>
                  <a:cubicBezTo>
                    <a:pt x="750" y="8"/>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6" name="Freeform 117"/>
            <p:cNvSpPr>
              <a:spLocks noChangeArrowheads="1"/>
            </p:cNvSpPr>
            <p:nvPr/>
          </p:nvSpPr>
          <p:spPr bwMode="auto">
            <a:xfrm>
              <a:off x="112713" y="768350"/>
              <a:ext cx="230188" cy="23813"/>
            </a:xfrm>
            <a:custGeom>
              <a:avLst/>
              <a:gdLst>
                <a:gd name="T0" fmla="*/ 2147483647 w 365"/>
                <a:gd name="T1" fmla="*/ 0 h 38"/>
                <a:gd name="T2" fmla="*/ 2147483647 w 365"/>
                <a:gd name="T3" fmla="*/ 0 h 38"/>
                <a:gd name="T4" fmla="*/ 0 w 365"/>
                <a:gd name="T5" fmla="*/ 2147483647 h 38"/>
                <a:gd name="T6" fmla="*/ 2147483647 w 365"/>
                <a:gd name="T7" fmla="*/ 2147483647 h 38"/>
                <a:gd name="T8" fmla="*/ 2147483647 w 365"/>
                <a:gd name="T9" fmla="*/ 2147483647 h 38"/>
                <a:gd name="T10" fmla="*/ 2147483647 w 365"/>
                <a:gd name="T11" fmla="*/ 2147483647 h 38"/>
                <a:gd name="T12" fmla="*/ 2147483647 w 365"/>
                <a:gd name="T13" fmla="*/ 0 h 38"/>
                <a:gd name="T14" fmla="*/ 0 60000 65536"/>
                <a:gd name="T15" fmla="*/ 0 60000 65536"/>
                <a:gd name="T16" fmla="*/ 0 60000 65536"/>
                <a:gd name="T17" fmla="*/ 0 60000 65536"/>
                <a:gd name="T18" fmla="*/ 0 60000 65536"/>
                <a:gd name="T19" fmla="*/ 0 60000 65536"/>
                <a:gd name="T20" fmla="*/ 0 60000 65536"/>
                <a:gd name="T21" fmla="*/ 0 w 365"/>
                <a:gd name="T22" fmla="*/ 0 h 38"/>
                <a:gd name="T23" fmla="*/ 365 w 365"/>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8">
                  <a:moveTo>
                    <a:pt x="355" y="0"/>
                  </a:moveTo>
                  <a:cubicBezTo>
                    <a:pt x="10" y="0"/>
                    <a:pt x="10" y="0"/>
                    <a:pt x="10" y="0"/>
                  </a:cubicBezTo>
                  <a:cubicBezTo>
                    <a:pt x="4" y="0"/>
                    <a:pt x="0" y="8"/>
                    <a:pt x="0" y="19"/>
                  </a:cubicBezTo>
                  <a:cubicBezTo>
                    <a:pt x="0" y="30"/>
                    <a:pt x="4" y="38"/>
                    <a:pt x="10" y="38"/>
                  </a:cubicBezTo>
                  <a:cubicBezTo>
                    <a:pt x="355" y="38"/>
                    <a:pt x="355" y="38"/>
                    <a:pt x="355" y="38"/>
                  </a:cubicBezTo>
                  <a:cubicBezTo>
                    <a:pt x="360" y="38"/>
                    <a:pt x="365" y="30"/>
                    <a:pt x="365" y="19"/>
                  </a:cubicBezTo>
                  <a:cubicBezTo>
                    <a:pt x="365" y="8"/>
                    <a:pt x="360" y="0"/>
                    <a:pt x="3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4583" name="Freeform 330"/>
          <p:cNvSpPr>
            <a:spLocks noChangeArrowheads="1"/>
          </p:cNvSpPr>
          <p:nvPr/>
        </p:nvSpPr>
        <p:spPr bwMode="auto">
          <a:xfrm>
            <a:off x="2820988" y="2336800"/>
            <a:ext cx="19050" cy="46038"/>
          </a:xfrm>
          <a:custGeom>
            <a:avLst/>
            <a:gdLst>
              <a:gd name="T0" fmla="*/ 2147483647 w 31"/>
              <a:gd name="T1" fmla="*/ 2147483647 h 72"/>
              <a:gd name="T2" fmla="*/ 0 w 31"/>
              <a:gd name="T3" fmla="*/ 0 h 72"/>
              <a:gd name="T4" fmla="*/ 0 w 31"/>
              <a:gd name="T5" fmla="*/ 2147483647 h 72"/>
              <a:gd name="T6" fmla="*/ 2147483647 w 31"/>
              <a:gd name="T7" fmla="*/ 2147483647 h 72"/>
              <a:gd name="T8" fmla="*/ 0 60000 65536"/>
              <a:gd name="T9" fmla="*/ 0 60000 65536"/>
              <a:gd name="T10" fmla="*/ 0 60000 65536"/>
              <a:gd name="T11" fmla="*/ 0 60000 65536"/>
              <a:gd name="T12" fmla="*/ 0 w 31"/>
              <a:gd name="T13" fmla="*/ 0 h 72"/>
              <a:gd name="T14" fmla="*/ 31 w 31"/>
              <a:gd name="T15" fmla="*/ 72 h 72"/>
            </a:gdLst>
            <a:ahLst/>
            <a:cxnLst>
              <a:cxn ang="T8">
                <a:pos x="T0" y="T1"/>
              </a:cxn>
              <a:cxn ang="T9">
                <a:pos x="T2" y="T3"/>
              </a:cxn>
              <a:cxn ang="T10">
                <a:pos x="T4" y="T5"/>
              </a:cxn>
              <a:cxn ang="T11">
                <a:pos x="T6" y="T7"/>
              </a:cxn>
            </a:cxnLst>
            <a:rect l="T12" t="T13" r="T14" b="T15"/>
            <a:pathLst>
              <a:path w="31" h="72">
                <a:moveTo>
                  <a:pt x="31" y="47"/>
                </a:moveTo>
                <a:cubicBezTo>
                  <a:pt x="0" y="0"/>
                  <a:pt x="0" y="0"/>
                  <a:pt x="0" y="0"/>
                </a:cubicBezTo>
                <a:cubicBezTo>
                  <a:pt x="0" y="72"/>
                  <a:pt x="0" y="72"/>
                  <a:pt x="0" y="72"/>
                </a:cubicBezTo>
                <a:cubicBezTo>
                  <a:pt x="10" y="62"/>
                  <a:pt x="20" y="54"/>
                  <a:pt x="31" y="47"/>
                </a:cubicBezTo>
                <a:close/>
              </a:path>
            </a:pathLst>
          </a:custGeom>
          <a:solidFill>
            <a:srgbClr val="AEC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730" name="矩形 7"/>
          <p:cNvSpPr>
            <a:spLocks noChangeArrowheads="1"/>
          </p:cNvSpPr>
          <p:nvPr/>
        </p:nvSpPr>
        <p:spPr bwMode="auto">
          <a:xfrm>
            <a:off x="3605213" y="2235200"/>
            <a:ext cx="7859712" cy="2757488"/>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1" name="矩形 127"/>
          <p:cNvSpPr>
            <a:spLocks noChangeArrowheads="1"/>
          </p:cNvSpPr>
          <p:nvPr/>
        </p:nvSpPr>
        <p:spPr bwMode="auto">
          <a:xfrm>
            <a:off x="3979863" y="2576513"/>
            <a:ext cx="72548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
        <p:nvSpPr>
          <p:cNvPr id="26732" name="矩形 128"/>
          <p:cNvSpPr>
            <a:spLocks noChangeArrowheads="1"/>
          </p:cNvSpPr>
          <p:nvPr/>
        </p:nvSpPr>
        <p:spPr bwMode="auto">
          <a:xfrm>
            <a:off x="3979863" y="3292475"/>
            <a:ext cx="72548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
        <p:nvSpPr>
          <p:cNvPr id="26733" name="矩形 129"/>
          <p:cNvSpPr>
            <a:spLocks noChangeArrowheads="1"/>
          </p:cNvSpPr>
          <p:nvPr/>
        </p:nvSpPr>
        <p:spPr bwMode="auto">
          <a:xfrm>
            <a:off x="3979863" y="4006850"/>
            <a:ext cx="72548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718"/>
                                        </p:tgtEl>
                                        <p:attrNameLst>
                                          <p:attrName>style.visibility</p:attrName>
                                        </p:attrNameLst>
                                      </p:cBhvr>
                                      <p:to>
                                        <p:strVal val="visible"/>
                                      </p:to>
                                    </p:set>
                                    <p:anim calcmode="lin" valueType="num">
                                      <p:cBhvr>
                                        <p:cTn id="7" dur="500" fill="hold"/>
                                        <p:tgtEl>
                                          <p:spTgt spid="26718"/>
                                        </p:tgtEl>
                                        <p:attrNameLst>
                                          <p:attrName>ppt_w</p:attrName>
                                        </p:attrNameLst>
                                      </p:cBhvr>
                                      <p:tavLst>
                                        <p:tav tm="0">
                                          <p:val>
                                            <p:fltVal val="0"/>
                                          </p:val>
                                        </p:tav>
                                        <p:tav tm="100000">
                                          <p:val>
                                            <p:strVal val="#ppt_w"/>
                                          </p:val>
                                        </p:tav>
                                      </p:tavLst>
                                    </p:anim>
                                    <p:anim calcmode="lin" valueType="num">
                                      <p:cBhvr>
                                        <p:cTn id="8" dur="500" fill="hold"/>
                                        <p:tgtEl>
                                          <p:spTgt spid="26718"/>
                                        </p:tgtEl>
                                        <p:attrNameLst>
                                          <p:attrName>ppt_h</p:attrName>
                                        </p:attrNameLst>
                                      </p:cBhvr>
                                      <p:tavLst>
                                        <p:tav tm="0">
                                          <p:val>
                                            <p:fltVal val="0"/>
                                          </p:val>
                                        </p:tav>
                                        <p:tav tm="100000">
                                          <p:val>
                                            <p:strVal val="#ppt_h"/>
                                          </p:val>
                                        </p:tav>
                                      </p:tavLst>
                                    </p:anim>
                                    <p:animEffect>
                                      <p:cBhvr>
                                        <p:cTn id="9" dur="500"/>
                                        <p:tgtEl>
                                          <p:spTgt spid="26718"/>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730"/>
                                        </p:tgtEl>
                                        <p:attrNameLst>
                                          <p:attrName>style.visibility</p:attrName>
                                        </p:attrNameLst>
                                      </p:cBhvr>
                                      <p:to>
                                        <p:strVal val="visible"/>
                                      </p:to>
                                    </p:set>
                                    <p:animEffect>
                                      <p:cBhvr>
                                        <p:cTn id="13" dur="500"/>
                                        <p:tgtEl>
                                          <p:spTgt spid="26730"/>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6731"/>
                                        </p:tgtEl>
                                        <p:attrNameLst>
                                          <p:attrName>style.visibility</p:attrName>
                                        </p:attrNameLst>
                                      </p:cBhvr>
                                      <p:to>
                                        <p:strVal val="visible"/>
                                      </p:to>
                                    </p:set>
                                    <p:animEffect>
                                      <p:cBhvr>
                                        <p:cTn id="17" dur="500"/>
                                        <p:tgtEl>
                                          <p:spTgt spid="26731"/>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6732"/>
                                        </p:tgtEl>
                                        <p:attrNameLst>
                                          <p:attrName>style.visibility</p:attrName>
                                        </p:attrNameLst>
                                      </p:cBhvr>
                                      <p:to>
                                        <p:strVal val="visible"/>
                                      </p:to>
                                    </p:set>
                                    <p:animEffect>
                                      <p:cBhvr>
                                        <p:cTn id="21" dur="500"/>
                                        <p:tgtEl>
                                          <p:spTgt spid="26732"/>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6733"/>
                                        </p:tgtEl>
                                        <p:attrNameLst>
                                          <p:attrName>style.visibility</p:attrName>
                                        </p:attrNameLst>
                                      </p:cBhvr>
                                      <p:to>
                                        <p:strVal val="visible"/>
                                      </p:to>
                                    </p:set>
                                    <p:animEffect>
                                      <p:cBhvr>
                                        <p:cTn id="25" dur="500"/>
                                        <p:tgtEl>
                                          <p:spTgt spid="26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18" grpId="0" bldLvl="0" animBg="1" autoUpdateAnimBg="0"/>
      <p:bldP spid="26730" grpId="0" bldLvl="0" animBg="1" autoUpdateAnimBg="0"/>
      <p:bldP spid="26731" grpId="0" bldLvl="0" autoUpdateAnimBg="0"/>
      <p:bldP spid="26732" grpId="0" bldLvl="0" autoUpdateAnimBg="0"/>
      <p:bldP spid="2673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直接连接符 13"/>
          <p:cNvSpPr>
            <a:spLocks noChangeShapeType="1"/>
          </p:cNvSpPr>
          <p:nvPr/>
        </p:nvSpPr>
        <p:spPr bwMode="auto">
          <a:xfrm flipV="1">
            <a:off x="2640013" y="2371725"/>
            <a:ext cx="6618287" cy="19050"/>
          </a:xfrm>
          <a:prstGeom prst="line">
            <a:avLst/>
          </a:prstGeom>
          <a:noFill/>
          <a:ln w="6350">
            <a:solidFill>
              <a:srgbClr val="4D4747"/>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5604"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5605" name="Group 5"/>
          <p:cNvGrpSpPr>
            <a:grpSpLocks/>
          </p:cNvGrpSpPr>
          <p:nvPr/>
        </p:nvGrpSpPr>
        <p:grpSpPr bwMode="auto">
          <a:xfrm>
            <a:off x="-109538" y="6589713"/>
            <a:ext cx="12401551" cy="268287"/>
            <a:chOff x="0" y="0"/>
            <a:chExt cx="12409651" cy="268514"/>
          </a:xfrm>
        </p:grpSpPr>
        <p:sp>
          <p:nvSpPr>
            <p:cNvPr id="2563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8"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9"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0"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1"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2"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3"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4"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5"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6"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7"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8"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9"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0"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1"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2"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3"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4"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5"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7743" name="Group 95"/>
          <p:cNvGrpSpPr>
            <a:grpSpLocks/>
          </p:cNvGrpSpPr>
          <p:nvPr/>
        </p:nvGrpSpPr>
        <p:grpSpPr bwMode="auto">
          <a:xfrm>
            <a:off x="2147888" y="1860550"/>
            <a:ext cx="965200" cy="965200"/>
            <a:chOff x="0" y="0"/>
            <a:chExt cx="965195" cy="965195"/>
          </a:xfrm>
        </p:grpSpPr>
        <p:sp>
          <p:nvSpPr>
            <p:cNvPr id="25635" name="椭圆 11"/>
            <p:cNvSpPr>
              <a:spLocks noChangeArrowheads="1"/>
            </p:cNvSpPr>
            <p:nvPr/>
          </p:nvSpPr>
          <p:spPr bwMode="auto">
            <a:xfrm>
              <a:off x="0" y="0"/>
              <a:ext cx="965195" cy="965195"/>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6" name="Freeform 337"/>
            <p:cNvSpPr>
              <a:spLocks noEditPoints="1" noChangeArrowheads="1"/>
            </p:cNvSpPr>
            <p:nvPr/>
          </p:nvSpPr>
          <p:spPr bwMode="auto">
            <a:xfrm>
              <a:off x="256589" y="280950"/>
              <a:ext cx="442097" cy="457727"/>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46" name="Group 98"/>
          <p:cNvGrpSpPr>
            <a:grpSpLocks/>
          </p:cNvGrpSpPr>
          <p:nvPr/>
        </p:nvGrpSpPr>
        <p:grpSpPr bwMode="auto">
          <a:xfrm>
            <a:off x="5491163" y="1860550"/>
            <a:ext cx="965200" cy="965200"/>
            <a:chOff x="0" y="0"/>
            <a:chExt cx="965195" cy="965195"/>
          </a:xfrm>
        </p:grpSpPr>
        <p:sp>
          <p:nvSpPr>
            <p:cNvPr id="25633" name="椭圆 123"/>
            <p:cNvSpPr>
              <a:spLocks noChangeArrowheads="1"/>
            </p:cNvSpPr>
            <p:nvPr/>
          </p:nvSpPr>
          <p:spPr bwMode="auto">
            <a:xfrm>
              <a:off x="0" y="0"/>
              <a:ext cx="965195" cy="965195"/>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4" name="Freeform 341"/>
            <p:cNvSpPr>
              <a:spLocks noEditPoints="1" noChangeArrowheads="1"/>
            </p:cNvSpPr>
            <p:nvPr/>
          </p:nvSpPr>
          <p:spPr bwMode="auto">
            <a:xfrm>
              <a:off x="211415" y="280950"/>
              <a:ext cx="491750" cy="379676"/>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49" name="Group 101"/>
          <p:cNvGrpSpPr>
            <a:grpSpLocks/>
          </p:cNvGrpSpPr>
          <p:nvPr/>
        </p:nvGrpSpPr>
        <p:grpSpPr bwMode="auto">
          <a:xfrm>
            <a:off x="8836025" y="1860550"/>
            <a:ext cx="965200" cy="965200"/>
            <a:chOff x="0" y="0"/>
            <a:chExt cx="965195" cy="965195"/>
          </a:xfrm>
        </p:grpSpPr>
        <p:sp>
          <p:nvSpPr>
            <p:cNvPr id="25631" name="椭圆 124"/>
            <p:cNvSpPr>
              <a:spLocks noChangeArrowheads="1"/>
            </p:cNvSpPr>
            <p:nvPr/>
          </p:nvSpPr>
          <p:spPr bwMode="auto">
            <a:xfrm>
              <a:off x="0" y="0"/>
              <a:ext cx="965195" cy="965195"/>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2" name="Freeform 258"/>
            <p:cNvSpPr>
              <a:spLocks noChangeArrowheads="1"/>
            </p:cNvSpPr>
            <p:nvPr/>
          </p:nvSpPr>
          <p:spPr bwMode="auto">
            <a:xfrm>
              <a:off x="242542" y="280950"/>
              <a:ext cx="480108" cy="432098"/>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52" name="Group 104"/>
          <p:cNvGrpSpPr>
            <a:grpSpLocks/>
          </p:cNvGrpSpPr>
          <p:nvPr/>
        </p:nvGrpSpPr>
        <p:grpSpPr bwMode="auto">
          <a:xfrm>
            <a:off x="1398588" y="3556000"/>
            <a:ext cx="2344737" cy="1778000"/>
            <a:chOff x="0" y="0"/>
            <a:chExt cx="2344046" cy="1777521"/>
          </a:xfrm>
        </p:grpSpPr>
        <p:grpSp>
          <p:nvGrpSpPr>
            <p:cNvPr id="25625" name="Group 105"/>
            <p:cNvGrpSpPr>
              <a:grpSpLocks/>
            </p:cNvGrpSpPr>
            <p:nvPr/>
          </p:nvGrpSpPr>
          <p:grpSpPr bwMode="auto">
            <a:xfrm>
              <a:off x="0" y="0"/>
              <a:ext cx="2344046" cy="1777521"/>
              <a:chOff x="0" y="0"/>
              <a:chExt cx="2344046" cy="1777521"/>
            </a:xfrm>
          </p:grpSpPr>
          <p:grpSp>
            <p:nvGrpSpPr>
              <p:cNvPr id="25627" name="Group 106"/>
              <p:cNvGrpSpPr>
                <a:grpSpLocks/>
              </p:cNvGrpSpPr>
              <p:nvPr/>
            </p:nvGrpSpPr>
            <p:grpSpPr bwMode="auto">
              <a:xfrm>
                <a:off x="0" y="2233"/>
                <a:ext cx="2344046" cy="1775288"/>
                <a:chOff x="0" y="0"/>
                <a:chExt cx="2344046" cy="1775288"/>
              </a:xfrm>
            </p:grpSpPr>
            <p:sp>
              <p:nvSpPr>
                <p:cNvPr id="25629" name="矩形 125"/>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0" name="矩形 14"/>
                <p:cNvSpPr>
                  <a:spLocks noChangeArrowheads="1"/>
                </p:cNvSpPr>
                <p:nvPr/>
              </p:nvSpPr>
              <p:spPr bwMode="auto">
                <a:xfrm>
                  <a:off x="0" y="0"/>
                  <a:ext cx="2344045" cy="45720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28" name="文本框 140"/>
              <p:cNvSpPr>
                <a:spLocks noChangeArrowheads="1"/>
              </p:cNvSpPr>
              <p:nvPr/>
            </p:nvSpPr>
            <p:spPr bwMode="auto">
              <a:xfrm>
                <a:off x="25095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sp>
          <p:nvSpPr>
            <p:cNvPr id="25626" name="矩形 141"/>
            <p:cNvSpPr>
              <a:spLocks noChangeArrowheads="1"/>
            </p:cNvSpPr>
            <p:nvPr/>
          </p:nvSpPr>
          <p:spPr bwMode="auto">
            <a:xfrm>
              <a:off x="77250" y="622636"/>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grpSp>
        <p:nvGrpSpPr>
          <p:cNvPr id="27759" name="Group 111"/>
          <p:cNvGrpSpPr>
            <a:grpSpLocks/>
          </p:cNvGrpSpPr>
          <p:nvPr/>
        </p:nvGrpSpPr>
        <p:grpSpPr bwMode="auto">
          <a:xfrm>
            <a:off x="4708525" y="3519488"/>
            <a:ext cx="2343150" cy="1774825"/>
            <a:chOff x="0" y="0"/>
            <a:chExt cx="2344046" cy="1775288"/>
          </a:xfrm>
        </p:grpSpPr>
        <p:grpSp>
          <p:nvGrpSpPr>
            <p:cNvPr id="25620" name="Group 112"/>
            <p:cNvGrpSpPr>
              <a:grpSpLocks/>
            </p:cNvGrpSpPr>
            <p:nvPr/>
          </p:nvGrpSpPr>
          <p:grpSpPr bwMode="auto">
            <a:xfrm>
              <a:off x="0" y="0"/>
              <a:ext cx="2344046" cy="1775288"/>
              <a:chOff x="0" y="0"/>
              <a:chExt cx="2344046" cy="1775288"/>
            </a:xfrm>
          </p:grpSpPr>
          <p:sp>
            <p:nvSpPr>
              <p:cNvPr id="25623" name="矩形 131"/>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24" name="矩形 132"/>
              <p:cNvSpPr>
                <a:spLocks noChangeArrowheads="1"/>
              </p:cNvSpPr>
              <p:nvPr/>
            </p:nvSpPr>
            <p:spPr bwMode="auto">
              <a:xfrm>
                <a:off x="0" y="0"/>
                <a:ext cx="2344045" cy="45720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21" name="文本框 142"/>
            <p:cNvSpPr>
              <a:spLocks noChangeArrowheads="1"/>
            </p:cNvSpPr>
            <p:nvPr/>
          </p:nvSpPr>
          <p:spPr bwMode="auto">
            <a:xfrm>
              <a:off x="240318"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2</a:t>
              </a:r>
              <a:endParaRPr lang="zh-CN" altLang="en-US" sz="2400" b="1">
                <a:solidFill>
                  <a:schemeClr val="bg1"/>
                </a:solidFill>
                <a:sym typeface="Arial" pitchFamily="34" charset="0"/>
              </a:endParaRPr>
            </a:p>
          </p:txBody>
        </p:sp>
        <p:sp>
          <p:nvSpPr>
            <p:cNvPr id="25622" name="矩形 143"/>
            <p:cNvSpPr>
              <a:spLocks noChangeArrowheads="1"/>
            </p:cNvSpPr>
            <p:nvPr/>
          </p:nvSpPr>
          <p:spPr bwMode="auto">
            <a:xfrm>
              <a:off x="66618" y="622636"/>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grpSp>
        <p:nvGrpSpPr>
          <p:cNvPr id="27765" name="Group 117"/>
          <p:cNvGrpSpPr>
            <a:grpSpLocks/>
          </p:cNvGrpSpPr>
          <p:nvPr/>
        </p:nvGrpSpPr>
        <p:grpSpPr bwMode="auto">
          <a:xfrm>
            <a:off x="8145463" y="3519488"/>
            <a:ext cx="2344737" cy="1774825"/>
            <a:chOff x="0" y="0"/>
            <a:chExt cx="2344046" cy="1775288"/>
          </a:xfrm>
        </p:grpSpPr>
        <p:grpSp>
          <p:nvGrpSpPr>
            <p:cNvPr id="25615" name="Group 118"/>
            <p:cNvGrpSpPr>
              <a:grpSpLocks/>
            </p:cNvGrpSpPr>
            <p:nvPr/>
          </p:nvGrpSpPr>
          <p:grpSpPr bwMode="auto">
            <a:xfrm>
              <a:off x="0" y="0"/>
              <a:ext cx="2344046" cy="1775288"/>
              <a:chOff x="0" y="0"/>
              <a:chExt cx="2344046" cy="1775288"/>
            </a:xfrm>
          </p:grpSpPr>
          <p:sp>
            <p:nvSpPr>
              <p:cNvPr id="25618" name="矩形 134"/>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9" name="矩形 135"/>
              <p:cNvSpPr>
                <a:spLocks noChangeArrowheads="1"/>
              </p:cNvSpPr>
              <p:nvPr/>
            </p:nvSpPr>
            <p:spPr bwMode="auto">
              <a:xfrm>
                <a:off x="0" y="0"/>
                <a:ext cx="2344045" cy="45720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16" name="文本框 144"/>
            <p:cNvSpPr>
              <a:spLocks noChangeArrowheads="1"/>
            </p:cNvSpPr>
            <p:nvPr/>
          </p:nvSpPr>
          <p:spPr bwMode="auto">
            <a:xfrm>
              <a:off x="247647" y="33211"/>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3</a:t>
              </a:r>
              <a:endParaRPr lang="zh-CN" altLang="en-US" sz="2400" b="1">
                <a:solidFill>
                  <a:schemeClr val="bg1"/>
                </a:solidFill>
                <a:sym typeface="Arial" pitchFamily="34" charset="0"/>
              </a:endParaRPr>
            </a:p>
          </p:txBody>
        </p:sp>
        <p:sp>
          <p:nvSpPr>
            <p:cNvPr id="25617" name="矩形 145"/>
            <p:cNvSpPr>
              <a:spLocks noChangeArrowheads="1"/>
            </p:cNvSpPr>
            <p:nvPr/>
          </p:nvSpPr>
          <p:spPr bwMode="auto">
            <a:xfrm>
              <a:off x="73947" y="655847"/>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sp>
        <p:nvSpPr>
          <p:cNvPr id="27771" name="文本框 16"/>
          <p:cNvSpPr>
            <a:spLocks noChangeArrowheads="1"/>
          </p:cNvSpPr>
          <p:nvPr/>
        </p:nvSpPr>
        <p:spPr bwMode="auto">
          <a:xfrm>
            <a:off x="1881188" y="298767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2012</a:t>
            </a:r>
            <a:endParaRPr lang="zh-CN" altLang="en-US" b="1">
              <a:latin typeface="Calibri" pitchFamily="34" charset="0"/>
              <a:sym typeface="宋体" pitchFamily="2" charset="-122"/>
            </a:endParaRPr>
          </a:p>
        </p:txBody>
      </p:sp>
      <p:sp>
        <p:nvSpPr>
          <p:cNvPr id="27772" name="文本框 146"/>
          <p:cNvSpPr>
            <a:spLocks noChangeArrowheads="1"/>
          </p:cNvSpPr>
          <p:nvPr/>
        </p:nvSpPr>
        <p:spPr bwMode="auto">
          <a:xfrm>
            <a:off x="5284788" y="2998788"/>
            <a:ext cx="1379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2013</a:t>
            </a:r>
            <a:endParaRPr lang="zh-CN" altLang="en-US" b="1">
              <a:latin typeface="Calibri" pitchFamily="34" charset="0"/>
              <a:sym typeface="宋体" pitchFamily="2" charset="-122"/>
            </a:endParaRPr>
          </a:p>
        </p:txBody>
      </p:sp>
      <p:sp>
        <p:nvSpPr>
          <p:cNvPr id="27773" name="文本框 147"/>
          <p:cNvSpPr>
            <a:spLocks noChangeArrowheads="1"/>
          </p:cNvSpPr>
          <p:nvPr/>
        </p:nvSpPr>
        <p:spPr bwMode="auto">
          <a:xfrm>
            <a:off x="8628063" y="298132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2014</a:t>
            </a:r>
            <a:endParaRPr lang="zh-CN" altLang="en-US" b="1">
              <a:latin typeface="Calibri" pitchFamily="34" charset="0"/>
              <a:sym typeface="宋体" pitchFamily="2" charset="-122"/>
            </a:endParaRP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7743"/>
                                        </p:tgtEl>
                                        <p:attrNameLst>
                                          <p:attrName>style.visibility</p:attrName>
                                        </p:attrNameLst>
                                      </p:cBhvr>
                                      <p:to>
                                        <p:strVal val="visible"/>
                                      </p:to>
                                    </p:set>
                                    <p:anim calcmode="lin" valueType="num">
                                      <p:cBhvr>
                                        <p:cTn id="7" dur="500" fill="hold"/>
                                        <p:tgtEl>
                                          <p:spTgt spid="27743"/>
                                        </p:tgtEl>
                                        <p:attrNameLst>
                                          <p:attrName>ppt_w</p:attrName>
                                        </p:attrNameLst>
                                      </p:cBhvr>
                                      <p:tavLst>
                                        <p:tav tm="0">
                                          <p:val>
                                            <p:fltVal val="0"/>
                                          </p:val>
                                        </p:tav>
                                        <p:tav tm="100000">
                                          <p:val>
                                            <p:strVal val="#ppt_w"/>
                                          </p:val>
                                        </p:tav>
                                      </p:tavLst>
                                    </p:anim>
                                    <p:anim calcmode="lin" valueType="num">
                                      <p:cBhvr>
                                        <p:cTn id="8" dur="500" fill="hold"/>
                                        <p:tgtEl>
                                          <p:spTgt spid="27743"/>
                                        </p:tgtEl>
                                        <p:attrNameLst>
                                          <p:attrName>ppt_h</p:attrName>
                                        </p:attrNameLst>
                                      </p:cBhvr>
                                      <p:tavLst>
                                        <p:tav tm="0">
                                          <p:val>
                                            <p:fltVal val="0"/>
                                          </p:val>
                                        </p:tav>
                                        <p:tav tm="100000">
                                          <p:val>
                                            <p:strVal val="#ppt_h"/>
                                          </p:val>
                                        </p:tav>
                                      </p:tavLst>
                                    </p:anim>
                                    <p:animEffect>
                                      <p:cBhvr>
                                        <p:cTn id="9" dur="500"/>
                                        <p:tgtEl>
                                          <p:spTgt spid="2774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27650"/>
                                        </p:tgtEl>
                                        <p:attrNameLst>
                                          <p:attrName>style.visibility</p:attrName>
                                        </p:attrNameLst>
                                      </p:cBhvr>
                                      <p:to>
                                        <p:strVal val="visible"/>
                                      </p:to>
                                    </p:set>
                                    <p:animEffect>
                                      <p:cBhvr>
                                        <p:cTn id="12" dur="750"/>
                                        <p:tgtEl>
                                          <p:spTgt spid="27650"/>
                                        </p:tgtEl>
                                      </p:cBhvr>
                                    </p:animEffect>
                                  </p:childTnLst>
                                </p:cTn>
                              </p:par>
                              <p:par>
                                <p:cTn id="13" presetID="10" presetClass="entr" presetSubtype="0" fill="hold" nodeType="withEffect">
                                  <p:stCondLst>
                                    <p:cond delay="250"/>
                                  </p:stCondLst>
                                  <p:childTnLst>
                                    <p:set>
                                      <p:cBhvr>
                                        <p:cTn id="14" dur="1" fill="hold">
                                          <p:stCondLst>
                                            <p:cond delay="0"/>
                                          </p:stCondLst>
                                        </p:cTn>
                                        <p:tgtEl>
                                          <p:spTgt spid="27746"/>
                                        </p:tgtEl>
                                        <p:attrNameLst>
                                          <p:attrName>style.visibility</p:attrName>
                                        </p:attrNameLst>
                                      </p:cBhvr>
                                      <p:to>
                                        <p:strVal val="visible"/>
                                      </p:to>
                                    </p:set>
                                    <p:anim calcmode="lin" valueType="num">
                                      <p:cBhvr>
                                        <p:cTn id="15" dur="500" fill="hold"/>
                                        <p:tgtEl>
                                          <p:spTgt spid="27746"/>
                                        </p:tgtEl>
                                        <p:attrNameLst>
                                          <p:attrName>ppt_w</p:attrName>
                                        </p:attrNameLst>
                                      </p:cBhvr>
                                      <p:tavLst>
                                        <p:tav tm="0">
                                          <p:val>
                                            <p:fltVal val="0"/>
                                          </p:val>
                                        </p:tav>
                                        <p:tav tm="100000">
                                          <p:val>
                                            <p:strVal val="#ppt_w"/>
                                          </p:val>
                                        </p:tav>
                                      </p:tavLst>
                                    </p:anim>
                                    <p:anim calcmode="lin" valueType="num">
                                      <p:cBhvr>
                                        <p:cTn id="16" dur="500" fill="hold"/>
                                        <p:tgtEl>
                                          <p:spTgt spid="27746"/>
                                        </p:tgtEl>
                                        <p:attrNameLst>
                                          <p:attrName>ppt_h</p:attrName>
                                        </p:attrNameLst>
                                      </p:cBhvr>
                                      <p:tavLst>
                                        <p:tav tm="0">
                                          <p:val>
                                            <p:fltVal val="0"/>
                                          </p:val>
                                        </p:tav>
                                        <p:tav tm="100000">
                                          <p:val>
                                            <p:strVal val="#ppt_h"/>
                                          </p:val>
                                        </p:tav>
                                      </p:tavLst>
                                    </p:anim>
                                    <p:animEffect>
                                      <p:cBhvr>
                                        <p:cTn id="17" dur="500"/>
                                        <p:tgtEl>
                                          <p:spTgt spid="27746"/>
                                        </p:tgtEl>
                                      </p:cBhvr>
                                    </p:animEffect>
                                  </p:childTnLst>
                                </p:cTn>
                              </p:par>
                              <p:par>
                                <p:cTn id="18" presetID="10" presetClass="entr" presetSubtype="0" fill="hold" nodeType="withEffect">
                                  <p:stCondLst>
                                    <p:cond delay="500"/>
                                  </p:stCondLst>
                                  <p:childTnLst>
                                    <p:set>
                                      <p:cBhvr>
                                        <p:cTn id="19" dur="1" fill="hold">
                                          <p:stCondLst>
                                            <p:cond delay="0"/>
                                          </p:stCondLst>
                                        </p:cTn>
                                        <p:tgtEl>
                                          <p:spTgt spid="27749"/>
                                        </p:tgtEl>
                                        <p:attrNameLst>
                                          <p:attrName>style.visibility</p:attrName>
                                        </p:attrNameLst>
                                      </p:cBhvr>
                                      <p:to>
                                        <p:strVal val="visible"/>
                                      </p:to>
                                    </p:set>
                                    <p:anim calcmode="lin" valueType="num">
                                      <p:cBhvr>
                                        <p:cTn id="20" dur="500" fill="hold"/>
                                        <p:tgtEl>
                                          <p:spTgt spid="27749"/>
                                        </p:tgtEl>
                                        <p:attrNameLst>
                                          <p:attrName>ppt_w</p:attrName>
                                        </p:attrNameLst>
                                      </p:cBhvr>
                                      <p:tavLst>
                                        <p:tav tm="0">
                                          <p:val>
                                            <p:fltVal val="0"/>
                                          </p:val>
                                        </p:tav>
                                        <p:tav tm="100000">
                                          <p:val>
                                            <p:strVal val="#ppt_w"/>
                                          </p:val>
                                        </p:tav>
                                      </p:tavLst>
                                    </p:anim>
                                    <p:anim calcmode="lin" valueType="num">
                                      <p:cBhvr>
                                        <p:cTn id="21" dur="500" fill="hold"/>
                                        <p:tgtEl>
                                          <p:spTgt spid="27749"/>
                                        </p:tgtEl>
                                        <p:attrNameLst>
                                          <p:attrName>ppt_h</p:attrName>
                                        </p:attrNameLst>
                                      </p:cBhvr>
                                      <p:tavLst>
                                        <p:tav tm="0">
                                          <p:val>
                                            <p:fltVal val="0"/>
                                          </p:val>
                                        </p:tav>
                                        <p:tav tm="100000">
                                          <p:val>
                                            <p:strVal val="#ppt_h"/>
                                          </p:val>
                                        </p:tav>
                                      </p:tavLst>
                                    </p:anim>
                                    <p:animEffect>
                                      <p:cBhvr>
                                        <p:cTn id="22" dur="500"/>
                                        <p:tgtEl>
                                          <p:spTgt spid="27749"/>
                                        </p:tgtEl>
                                      </p:cBhvr>
                                    </p:animEffect>
                                  </p:childTnLst>
                                </p:cTn>
                              </p:par>
                            </p:childTnLst>
                          </p:cTn>
                        </p:par>
                        <p:par>
                          <p:cTn id="23" fill="hold" nodeType="afterGroup">
                            <p:stCondLst>
                              <p:cond delay="1000"/>
                            </p:stCondLst>
                            <p:childTnLst>
                              <p:par>
                                <p:cTn id="24" presetID="23" presetClass="entr" presetSubtype="36" fill="hold" grpId="0" nodeType="afterEffect">
                                  <p:stCondLst>
                                    <p:cond delay="0"/>
                                  </p:stCondLst>
                                  <p:childTnLst>
                                    <p:set>
                                      <p:cBhvr>
                                        <p:cTn id="25" dur="1" fill="hold">
                                          <p:stCondLst>
                                            <p:cond delay="0"/>
                                          </p:stCondLst>
                                        </p:cTn>
                                        <p:tgtEl>
                                          <p:spTgt spid="27771"/>
                                        </p:tgtEl>
                                        <p:attrNameLst>
                                          <p:attrName>style.visibility</p:attrName>
                                        </p:attrNameLst>
                                      </p:cBhvr>
                                      <p:to>
                                        <p:strVal val="visible"/>
                                      </p:to>
                                    </p:set>
                                    <p:anim calcmode="lin" valueType="num">
                                      <p:cBhvr>
                                        <p:cTn id="26" dur="500" fill="hold"/>
                                        <p:tgtEl>
                                          <p:spTgt spid="27771"/>
                                        </p:tgtEl>
                                        <p:attrNameLst>
                                          <p:attrName>ppt_w</p:attrName>
                                        </p:attrNameLst>
                                      </p:cBhvr>
                                      <p:tavLst>
                                        <p:tav tm="0">
                                          <p:val>
                                            <p:strVal val="(6*min(max(#ppt_w*#ppt_h,.3),1)-7.4)/-.7*#ppt_w"/>
                                          </p:val>
                                        </p:tav>
                                        <p:tav tm="100000">
                                          <p:val>
                                            <p:strVal val="#ppt_w"/>
                                          </p:val>
                                        </p:tav>
                                      </p:tavLst>
                                    </p:anim>
                                    <p:anim calcmode="lin" valueType="num">
                                      <p:cBhvr>
                                        <p:cTn id="27" dur="500" fill="hold"/>
                                        <p:tgtEl>
                                          <p:spTgt spid="27771"/>
                                        </p:tgtEl>
                                        <p:attrNameLst>
                                          <p:attrName>ppt_h</p:attrName>
                                        </p:attrNameLst>
                                      </p:cBhvr>
                                      <p:tavLst>
                                        <p:tav tm="0">
                                          <p:val>
                                            <p:strVal val="(6*min(max(#ppt_w*#ppt_h,.3),1)-7.4)/-.7*#ppt_h"/>
                                          </p:val>
                                        </p:tav>
                                        <p:tav tm="100000">
                                          <p:val>
                                            <p:strVal val="#ppt_h"/>
                                          </p:val>
                                        </p:tav>
                                      </p:tavLst>
                                    </p:anim>
                                    <p:anim calcmode="lin" valueType="num">
                                      <p:cBhvr>
                                        <p:cTn id="28" dur="500" fill="hold"/>
                                        <p:tgtEl>
                                          <p:spTgt spid="27771"/>
                                        </p:tgtEl>
                                        <p:attrNameLst>
                                          <p:attrName>ppt_x</p:attrName>
                                        </p:attrNameLst>
                                      </p:cBhvr>
                                      <p:tavLst>
                                        <p:tav tm="0">
                                          <p:val>
                                            <p:fltVal val="0.5"/>
                                          </p:val>
                                        </p:tav>
                                        <p:tav tm="100000">
                                          <p:val>
                                            <p:strVal val="#ppt_x"/>
                                          </p:val>
                                        </p:tav>
                                      </p:tavLst>
                                    </p:anim>
                                    <p:anim calcmode="lin" valueType="num">
                                      <p:cBhvr>
                                        <p:cTn id="29" dur="500" fill="hold"/>
                                        <p:tgtEl>
                                          <p:spTgt spid="27771"/>
                                        </p:tgtEl>
                                        <p:attrNameLst>
                                          <p:attrName>ppt_y</p:attrName>
                                        </p:attrNameLst>
                                      </p:cBhvr>
                                      <p:tavLst>
                                        <p:tav tm="0">
                                          <p:val>
                                            <p:strVal val="1+(6*min(max(#ppt_w*#ppt_h,.3),1)-7.4)/-.7*#ppt_h/2"/>
                                          </p:val>
                                        </p:tav>
                                        <p:tav tm="100000">
                                          <p:val>
                                            <p:strVal val="#ppt_y"/>
                                          </p:val>
                                        </p:tav>
                                      </p:tavLst>
                                    </p:anim>
                                  </p:childTnLst>
                                </p:cTn>
                              </p:par>
                            </p:childTnLst>
                          </p:cTn>
                        </p:par>
                        <p:par>
                          <p:cTn id="30" fill="hold" nodeType="afterGroup">
                            <p:stCondLst>
                              <p:cond delay="1500"/>
                            </p:stCondLst>
                            <p:childTnLst>
                              <p:par>
                                <p:cTn id="31" presetID="10" presetClass="entr" presetSubtype="0" fill="hold" nodeType="afterEffect">
                                  <p:stCondLst>
                                    <p:cond delay="0"/>
                                  </p:stCondLst>
                                  <p:childTnLst>
                                    <p:set>
                                      <p:cBhvr>
                                        <p:cTn id="32" dur="1" fill="hold">
                                          <p:stCondLst>
                                            <p:cond delay="0"/>
                                          </p:stCondLst>
                                        </p:cTn>
                                        <p:tgtEl>
                                          <p:spTgt spid="27752"/>
                                        </p:tgtEl>
                                        <p:attrNameLst>
                                          <p:attrName>style.visibility</p:attrName>
                                        </p:attrNameLst>
                                      </p:cBhvr>
                                      <p:to>
                                        <p:strVal val="visible"/>
                                      </p:to>
                                    </p:set>
                                    <p:anim calcmode="lin" valueType="num">
                                      <p:cBhvr>
                                        <p:cTn id="33" dur="500" fill="hold"/>
                                        <p:tgtEl>
                                          <p:spTgt spid="27752"/>
                                        </p:tgtEl>
                                        <p:attrNameLst>
                                          <p:attrName>ppt_w</p:attrName>
                                        </p:attrNameLst>
                                      </p:cBhvr>
                                      <p:tavLst>
                                        <p:tav tm="0">
                                          <p:val>
                                            <p:fltVal val="0"/>
                                          </p:val>
                                        </p:tav>
                                        <p:tav tm="100000">
                                          <p:val>
                                            <p:strVal val="#ppt_w"/>
                                          </p:val>
                                        </p:tav>
                                      </p:tavLst>
                                    </p:anim>
                                    <p:anim calcmode="lin" valueType="num">
                                      <p:cBhvr>
                                        <p:cTn id="34" dur="500" fill="hold"/>
                                        <p:tgtEl>
                                          <p:spTgt spid="27752"/>
                                        </p:tgtEl>
                                        <p:attrNameLst>
                                          <p:attrName>ppt_h</p:attrName>
                                        </p:attrNameLst>
                                      </p:cBhvr>
                                      <p:tavLst>
                                        <p:tav tm="0">
                                          <p:val>
                                            <p:fltVal val="0"/>
                                          </p:val>
                                        </p:tav>
                                        <p:tav tm="100000">
                                          <p:val>
                                            <p:strVal val="#ppt_h"/>
                                          </p:val>
                                        </p:tav>
                                      </p:tavLst>
                                    </p:anim>
                                    <p:animEffect>
                                      <p:cBhvr>
                                        <p:cTn id="35" dur="500"/>
                                        <p:tgtEl>
                                          <p:spTgt spid="27752"/>
                                        </p:tgtEl>
                                      </p:cBhvr>
                                    </p:animEffect>
                                  </p:childTnLst>
                                </p:cTn>
                              </p:par>
                            </p:childTnLst>
                          </p:cTn>
                        </p:par>
                        <p:par>
                          <p:cTn id="36" fill="hold" nodeType="afterGroup">
                            <p:stCondLst>
                              <p:cond delay="2000"/>
                            </p:stCondLst>
                            <p:childTnLst>
                              <p:par>
                                <p:cTn id="37" presetID="23" presetClass="entr" presetSubtype="36" fill="hold" grpId="0" nodeType="afterEffect">
                                  <p:stCondLst>
                                    <p:cond delay="0"/>
                                  </p:stCondLst>
                                  <p:childTnLst>
                                    <p:set>
                                      <p:cBhvr>
                                        <p:cTn id="38" dur="1" fill="hold">
                                          <p:stCondLst>
                                            <p:cond delay="0"/>
                                          </p:stCondLst>
                                        </p:cTn>
                                        <p:tgtEl>
                                          <p:spTgt spid="27772"/>
                                        </p:tgtEl>
                                        <p:attrNameLst>
                                          <p:attrName>style.visibility</p:attrName>
                                        </p:attrNameLst>
                                      </p:cBhvr>
                                      <p:to>
                                        <p:strVal val="visible"/>
                                      </p:to>
                                    </p:set>
                                    <p:anim calcmode="lin" valueType="num">
                                      <p:cBhvr>
                                        <p:cTn id="39" dur="500" fill="hold"/>
                                        <p:tgtEl>
                                          <p:spTgt spid="27772"/>
                                        </p:tgtEl>
                                        <p:attrNameLst>
                                          <p:attrName>ppt_w</p:attrName>
                                        </p:attrNameLst>
                                      </p:cBhvr>
                                      <p:tavLst>
                                        <p:tav tm="0">
                                          <p:val>
                                            <p:strVal val="(6*min(max(#ppt_w*#ppt_h,.3),1)-7.4)/-.7*#ppt_w"/>
                                          </p:val>
                                        </p:tav>
                                        <p:tav tm="100000">
                                          <p:val>
                                            <p:strVal val="#ppt_w"/>
                                          </p:val>
                                        </p:tav>
                                      </p:tavLst>
                                    </p:anim>
                                    <p:anim calcmode="lin" valueType="num">
                                      <p:cBhvr>
                                        <p:cTn id="40" dur="500" fill="hold"/>
                                        <p:tgtEl>
                                          <p:spTgt spid="27772"/>
                                        </p:tgtEl>
                                        <p:attrNameLst>
                                          <p:attrName>ppt_h</p:attrName>
                                        </p:attrNameLst>
                                      </p:cBhvr>
                                      <p:tavLst>
                                        <p:tav tm="0">
                                          <p:val>
                                            <p:strVal val="(6*min(max(#ppt_w*#ppt_h,.3),1)-7.4)/-.7*#ppt_h"/>
                                          </p:val>
                                        </p:tav>
                                        <p:tav tm="100000">
                                          <p:val>
                                            <p:strVal val="#ppt_h"/>
                                          </p:val>
                                        </p:tav>
                                      </p:tavLst>
                                    </p:anim>
                                    <p:anim calcmode="lin" valueType="num">
                                      <p:cBhvr>
                                        <p:cTn id="41" dur="500" fill="hold"/>
                                        <p:tgtEl>
                                          <p:spTgt spid="27772"/>
                                        </p:tgtEl>
                                        <p:attrNameLst>
                                          <p:attrName>ppt_x</p:attrName>
                                        </p:attrNameLst>
                                      </p:cBhvr>
                                      <p:tavLst>
                                        <p:tav tm="0">
                                          <p:val>
                                            <p:fltVal val="0.5"/>
                                          </p:val>
                                        </p:tav>
                                        <p:tav tm="100000">
                                          <p:val>
                                            <p:strVal val="#ppt_x"/>
                                          </p:val>
                                        </p:tav>
                                      </p:tavLst>
                                    </p:anim>
                                    <p:anim calcmode="lin" valueType="num">
                                      <p:cBhvr>
                                        <p:cTn id="42" dur="500" fill="hold"/>
                                        <p:tgtEl>
                                          <p:spTgt spid="27772"/>
                                        </p:tgtEl>
                                        <p:attrNameLst>
                                          <p:attrName>ppt_y</p:attrName>
                                        </p:attrNameLst>
                                      </p:cBhvr>
                                      <p:tavLst>
                                        <p:tav tm="0">
                                          <p:val>
                                            <p:strVal val="1+(6*min(max(#ppt_w*#ppt_h,.3),1)-7.4)/-.7*#ppt_h/2"/>
                                          </p:val>
                                        </p:tav>
                                        <p:tav tm="100000">
                                          <p:val>
                                            <p:strVal val="#ppt_y"/>
                                          </p:val>
                                        </p:tav>
                                      </p:tavLst>
                                    </p:anim>
                                  </p:childTnLst>
                                </p:cTn>
                              </p:par>
                            </p:childTnLst>
                          </p:cTn>
                        </p:par>
                        <p:par>
                          <p:cTn id="43" fill="hold" nodeType="afterGroup">
                            <p:stCondLst>
                              <p:cond delay="2500"/>
                            </p:stCondLst>
                            <p:childTnLst>
                              <p:par>
                                <p:cTn id="44" presetID="10" presetClass="entr" presetSubtype="0" fill="hold" nodeType="afterEffect">
                                  <p:stCondLst>
                                    <p:cond delay="0"/>
                                  </p:stCondLst>
                                  <p:childTnLst>
                                    <p:set>
                                      <p:cBhvr>
                                        <p:cTn id="45" dur="1" fill="hold">
                                          <p:stCondLst>
                                            <p:cond delay="0"/>
                                          </p:stCondLst>
                                        </p:cTn>
                                        <p:tgtEl>
                                          <p:spTgt spid="27759"/>
                                        </p:tgtEl>
                                        <p:attrNameLst>
                                          <p:attrName>style.visibility</p:attrName>
                                        </p:attrNameLst>
                                      </p:cBhvr>
                                      <p:to>
                                        <p:strVal val="visible"/>
                                      </p:to>
                                    </p:set>
                                    <p:anim calcmode="lin" valueType="num">
                                      <p:cBhvr>
                                        <p:cTn id="46" dur="500" fill="hold"/>
                                        <p:tgtEl>
                                          <p:spTgt spid="27759"/>
                                        </p:tgtEl>
                                        <p:attrNameLst>
                                          <p:attrName>ppt_w</p:attrName>
                                        </p:attrNameLst>
                                      </p:cBhvr>
                                      <p:tavLst>
                                        <p:tav tm="0">
                                          <p:val>
                                            <p:fltVal val="0"/>
                                          </p:val>
                                        </p:tav>
                                        <p:tav tm="100000">
                                          <p:val>
                                            <p:strVal val="#ppt_w"/>
                                          </p:val>
                                        </p:tav>
                                      </p:tavLst>
                                    </p:anim>
                                    <p:anim calcmode="lin" valueType="num">
                                      <p:cBhvr>
                                        <p:cTn id="47" dur="500" fill="hold"/>
                                        <p:tgtEl>
                                          <p:spTgt spid="27759"/>
                                        </p:tgtEl>
                                        <p:attrNameLst>
                                          <p:attrName>ppt_h</p:attrName>
                                        </p:attrNameLst>
                                      </p:cBhvr>
                                      <p:tavLst>
                                        <p:tav tm="0">
                                          <p:val>
                                            <p:fltVal val="0"/>
                                          </p:val>
                                        </p:tav>
                                        <p:tav tm="100000">
                                          <p:val>
                                            <p:strVal val="#ppt_h"/>
                                          </p:val>
                                        </p:tav>
                                      </p:tavLst>
                                    </p:anim>
                                    <p:animEffect>
                                      <p:cBhvr>
                                        <p:cTn id="48" dur="500"/>
                                        <p:tgtEl>
                                          <p:spTgt spid="27759"/>
                                        </p:tgtEl>
                                      </p:cBhvr>
                                    </p:animEffect>
                                  </p:childTnLst>
                                </p:cTn>
                              </p:par>
                            </p:childTnLst>
                          </p:cTn>
                        </p:par>
                        <p:par>
                          <p:cTn id="49" fill="hold" nodeType="afterGroup">
                            <p:stCondLst>
                              <p:cond delay="3000"/>
                            </p:stCondLst>
                            <p:childTnLst>
                              <p:par>
                                <p:cTn id="50" presetID="23" presetClass="entr" presetSubtype="36" fill="hold" grpId="0" nodeType="afterEffect">
                                  <p:stCondLst>
                                    <p:cond delay="0"/>
                                  </p:stCondLst>
                                  <p:childTnLst>
                                    <p:set>
                                      <p:cBhvr>
                                        <p:cTn id="51" dur="1" fill="hold">
                                          <p:stCondLst>
                                            <p:cond delay="0"/>
                                          </p:stCondLst>
                                        </p:cTn>
                                        <p:tgtEl>
                                          <p:spTgt spid="27773"/>
                                        </p:tgtEl>
                                        <p:attrNameLst>
                                          <p:attrName>style.visibility</p:attrName>
                                        </p:attrNameLst>
                                      </p:cBhvr>
                                      <p:to>
                                        <p:strVal val="visible"/>
                                      </p:to>
                                    </p:set>
                                    <p:anim calcmode="lin" valueType="num">
                                      <p:cBhvr>
                                        <p:cTn id="52" dur="500" fill="hold"/>
                                        <p:tgtEl>
                                          <p:spTgt spid="27773"/>
                                        </p:tgtEl>
                                        <p:attrNameLst>
                                          <p:attrName>ppt_w</p:attrName>
                                        </p:attrNameLst>
                                      </p:cBhvr>
                                      <p:tavLst>
                                        <p:tav tm="0">
                                          <p:val>
                                            <p:strVal val="(6*min(max(#ppt_w*#ppt_h,.3),1)-7.4)/-.7*#ppt_w"/>
                                          </p:val>
                                        </p:tav>
                                        <p:tav tm="100000">
                                          <p:val>
                                            <p:strVal val="#ppt_w"/>
                                          </p:val>
                                        </p:tav>
                                      </p:tavLst>
                                    </p:anim>
                                    <p:anim calcmode="lin" valueType="num">
                                      <p:cBhvr>
                                        <p:cTn id="53" dur="500" fill="hold"/>
                                        <p:tgtEl>
                                          <p:spTgt spid="27773"/>
                                        </p:tgtEl>
                                        <p:attrNameLst>
                                          <p:attrName>ppt_h</p:attrName>
                                        </p:attrNameLst>
                                      </p:cBhvr>
                                      <p:tavLst>
                                        <p:tav tm="0">
                                          <p:val>
                                            <p:strVal val="(6*min(max(#ppt_w*#ppt_h,.3),1)-7.4)/-.7*#ppt_h"/>
                                          </p:val>
                                        </p:tav>
                                        <p:tav tm="100000">
                                          <p:val>
                                            <p:strVal val="#ppt_h"/>
                                          </p:val>
                                        </p:tav>
                                      </p:tavLst>
                                    </p:anim>
                                    <p:anim calcmode="lin" valueType="num">
                                      <p:cBhvr>
                                        <p:cTn id="54" dur="500" fill="hold"/>
                                        <p:tgtEl>
                                          <p:spTgt spid="27773"/>
                                        </p:tgtEl>
                                        <p:attrNameLst>
                                          <p:attrName>ppt_x</p:attrName>
                                        </p:attrNameLst>
                                      </p:cBhvr>
                                      <p:tavLst>
                                        <p:tav tm="0">
                                          <p:val>
                                            <p:fltVal val="0.5"/>
                                          </p:val>
                                        </p:tav>
                                        <p:tav tm="100000">
                                          <p:val>
                                            <p:strVal val="#ppt_x"/>
                                          </p:val>
                                        </p:tav>
                                      </p:tavLst>
                                    </p:anim>
                                    <p:anim calcmode="lin" valueType="num">
                                      <p:cBhvr>
                                        <p:cTn id="55" dur="500" fill="hold"/>
                                        <p:tgtEl>
                                          <p:spTgt spid="27773"/>
                                        </p:tgtEl>
                                        <p:attrNameLst>
                                          <p:attrName>ppt_y</p:attrName>
                                        </p:attrNameLst>
                                      </p:cBhvr>
                                      <p:tavLst>
                                        <p:tav tm="0">
                                          <p:val>
                                            <p:strVal val="1+(6*min(max(#ppt_w*#ppt_h,.3),1)-7.4)/-.7*#ppt_h/2"/>
                                          </p:val>
                                        </p:tav>
                                        <p:tav tm="100000">
                                          <p:val>
                                            <p:strVal val="#ppt_y"/>
                                          </p:val>
                                        </p:tav>
                                      </p:tavLst>
                                    </p:anim>
                                  </p:childTnLst>
                                </p:cTn>
                              </p:par>
                            </p:childTnLst>
                          </p:cTn>
                        </p:par>
                        <p:par>
                          <p:cTn id="56" fill="hold" nodeType="afterGroup">
                            <p:stCondLst>
                              <p:cond delay="3500"/>
                            </p:stCondLst>
                            <p:childTnLst>
                              <p:par>
                                <p:cTn id="57" presetID="10" presetClass="entr" presetSubtype="0" fill="hold" nodeType="afterEffect">
                                  <p:stCondLst>
                                    <p:cond delay="0"/>
                                  </p:stCondLst>
                                  <p:childTnLst>
                                    <p:set>
                                      <p:cBhvr>
                                        <p:cTn id="58" dur="1" fill="hold">
                                          <p:stCondLst>
                                            <p:cond delay="0"/>
                                          </p:stCondLst>
                                        </p:cTn>
                                        <p:tgtEl>
                                          <p:spTgt spid="27765"/>
                                        </p:tgtEl>
                                        <p:attrNameLst>
                                          <p:attrName>style.visibility</p:attrName>
                                        </p:attrNameLst>
                                      </p:cBhvr>
                                      <p:to>
                                        <p:strVal val="visible"/>
                                      </p:to>
                                    </p:set>
                                    <p:anim calcmode="lin" valueType="num">
                                      <p:cBhvr>
                                        <p:cTn id="59" dur="500" fill="hold"/>
                                        <p:tgtEl>
                                          <p:spTgt spid="27765"/>
                                        </p:tgtEl>
                                        <p:attrNameLst>
                                          <p:attrName>ppt_w</p:attrName>
                                        </p:attrNameLst>
                                      </p:cBhvr>
                                      <p:tavLst>
                                        <p:tav tm="0">
                                          <p:val>
                                            <p:fltVal val="0"/>
                                          </p:val>
                                        </p:tav>
                                        <p:tav tm="100000">
                                          <p:val>
                                            <p:strVal val="#ppt_w"/>
                                          </p:val>
                                        </p:tav>
                                      </p:tavLst>
                                    </p:anim>
                                    <p:anim calcmode="lin" valueType="num">
                                      <p:cBhvr>
                                        <p:cTn id="60" dur="500" fill="hold"/>
                                        <p:tgtEl>
                                          <p:spTgt spid="27765"/>
                                        </p:tgtEl>
                                        <p:attrNameLst>
                                          <p:attrName>ppt_h</p:attrName>
                                        </p:attrNameLst>
                                      </p:cBhvr>
                                      <p:tavLst>
                                        <p:tav tm="0">
                                          <p:val>
                                            <p:fltVal val="0"/>
                                          </p:val>
                                        </p:tav>
                                        <p:tav tm="100000">
                                          <p:val>
                                            <p:strVal val="#ppt_h"/>
                                          </p:val>
                                        </p:tav>
                                      </p:tavLst>
                                    </p:anim>
                                    <p:animEffect>
                                      <p:cBhvr>
                                        <p:cTn id="61" dur="500"/>
                                        <p:tgtEl>
                                          <p:spTgt spid="2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771" grpId="0" bldLvl="0" autoUpdateAnimBg="0"/>
      <p:bldP spid="27772" grpId="0" bldLvl="0" autoUpdateAnimBg="0"/>
      <p:bldP spid="27773"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6627"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6628" name="Group 4"/>
          <p:cNvGrpSpPr>
            <a:grpSpLocks/>
          </p:cNvGrpSpPr>
          <p:nvPr/>
        </p:nvGrpSpPr>
        <p:grpSpPr bwMode="auto">
          <a:xfrm>
            <a:off x="-109538" y="6589713"/>
            <a:ext cx="12401551" cy="268287"/>
            <a:chOff x="0" y="0"/>
            <a:chExt cx="12409651" cy="268514"/>
          </a:xfrm>
        </p:grpSpPr>
        <p:sp>
          <p:nvSpPr>
            <p:cNvPr id="26645"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6"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7"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8"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9"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0"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1"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2"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3"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4"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5"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6"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7"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8"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9"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0"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1"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2"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3"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4"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5"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6"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7"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8"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9"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0"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1"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2"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3"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4"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5"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6"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7"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8"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9"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0"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1"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2"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3"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4"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5"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6"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7"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8"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9"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0"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1"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2"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3"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4"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5"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6"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7"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8"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9"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0"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1"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2"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3"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4"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5"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6"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7"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8"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9"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0"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1"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2"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3"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4"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5"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6"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7"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8"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9"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0"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1"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2"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3"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4"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5"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6"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7"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8"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9"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0"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1"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2"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3"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766" name="Group 94"/>
          <p:cNvGrpSpPr>
            <a:grpSpLocks/>
          </p:cNvGrpSpPr>
          <p:nvPr/>
        </p:nvGrpSpPr>
        <p:grpSpPr bwMode="auto">
          <a:xfrm>
            <a:off x="957263" y="2016125"/>
            <a:ext cx="3446462" cy="3446463"/>
            <a:chOff x="0" y="0"/>
            <a:chExt cx="3447125" cy="3447125"/>
          </a:xfrm>
        </p:grpSpPr>
        <p:sp>
          <p:nvSpPr>
            <p:cNvPr id="26642" name="椭圆 1"/>
            <p:cNvSpPr>
              <a:spLocks noChangeArrowheads="1"/>
            </p:cNvSpPr>
            <p:nvPr/>
          </p:nvSpPr>
          <p:spPr bwMode="auto">
            <a:xfrm>
              <a:off x="0" y="0"/>
              <a:ext cx="3447125" cy="3447125"/>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3" name="Freeform 258"/>
            <p:cNvSpPr>
              <a:spLocks noChangeArrowheads="1"/>
            </p:cNvSpPr>
            <p:nvPr/>
          </p:nvSpPr>
          <p:spPr bwMode="auto">
            <a:xfrm>
              <a:off x="1128456" y="847711"/>
              <a:ext cx="1184832" cy="1066351"/>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4" name="文本框 120"/>
            <p:cNvSpPr>
              <a:spLocks noChangeArrowheads="1"/>
            </p:cNvSpPr>
            <p:nvPr/>
          </p:nvSpPr>
          <p:spPr bwMode="auto">
            <a:xfrm>
              <a:off x="796553" y="2135215"/>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sp>
        <p:nvSpPr>
          <p:cNvPr id="28770" name="矩形 122"/>
          <p:cNvSpPr>
            <a:spLocks noChangeArrowheads="1"/>
          </p:cNvSpPr>
          <p:nvPr/>
        </p:nvSpPr>
        <p:spPr bwMode="auto">
          <a:xfrm>
            <a:off x="4821238" y="1749425"/>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1" name="文本框 126"/>
          <p:cNvSpPr>
            <a:spLocks noChangeArrowheads="1"/>
          </p:cNvSpPr>
          <p:nvPr/>
        </p:nvSpPr>
        <p:spPr bwMode="auto">
          <a:xfrm>
            <a:off x="5476875" y="1646238"/>
            <a:ext cx="1992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2" name="矩形 127"/>
          <p:cNvSpPr>
            <a:spLocks noChangeArrowheads="1"/>
          </p:cNvSpPr>
          <p:nvPr/>
        </p:nvSpPr>
        <p:spPr bwMode="auto">
          <a:xfrm>
            <a:off x="5462588" y="19510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3" name="矩形 128"/>
          <p:cNvSpPr>
            <a:spLocks noChangeArrowheads="1"/>
          </p:cNvSpPr>
          <p:nvPr/>
        </p:nvSpPr>
        <p:spPr bwMode="auto">
          <a:xfrm>
            <a:off x="4821238" y="2713038"/>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4" name="文本框 129"/>
          <p:cNvSpPr>
            <a:spLocks noChangeArrowheads="1"/>
          </p:cNvSpPr>
          <p:nvPr/>
        </p:nvSpPr>
        <p:spPr bwMode="auto">
          <a:xfrm>
            <a:off x="5476875" y="2609850"/>
            <a:ext cx="1992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5" name="矩形 139"/>
          <p:cNvSpPr>
            <a:spLocks noChangeArrowheads="1"/>
          </p:cNvSpPr>
          <p:nvPr/>
        </p:nvSpPr>
        <p:spPr bwMode="auto">
          <a:xfrm>
            <a:off x="5462588" y="2914650"/>
            <a:ext cx="5740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6" name="矩形 148"/>
          <p:cNvSpPr>
            <a:spLocks noChangeArrowheads="1"/>
          </p:cNvSpPr>
          <p:nvPr/>
        </p:nvSpPr>
        <p:spPr bwMode="auto">
          <a:xfrm>
            <a:off x="4808538" y="3779838"/>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7" name="文本框 149"/>
          <p:cNvSpPr>
            <a:spLocks noChangeArrowheads="1"/>
          </p:cNvSpPr>
          <p:nvPr/>
        </p:nvSpPr>
        <p:spPr bwMode="auto">
          <a:xfrm>
            <a:off x="5462588" y="3678238"/>
            <a:ext cx="1992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8" name="矩形 150"/>
          <p:cNvSpPr>
            <a:spLocks noChangeArrowheads="1"/>
          </p:cNvSpPr>
          <p:nvPr/>
        </p:nvSpPr>
        <p:spPr bwMode="auto">
          <a:xfrm>
            <a:off x="5449888" y="39830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9" name="矩形 151"/>
          <p:cNvSpPr>
            <a:spLocks noChangeArrowheads="1"/>
          </p:cNvSpPr>
          <p:nvPr/>
        </p:nvSpPr>
        <p:spPr bwMode="auto">
          <a:xfrm>
            <a:off x="4808538" y="4848225"/>
            <a:ext cx="590550" cy="590550"/>
          </a:xfrm>
          <a:prstGeom prst="rect">
            <a:avLst/>
          </a:prstGeom>
          <a:noFill/>
          <a:ln w="12700">
            <a:solidFill>
              <a:srgbClr val="D8504D"/>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zh-CN" sz="2000">
                <a:solidFill>
                  <a:srgbClr val="D8504D"/>
                </a:solidFill>
                <a:latin typeface="Calibri" pitchFamily="34" charset="0"/>
                <a:sym typeface="Calibri" pitchFamily="34" charset="0"/>
              </a:rPr>
              <a:t>X</a:t>
            </a:r>
            <a:endParaRPr lang="zh-CN" altLang="en-US" sz="2000">
              <a:solidFill>
                <a:srgbClr val="D8504D"/>
              </a:solidFill>
              <a:latin typeface="宋体" pitchFamily="2" charset="-122"/>
              <a:sym typeface="宋体" pitchFamily="2" charset="-122"/>
            </a:endParaRPr>
          </a:p>
        </p:txBody>
      </p:sp>
      <p:sp>
        <p:nvSpPr>
          <p:cNvPr id="28780" name="文本框 152"/>
          <p:cNvSpPr>
            <a:spLocks noChangeArrowheads="1"/>
          </p:cNvSpPr>
          <p:nvPr/>
        </p:nvSpPr>
        <p:spPr bwMode="auto">
          <a:xfrm>
            <a:off x="5462588" y="4745038"/>
            <a:ext cx="1992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D8504D"/>
                </a:solidFill>
                <a:latin typeface="Calibri" pitchFamily="34" charset="0"/>
                <a:sym typeface="Calibri" pitchFamily="34" charset="0"/>
              </a:rPr>
              <a:t>ADD YOUR  TEXT</a:t>
            </a:r>
            <a:endParaRPr lang="zh-CN" altLang="en-US" b="1">
              <a:solidFill>
                <a:srgbClr val="D8504D"/>
              </a:solidFill>
              <a:latin typeface="Calibri" pitchFamily="34" charset="0"/>
              <a:sym typeface="宋体" pitchFamily="2" charset="-122"/>
            </a:endParaRPr>
          </a:p>
        </p:txBody>
      </p:sp>
      <p:sp>
        <p:nvSpPr>
          <p:cNvPr id="28781" name="矩形 153"/>
          <p:cNvSpPr>
            <a:spLocks noChangeArrowheads="1"/>
          </p:cNvSpPr>
          <p:nvPr/>
        </p:nvSpPr>
        <p:spPr bwMode="auto">
          <a:xfrm>
            <a:off x="5449888" y="50498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8766"/>
                                        </p:tgtEl>
                                        <p:attrNameLst>
                                          <p:attrName>style.visibility</p:attrName>
                                        </p:attrNameLst>
                                      </p:cBhvr>
                                      <p:to>
                                        <p:strVal val="visible"/>
                                      </p:to>
                                    </p:set>
                                    <p:anim calcmode="lin" valueType="num">
                                      <p:cBhvr>
                                        <p:cTn id="7" dur="500" fill="hold"/>
                                        <p:tgtEl>
                                          <p:spTgt spid="28766"/>
                                        </p:tgtEl>
                                        <p:attrNameLst>
                                          <p:attrName>ppt_w</p:attrName>
                                        </p:attrNameLst>
                                      </p:cBhvr>
                                      <p:tavLst>
                                        <p:tav tm="0">
                                          <p:val>
                                            <p:fltVal val="0"/>
                                          </p:val>
                                        </p:tav>
                                        <p:tav tm="100000">
                                          <p:val>
                                            <p:strVal val="#ppt_w"/>
                                          </p:val>
                                        </p:tav>
                                      </p:tavLst>
                                    </p:anim>
                                    <p:anim calcmode="lin" valueType="num">
                                      <p:cBhvr>
                                        <p:cTn id="8" dur="500" fill="hold"/>
                                        <p:tgtEl>
                                          <p:spTgt spid="28766"/>
                                        </p:tgtEl>
                                        <p:attrNameLst>
                                          <p:attrName>ppt_h</p:attrName>
                                        </p:attrNameLst>
                                      </p:cBhvr>
                                      <p:tavLst>
                                        <p:tav tm="0">
                                          <p:val>
                                            <p:fltVal val="0"/>
                                          </p:val>
                                        </p:tav>
                                        <p:tav tm="100000">
                                          <p:val>
                                            <p:strVal val="#ppt_h"/>
                                          </p:val>
                                        </p:tav>
                                      </p:tavLst>
                                    </p:anim>
                                    <p:anim calcmode="lin" valueType="num">
                                      <p:cBhvr>
                                        <p:cTn id="9" dur="500" fill="hold"/>
                                        <p:tgtEl>
                                          <p:spTgt spid="28766"/>
                                        </p:tgtEl>
                                        <p:attrNameLst>
                                          <p:attrName>style.rotation</p:attrName>
                                        </p:attrNameLst>
                                      </p:cBhvr>
                                      <p:tavLst>
                                        <p:tav tm="0">
                                          <p:val>
                                            <p:fltVal val="360"/>
                                          </p:val>
                                        </p:tav>
                                        <p:tav tm="100000">
                                          <p:val>
                                            <p:fltVal val="0"/>
                                          </p:val>
                                        </p:tav>
                                      </p:tavLst>
                                    </p:anim>
                                    <p:animEffect>
                                      <p:cBhvr>
                                        <p:cTn id="10" dur="500"/>
                                        <p:tgtEl>
                                          <p:spTgt spid="28766"/>
                                        </p:tgtEl>
                                      </p:cBhvr>
                                    </p:animEffect>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770"/>
                                        </p:tgtEl>
                                        <p:attrNameLst>
                                          <p:attrName>style.visibility</p:attrName>
                                        </p:attrNameLst>
                                      </p:cBhvr>
                                      <p:to>
                                        <p:strVal val="visible"/>
                                      </p:to>
                                    </p:set>
                                    <p:anim calcmode="lin" valueType="num">
                                      <p:cBhvr>
                                        <p:cTn id="14" dur="500" fill="hold"/>
                                        <p:tgtEl>
                                          <p:spTgt spid="28770"/>
                                        </p:tgtEl>
                                        <p:attrNameLst>
                                          <p:attrName>ppt_w</p:attrName>
                                        </p:attrNameLst>
                                      </p:cBhvr>
                                      <p:tavLst>
                                        <p:tav tm="0">
                                          <p:val>
                                            <p:fltVal val="0"/>
                                          </p:val>
                                        </p:tav>
                                        <p:tav tm="100000">
                                          <p:val>
                                            <p:strVal val="#ppt_w"/>
                                          </p:val>
                                        </p:tav>
                                      </p:tavLst>
                                    </p:anim>
                                    <p:anim calcmode="lin" valueType="num">
                                      <p:cBhvr>
                                        <p:cTn id="15" dur="500" fill="hold"/>
                                        <p:tgtEl>
                                          <p:spTgt spid="28770"/>
                                        </p:tgtEl>
                                        <p:attrNameLst>
                                          <p:attrName>ppt_h</p:attrName>
                                        </p:attrNameLst>
                                      </p:cBhvr>
                                      <p:tavLst>
                                        <p:tav tm="0">
                                          <p:val>
                                            <p:fltVal val="0"/>
                                          </p:val>
                                        </p:tav>
                                        <p:tav tm="100000">
                                          <p:val>
                                            <p:strVal val="#ppt_h"/>
                                          </p:val>
                                        </p:tav>
                                      </p:tavLst>
                                    </p:anim>
                                    <p:animEffect>
                                      <p:cBhvr>
                                        <p:cTn id="16" dur="500"/>
                                        <p:tgtEl>
                                          <p:spTgt spid="28770"/>
                                        </p:tgtEl>
                                      </p:cBhvr>
                                    </p:animEffect>
                                  </p:childTnLst>
                                </p:cTn>
                              </p:par>
                            </p:childTnLst>
                          </p:cTn>
                        </p:par>
                        <p:par>
                          <p:cTn id="17" fill="hold" nodeType="afterGroup">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8771"/>
                                        </p:tgtEl>
                                        <p:attrNameLst>
                                          <p:attrName>style.visibility</p:attrName>
                                        </p:attrNameLst>
                                      </p:cBhvr>
                                      <p:to>
                                        <p:strVal val="visible"/>
                                      </p:to>
                                    </p:set>
                                    <p:animEffect>
                                      <p:cBhvr>
                                        <p:cTn id="20" dur="500"/>
                                        <p:tgtEl>
                                          <p:spTgt spid="28771"/>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8772"/>
                                        </p:tgtEl>
                                        <p:attrNameLst>
                                          <p:attrName>style.visibility</p:attrName>
                                        </p:attrNameLst>
                                      </p:cBhvr>
                                      <p:to>
                                        <p:strVal val="visible"/>
                                      </p:to>
                                    </p:set>
                                    <p:animEffect>
                                      <p:cBhvr>
                                        <p:cTn id="24" dur="500"/>
                                        <p:tgtEl>
                                          <p:spTgt spid="2877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8773"/>
                                        </p:tgtEl>
                                        <p:attrNameLst>
                                          <p:attrName>style.visibility</p:attrName>
                                        </p:attrNameLst>
                                      </p:cBhvr>
                                      <p:to>
                                        <p:strVal val="visible"/>
                                      </p:to>
                                    </p:set>
                                    <p:anim calcmode="lin" valueType="num">
                                      <p:cBhvr>
                                        <p:cTn id="28" dur="500" fill="hold"/>
                                        <p:tgtEl>
                                          <p:spTgt spid="28773"/>
                                        </p:tgtEl>
                                        <p:attrNameLst>
                                          <p:attrName>ppt_w</p:attrName>
                                        </p:attrNameLst>
                                      </p:cBhvr>
                                      <p:tavLst>
                                        <p:tav tm="0">
                                          <p:val>
                                            <p:fltVal val="0"/>
                                          </p:val>
                                        </p:tav>
                                        <p:tav tm="100000">
                                          <p:val>
                                            <p:strVal val="#ppt_w"/>
                                          </p:val>
                                        </p:tav>
                                      </p:tavLst>
                                    </p:anim>
                                    <p:anim calcmode="lin" valueType="num">
                                      <p:cBhvr>
                                        <p:cTn id="29" dur="500" fill="hold"/>
                                        <p:tgtEl>
                                          <p:spTgt spid="28773"/>
                                        </p:tgtEl>
                                        <p:attrNameLst>
                                          <p:attrName>ppt_h</p:attrName>
                                        </p:attrNameLst>
                                      </p:cBhvr>
                                      <p:tavLst>
                                        <p:tav tm="0">
                                          <p:val>
                                            <p:fltVal val="0"/>
                                          </p:val>
                                        </p:tav>
                                        <p:tav tm="100000">
                                          <p:val>
                                            <p:strVal val="#ppt_h"/>
                                          </p:val>
                                        </p:tav>
                                      </p:tavLst>
                                    </p:anim>
                                    <p:animEffect>
                                      <p:cBhvr>
                                        <p:cTn id="30" dur="500"/>
                                        <p:tgtEl>
                                          <p:spTgt spid="28773"/>
                                        </p:tgtEl>
                                      </p:cBhvr>
                                    </p:animEffect>
                                  </p:childTnLst>
                                </p:cTn>
                              </p:par>
                            </p:childTnLst>
                          </p:cTn>
                        </p:par>
                        <p:par>
                          <p:cTn id="31" fill="hold" nodeType="afterGroup">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28774"/>
                                        </p:tgtEl>
                                        <p:attrNameLst>
                                          <p:attrName>style.visibility</p:attrName>
                                        </p:attrNameLst>
                                      </p:cBhvr>
                                      <p:to>
                                        <p:strVal val="visible"/>
                                      </p:to>
                                    </p:set>
                                    <p:animEffect>
                                      <p:cBhvr>
                                        <p:cTn id="34" dur="500"/>
                                        <p:tgtEl>
                                          <p:spTgt spid="28774"/>
                                        </p:tgtEl>
                                      </p:cBhvr>
                                    </p:animEffect>
                                  </p:childTnLst>
                                </p:cTn>
                              </p:par>
                            </p:childTnLst>
                          </p:cTn>
                        </p:par>
                        <p:par>
                          <p:cTn id="35" fill="hold" nodeType="afterGroup">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8775"/>
                                        </p:tgtEl>
                                        <p:attrNameLst>
                                          <p:attrName>style.visibility</p:attrName>
                                        </p:attrNameLst>
                                      </p:cBhvr>
                                      <p:to>
                                        <p:strVal val="visible"/>
                                      </p:to>
                                    </p:set>
                                    <p:animEffect>
                                      <p:cBhvr>
                                        <p:cTn id="38" dur="500"/>
                                        <p:tgtEl>
                                          <p:spTgt spid="28775"/>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28776"/>
                                        </p:tgtEl>
                                        <p:attrNameLst>
                                          <p:attrName>style.visibility</p:attrName>
                                        </p:attrNameLst>
                                      </p:cBhvr>
                                      <p:to>
                                        <p:strVal val="visible"/>
                                      </p:to>
                                    </p:set>
                                    <p:anim calcmode="lin" valueType="num">
                                      <p:cBhvr>
                                        <p:cTn id="42" dur="500" fill="hold"/>
                                        <p:tgtEl>
                                          <p:spTgt spid="28776"/>
                                        </p:tgtEl>
                                        <p:attrNameLst>
                                          <p:attrName>ppt_w</p:attrName>
                                        </p:attrNameLst>
                                      </p:cBhvr>
                                      <p:tavLst>
                                        <p:tav tm="0">
                                          <p:val>
                                            <p:fltVal val="0"/>
                                          </p:val>
                                        </p:tav>
                                        <p:tav tm="100000">
                                          <p:val>
                                            <p:strVal val="#ppt_w"/>
                                          </p:val>
                                        </p:tav>
                                      </p:tavLst>
                                    </p:anim>
                                    <p:anim calcmode="lin" valueType="num">
                                      <p:cBhvr>
                                        <p:cTn id="43" dur="500" fill="hold"/>
                                        <p:tgtEl>
                                          <p:spTgt spid="28776"/>
                                        </p:tgtEl>
                                        <p:attrNameLst>
                                          <p:attrName>ppt_h</p:attrName>
                                        </p:attrNameLst>
                                      </p:cBhvr>
                                      <p:tavLst>
                                        <p:tav tm="0">
                                          <p:val>
                                            <p:fltVal val="0"/>
                                          </p:val>
                                        </p:tav>
                                        <p:tav tm="100000">
                                          <p:val>
                                            <p:strVal val="#ppt_h"/>
                                          </p:val>
                                        </p:tav>
                                      </p:tavLst>
                                    </p:anim>
                                    <p:animEffect>
                                      <p:cBhvr>
                                        <p:cTn id="44" dur="500"/>
                                        <p:tgtEl>
                                          <p:spTgt spid="28776"/>
                                        </p:tgtEl>
                                      </p:cBhvr>
                                    </p:animEffect>
                                  </p:childTnLst>
                                </p:cTn>
                              </p:par>
                            </p:childTnLst>
                          </p:cTn>
                        </p:par>
                        <p:par>
                          <p:cTn id="45" fill="hold" nodeType="afterGroup">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28777"/>
                                        </p:tgtEl>
                                        <p:attrNameLst>
                                          <p:attrName>style.visibility</p:attrName>
                                        </p:attrNameLst>
                                      </p:cBhvr>
                                      <p:to>
                                        <p:strVal val="visible"/>
                                      </p:to>
                                    </p:set>
                                    <p:animEffect>
                                      <p:cBhvr>
                                        <p:cTn id="48" dur="500"/>
                                        <p:tgtEl>
                                          <p:spTgt spid="28777"/>
                                        </p:tgtEl>
                                      </p:cBhvr>
                                    </p:animEffect>
                                  </p:childTnLst>
                                </p:cTn>
                              </p:par>
                            </p:childTnLst>
                          </p:cTn>
                        </p:par>
                        <p:par>
                          <p:cTn id="49" fill="hold" nodeType="afterGroup">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28778"/>
                                        </p:tgtEl>
                                        <p:attrNameLst>
                                          <p:attrName>style.visibility</p:attrName>
                                        </p:attrNameLst>
                                      </p:cBhvr>
                                      <p:to>
                                        <p:strVal val="visible"/>
                                      </p:to>
                                    </p:set>
                                    <p:animEffect>
                                      <p:cBhvr>
                                        <p:cTn id="52" dur="500"/>
                                        <p:tgtEl>
                                          <p:spTgt spid="28778"/>
                                        </p:tgtEl>
                                      </p:cBhvr>
                                    </p:animEffect>
                                  </p:childTnLst>
                                </p:cTn>
                              </p:par>
                            </p:childTnLst>
                          </p:cTn>
                        </p:par>
                        <p:par>
                          <p:cTn id="53" fill="hold" nodeType="afterGroup">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8779"/>
                                        </p:tgtEl>
                                        <p:attrNameLst>
                                          <p:attrName>style.visibility</p:attrName>
                                        </p:attrNameLst>
                                      </p:cBhvr>
                                      <p:to>
                                        <p:strVal val="visible"/>
                                      </p:to>
                                    </p:set>
                                    <p:anim calcmode="lin" valueType="num">
                                      <p:cBhvr>
                                        <p:cTn id="56" dur="500" fill="hold"/>
                                        <p:tgtEl>
                                          <p:spTgt spid="28779"/>
                                        </p:tgtEl>
                                        <p:attrNameLst>
                                          <p:attrName>ppt_w</p:attrName>
                                        </p:attrNameLst>
                                      </p:cBhvr>
                                      <p:tavLst>
                                        <p:tav tm="0">
                                          <p:val>
                                            <p:fltVal val="0"/>
                                          </p:val>
                                        </p:tav>
                                        <p:tav tm="100000">
                                          <p:val>
                                            <p:strVal val="#ppt_w"/>
                                          </p:val>
                                        </p:tav>
                                      </p:tavLst>
                                    </p:anim>
                                    <p:anim calcmode="lin" valueType="num">
                                      <p:cBhvr>
                                        <p:cTn id="57" dur="500" fill="hold"/>
                                        <p:tgtEl>
                                          <p:spTgt spid="28779"/>
                                        </p:tgtEl>
                                        <p:attrNameLst>
                                          <p:attrName>ppt_h</p:attrName>
                                        </p:attrNameLst>
                                      </p:cBhvr>
                                      <p:tavLst>
                                        <p:tav tm="0">
                                          <p:val>
                                            <p:fltVal val="0"/>
                                          </p:val>
                                        </p:tav>
                                        <p:tav tm="100000">
                                          <p:val>
                                            <p:strVal val="#ppt_h"/>
                                          </p:val>
                                        </p:tav>
                                      </p:tavLst>
                                    </p:anim>
                                    <p:animEffect>
                                      <p:cBhvr>
                                        <p:cTn id="58" dur="500"/>
                                        <p:tgtEl>
                                          <p:spTgt spid="28779"/>
                                        </p:tgtEl>
                                      </p:cBhvr>
                                    </p:animEffect>
                                  </p:childTnLst>
                                </p:cTn>
                              </p:par>
                            </p:childTnLst>
                          </p:cTn>
                        </p:par>
                        <p:par>
                          <p:cTn id="59" fill="hold" nodeType="afterGroup">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28780"/>
                                        </p:tgtEl>
                                        <p:attrNameLst>
                                          <p:attrName>style.visibility</p:attrName>
                                        </p:attrNameLst>
                                      </p:cBhvr>
                                      <p:to>
                                        <p:strVal val="visible"/>
                                      </p:to>
                                    </p:set>
                                    <p:animEffect>
                                      <p:cBhvr>
                                        <p:cTn id="62" dur="500"/>
                                        <p:tgtEl>
                                          <p:spTgt spid="28780"/>
                                        </p:tgtEl>
                                      </p:cBhvr>
                                    </p:animEffect>
                                  </p:childTnLst>
                                </p:cTn>
                              </p:par>
                            </p:childTnLst>
                          </p:cTn>
                        </p:par>
                        <p:par>
                          <p:cTn id="63" fill="hold" nodeType="afterGroup">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8781"/>
                                        </p:tgtEl>
                                        <p:attrNameLst>
                                          <p:attrName>style.visibility</p:attrName>
                                        </p:attrNameLst>
                                      </p:cBhvr>
                                      <p:to>
                                        <p:strVal val="visible"/>
                                      </p:to>
                                    </p:set>
                                    <p:animEffect>
                                      <p:cBhvr>
                                        <p:cTn id="66" dur="500"/>
                                        <p:tgtEl>
                                          <p:spTgt spid="28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0" grpId="0" bldLvl="0" animBg="1" autoUpdateAnimBg="0"/>
      <p:bldP spid="28771" grpId="0" bldLvl="0" autoUpdateAnimBg="0"/>
      <p:bldP spid="28772" grpId="0" bldLvl="0" autoUpdateAnimBg="0"/>
      <p:bldP spid="28773" grpId="0" bldLvl="0" animBg="1" autoUpdateAnimBg="0"/>
      <p:bldP spid="28774" grpId="0" bldLvl="0" autoUpdateAnimBg="0"/>
      <p:bldP spid="28775" grpId="0" bldLvl="0" autoUpdateAnimBg="0"/>
      <p:bldP spid="28776" grpId="0" bldLvl="0" animBg="1" autoUpdateAnimBg="0"/>
      <p:bldP spid="28777" grpId="0" bldLvl="0" autoUpdateAnimBg="0"/>
      <p:bldP spid="28778" grpId="0" bldLvl="0" autoUpdateAnimBg="0"/>
      <p:bldP spid="28779" grpId="0" bldLvl="0" animBg="1" autoUpdateAnimBg="0"/>
      <p:bldP spid="28780" grpId="0" bldLvl="0" autoUpdateAnimBg="0"/>
      <p:bldP spid="28781"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Nipic_13661616_2013100812262842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0"/>
            <a:ext cx="12204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236"/>
          <p:cNvSpPr>
            <a:spLocks noChangeArrowheads="1"/>
          </p:cNvSpPr>
          <p:nvPr/>
        </p:nvSpPr>
        <p:spPr bwMode="auto">
          <a:xfrm>
            <a:off x="5248275" y="1924050"/>
            <a:ext cx="1717675" cy="1209675"/>
          </a:xfrm>
          <a:prstGeom prst="rect">
            <a:avLst/>
          </a:prstGeom>
          <a:solidFill>
            <a:srgbClr val="AEF1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2" name="Rectangle 237"/>
          <p:cNvSpPr>
            <a:spLocks noChangeArrowheads="1"/>
          </p:cNvSpPr>
          <p:nvPr/>
        </p:nvSpPr>
        <p:spPr bwMode="auto">
          <a:xfrm>
            <a:off x="5334000" y="2000250"/>
            <a:ext cx="1547813" cy="98901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3" name="Freeform 238"/>
          <p:cNvSpPr>
            <a:spLocks noEditPoints="1" noChangeArrowheads="1"/>
          </p:cNvSpPr>
          <p:nvPr/>
        </p:nvSpPr>
        <p:spPr bwMode="auto">
          <a:xfrm>
            <a:off x="5137150" y="1803400"/>
            <a:ext cx="1941513" cy="1403350"/>
          </a:xfrm>
          <a:custGeom>
            <a:avLst/>
            <a:gdLst>
              <a:gd name="T0" fmla="*/ 2147483647 w 432"/>
              <a:gd name="T1" fmla="*/ 0 h 312"/>
              <a:gd name="T2" fmla="*/ 2147483647 w 432"/>
              <a:gd name="T3" fmla="*/ 0 h 312"/>
              <a:gd name="T4" fmla="*/ 0 w 432"/>
              <a:gd name="T5" fmla="*/ 2147483647 h 312"/>
              <a:gd name="T6" fmla="*/ 0 w 432"/>
              <a:gd name="T7" fmla="*/ 2147483647 h 312"/>
              <a:gd name="T8" fmla="*/ 2147483647 w 432"/>
              <a:gd name="T9" fmla="*/ 2147483647 h 312"/>
              <a:gd name="T10" fmla="*/ 2147483647 w 432"/>
              <a:gd name="T11" fmla="*/ 2147483647 h 312"/>
              <a:gd name="T12" fmla="*/ 2147483647 w 432"/>
              <a:gd name="T13" fmla="*/ 2147483647 h 312"/>
              <a:gd name="T14" fmla="*/ 2147483647 w 432"/>
              <a:gd name="T15" fmla="*/ 2147483647 h 312"/>
              <a:gd name="T16" fmla="*/ 2147483647 w 432"/>
              <a:gd name="T17" fmla="*/ 0 h 312"/>
              <a:gd name="T18" fmla="*/ 2147483647 w 432"/>
              <a:gd name="T19" fmla="*/ 2147483647 h 312"/>
              <a:gd name="T20" fmla="*/ 2147483647 w 432"/>
              <a:gd name="T21" fmla="*/ 2147483647 h 312"/>
              <a:gd name="T22" fmla="*/ 2147483647 w 432"/>
              <a:gd name="T23" fmla="*/ 2147483647 h 312"/>
              <a:gd name="T24" fmla="*/ 2147483647 w 432"/>
              <a:gd name="T25" fmla="*/ 2147483647 h 312"/>
              <a:gd name="T26" fmla="*/ 2147483647 w 432"/>
              <a:gd name="T27" fmla="*/ 2147483647 h 3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2"/>
              <a:gd name="T43" fmla="*/ 0 h 312"/>
              <a:gd name="T44" fmla="*/ 432 w 432"/>
              <a:gd name="T45" fmla="*/ 312 h 3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bg1">
              <a:alpha val="3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4" name="Freeform 239"/>
          <p:cNvSpPr>
            <a:spLocks noChangeArrowheads="1"/>
          </p:cNvSpPr>
          <p:nvPr/>
        </p:nvSpPr>
        <p:spPr bwMode="auto">
          <a:xfrm>
            <a:off x="5638800" y="3295650"/>
            <a:ext cx="933450" cy="239713"/>
          </a:xfrm>
          <a:custGeom>
            <a:avLst/>
            <a:gdLst>
              <a:gd name="T0" fmla="*/ 2147483647 w 207"/>
              <a:gd name="T1" fmla="*/ 2147483647 h 53"/>
              <a:gd name="T2" fmla="*/ 2147483647 w 207"/>
              <a:gd name="T3" fmla="*/ 2147483647 h 53"/>
              <a:gd name="T4" fmla="*/ 2147483647 w 207"/>
              <a:gd name="T5" fmla="*/ 2147483647 h 53"/>
              <a:gd name="T6" fmla="*/ 0 w 207"/>
              <a:gd name="T7" fmla="*/ 2147483647 h 53"/>
              <a:gd name="T8" fmla="*/ 0 w 207"/>
              <a:gd name="T9" fmla="*/ 2147483647 h 53"/>
              <a:gd name="T10" fmla="*/ 2147483647 w 207"/>
              <a:gd name="T11" fmla="*/ 2147483647 h 53"/>
              <a:gd name="T12" fmla="*/ 2147483647 w 207"/>
              <a:gd name="T13" fmla="*/ 2147483647 h 53"/>
              <a:gd name="T14" fmla="*/ 2147483647 w 207"/>
              <a:gd name="T15" fmla="*/ 0 h 53"/>
              <a:gd name="T16" fmla="*/ 2147483647 w 207"/>
              <a:gd name="T17" fmla="*/ 0 h 53"/>
              <a:gd name="T18" fmla="*/ 2147483647 w 207"/>
              <a:gd name="T19" fmla="*/ 0 h 53"/>
              <a:gd name="T20" fmla="*/ 2147483647 w 207"/>
              <a:gd name="T21" fmla="*/ 2147483647 h 53"/>
              <a:gd name="T22" fmla="*/ 2147483647 w 207"/>
              <a:gd name="T23" fmla="*/ 2147483647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7"/>
              <a:gd name="T37" fmla="*/ 0 h 53"/>
              <a:gd name="T38" fmla="*/ 207 w 207"/>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FBFF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5" name="Freeform 240"/>
          <p:cNvSpPr>
            <a:spLocks noChangeArrowheads="1"/>
          </p:cNvSpPr>
          <p:nvPr/>
        </p:nvSpPr>
        <p:spPr bwMode="auto">
          <a:xfrm>
            <a:off x="5991225" y="3295650"/>
            <a:ext cx="581025" cy="239713"/>
          </a:xfrm>
          <a:custGeom>
            <a:avLst/>
            <a:gdLst>
              <a:gd name="T0" fmla="*/ 2147483647 w 129"/>
              <a:gd name="T1" fmla="*/ 2147483647 h 53"/>
              <a:gd name="T2" fmla="*/ 2147483647 w 129"/>
              <a:gd name="T3" fmla="*/ 2147483647 h 53"/>
              <a:gd name="T4" fmla="*/ 2147483647 w 129"/>
              <a:gd name="T5" fmla="*/ 0 h 53"/>
              <a:gd name="T6" fmla="*/ 2147483647 w 129"/>
              <a:gd name="T7" fmla="*/ 0 h 53"/>
              <a:gd name="T8" fmla="*/ 0 w 129"/>
              <a:gd name="T9" fmla="*/ 0 h 53"/>
              <a:gd name="T10" fmla="*/ 2147483647 w 129"/>
              <a:gd name="T11" fmla="*/ 2147483647 h 53"/>
              <a:gd name="T12" fmla="*/ 2147483647 w 129"/>
              <a:gd name="T13" fmla="*/ 2147483647 h 53"/>
              <a:gd name="T14" fmla="*/ 2147483647 w 129"/>
              <a:gd name="T15" fmla="*/ 2147483647 h 53"/>
              <a:gd name="T16" fmla="*/ 2147483647 w 129"/>
              <a:gd name="T17" fmla="*/ 2147483647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53"/>
              <a:gd name="T29" fmla="*/ 129 w 129"/>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E0E4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6" name="Rectangle 241"/>
          <p:cNvSpPr>
            <a:spLocks noChangeArrowheads="1"/>
          </p:cNvSpPr>
          <p:nvPr/>
        </p:nvSpPr>
        <p:spPr bwMode="auto">
          <a:xfrm>
            <a:off x="5334000" y="2000250"/>
            <a:ext cx="538163" cy="1968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7" name="Rectangle 242"/>
          <p:cNvSpPr>
            <a:spLocks noChangeArrowheads="1"/>
          </p:cNvSpPr>
          <p:nvPr/>
        </p:nvSpPr>
        <p:spPr bwMode="auto">
          <a:xfrm>
            <a:off x="5334000" y="2197100"/>
            <a:ext cx="538163" cy="792163"/>
          </a:xfrm>
          <a:prstGeom prst="rect">
            <a:avLst/>
          </a:prstGeom>
          <a:solidFill>
            <a:srgbClr val="3C4F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8" name="Rectangle 243"/>
          <p:cNvSpPr>
            <a:spLocks noChangeArrowheads="1"/>
          </p:cNvSpPr>
          <p:nvPr/>
        </p:nvSpPr>
        <p:spPr bwMode="auto">
          <a:xfrm>
            <a:off x="5422900" y="2289175"/>
            <a:ext cx="360363" cy="16192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9" name="Rectangle 244"/>
          <p:cNvSpPr>
            <a:spLocks noChangeArrowheads="1"/>
          </p:cNvSpPr>
          <p:nvPr/>
        </p:nvSpPr>
        <p:spPr bwMode="auto">
          <a:xfrm>
            <a:off x="5422900" y="2559050"/>
            <a:ext cx="360363" cy="16192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0" name="Rectangle 245"/>
          <p:cNvSpPr>
            <a:spLocks noChangeArrowheads="1"/>
          </p:cNvSpPr>
          <p:nvPr/>
        </p:nvSpPr>
        <p:spPr bwMode="auto">
          <a:xfrm>
            <a:off x="5422900" y="2813050"/>
            <a:ext cx="360363" cy="87313"/>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1" name="Rectangle 246"/>
          <p:cNvSpPr>
            <a:spLocks noChangeArrowheads="1"/>
          </p:cNvSpPr>
          <p:nvPr/>
        </p:nvSpPr>
        <p:spPr bwMode="auto">
          <a:xfrm>
            <a:off x="6089650" y="2217738"/>
            <a:ext cx="666750" cy="52387"/>
          </a:xfrm>
          <a:prstGeom prst="rect">
            <a:avLst/>
          </a:prstGeom>
          <a:solidFill>
            <a:srgbClr val="FFDA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2" name="Rectangle 247"/>
          <p:cNvSpPr>
            <a:spLocks noChangeArrowheads="1"/>
          </p:cNvSpPr>
          <p:nvPr/>
        </p:nvSpPr>
        <p:spPr bwMode="auto">
          <a:xfrm>
            <a:off x="6089650" y="2362200"/>
            <a:ext cx="666750" cy="52388"/>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3" name="Rectangle 248"/>
          <p:cNvSpPr>
            <a:spLocks noChangeArrowheads="1"/>
          </p:cNvSpPr>
          <p:nvPr/>
        </p:nvSpPr>
        <p:spPr bwMode="auto">
          <a:xfrm>
            <a:off x="6089650" y="2503488"/>
            <a:ext cx="666750" cy="55562"/>
          </a:xfrm>
          <a:prstGeom prst="rect">
            <a:avLst/>
          </a:prstGeom>
          <a:solidFill>
            <a:srgbClr val="FFDA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4" name="Rectangle 249"/>
          <p:cNvSpPr>
            <a:spLocks noChangeArrowheads="1"/>
          </p:cNvSpPr>
          <p:nvPr/>
        </p:nvSpPr>
        <p:spPr bwMode="auto">
          <a:xfrm>
            <a:off x="6089650" y="2647950"/>
            <a:ext cx="666750" cy="55563"/>
          </a:xfrm>
          <a:prstGeom prst="rect">
            <a:avLst/>
          </a:prstGeom>
          <a:solidFill>
            <a:srgbClr val="4C4E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5" name="Rectangle 250"/>
          <p:cNvSpPr>
            <a:spLocks noChangeArrowheads="1"/>
          </p:cNvSpPr>
          <p:nvPr/>
        </p:nvSpPr>
        <p:spPr bwMode="auto">
          <a:xfrm>
            <a:off x="6089650" y="2792413"/>
            <a:ext cx="666750" cy="52387"/>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6" name="Rectangle 251"/>
          <p:cNvSpPr>
            <a:spLocks noChangeArrowheads="1"/>
          </p:cNvSpPr>
          <p:nvPr/>
        </p:nvSpPr>
        <p:spPr bwMode="auto">
          <a:xfrm>
            <a:off x="4032250" y="3255963"/>
            <a:ext cx="171450" cy="298450"/>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7" name="Rectangle 252"/>
          <p:cNvSpPr>
            <a:spLocks noChangeArrowheads="1"/>
          </p:cNvSpPr>
          <p:nvPr/>
        </p:nvSpPr>
        <p:spPr bwMode="auto">
          <a:xfrm>
            <a:off x="4203700" y="3446463"/>
            <a:ext cx="169863" cy="1079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8" name="Rectangle 253"/>
          <p:cNvSpPr>
            <a:spLocks noChangeArrowheads="1"/>
          </p:cNvSpPr>
          <p:nvPr/>
        </p:nvSpPr>
        <p:spPr bwMode="auto">
          <a:xfrm>
            <a:off x="4373563" y="3243263"/>
            <a:ext cx="168275" cy="31115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9" name="Rectangle 254"/>
          <p:cNvSpPr>
            <a:spLocks noChangeArrowheads="1"/>
          </p:cNvSpPr>
          <p:nvPr/>
        </p:nvSpPr>
        <p:spPr bwMode="auto">
          <a:xfrm>
            <a:off x="4541838" y="2936875"/>
            <a:ext cx="169862" cy="617538"/>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0" name="Rectangle 255"/>
          <p:cNvSpPr>
            <a:spLocks noChangeArrowheads="1"/>
          </p:cNvSpPr>
          <p:nvPr/>
        </p:nvSpPr>
        <p:spPr bwMode="auto">
          <a:xfrm>
            <a:off x="4711700" y="2716213"/>
            <a:ext cx="171450" cy="838200"/>
          </a:xfrm>
          <a:prstGeom prst="rect">
            <a:avLst/>
          </a:prstGeom>
          <a:solidFill>
            <a:schemeClr val="bg1">
              <a:alpha val="2588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1" name="Rectangle 256"/>
          <p:cNvSpPr>
            <a:spLocks noChangeArrowheads="1"/>
          </p:cNvSpPr>
          <p:nvPr/>
        </p:nvSpPr>
        <p:spPr bwMode="auto">
          <a:xfrm>
            <a:off x="4883150" y="3194050"/>
            <a:ext cx="168275" cy="360363"/>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2" name="Rectangle 257"/>
          <p:cNvSpPr>
            <a:spLocks noChangeArrowheads="1"/>
          </p:cNvSpPr>
          <p:nvPr/>
        </p:nvSpPr>
        <p:spPr bwMode="auto">
          <a:xfrm>
            <a:off x="5051425" y="3403600"/>
            <a:ext cx="169863" cy="150813"/>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3" name="Rectangle 258"/>
          <p:cNvSpPr>
            <a:spLocks noChangeArrowheads="1"/>
          </p:cNvSpPr>
          <p:nvPr/>
        </p:nvSpPr>
        <p:spPr bwMode="auto">
          <a:xfrm>
            <a:off x="8123238" y="3255963"/>
            <a:ext cx="171450" cy="298450"/>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4" name="Rectangle 259"/>
          <p:cNvSpPr>
            <a:spLocks noChangeArrowheads="1"/>
          </p:cNvSpPr>
          <p:nvPr/>
        </p:nvSpPr>
        <p:spPr bwMode="auto">
          <a:xfrm>
            <a:off x="7959725" y="3446463"/>
            <a:ext cx="163513" cy="1079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5" name="Rectangle 260"/>
          <p:cNvSpPr>
            <a:spLocks noChangeArrowheads="1"/>
          </p:cNvSpPr>
          <p:nvPr/>
        </p:nvSpPr>
        <p:spPr bwMode="auto">
          <a:xfrm>
            <a:off x="7785100" y="3243263"/>
            <a:ext cx="174625" cy="31115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6" name="Rectangle 261"/>
          <p:cNvSpPr>
            <a:spLocks noChangeArrowheads="1"/>
          </p:cNvSpPr>
          <p:nvPr/>
        </p:nvSpPr>
        <p:spPr bwMode="auto">
          <a:xfrm>
            <a:off x="7613650" y="2936875"/>
            <a:ext cx="171450" cy="617538"/>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7" name="Rectangle 262"/>
          <p:cNvSpPr>
            <a:spLocks noChangeArrowheads="1"/>
          </p:cNvSpPr>
          <p:nvPr/>
        </p:nvSpPr>
        <p:spPr bwMode="auto">
          <a:xfrm>
            <a:off x="7450138" y="2716213"/>
            <a:ext cx="163512" cy="838200"/>
          </a:xfrm>
          <a:prstGeom prst="rect">
            <a:avLst/>
          </a:prstGeom>
          <a:solidFill>
            <a:schemeClr val="bg1">
              <a:alpha val="5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8" name="Rectangle 263"/>
          <p:cNvSpPr>
            <a:spLocks noChangeArrowheads="1"/>
          </p:cNvSpPr>
          <p:nvPr/>
        </p:nvSpPr>
        <p:spPr bwMode="auto">
          <a:xfrm>
            <a:off x="7278688" y="3194050"/>
            <a:ext cx="171450" cy="360363"/>
          </a:xfrm>
          <a:prstGeom prst="rect">
            <a:avLst/>
          </a:prstGeom>
          <a:solidFill>
            <a:srgbClr val="FFD7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9" name="Rectangle 264"/>
          <p:cNvSpPr>
            <a:spLocks noChangeArrowheads="1"/>
          </p:cNvSpPr>
          <p:nvPr/>
        </p:nvSpPr>
        <p:spPr bwMode="auto">
          <a:xfrm>
            <a:off x="7108825" y="3403600"/>
            <a:ext cx="169863" cy="150813"/>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9728" name="矩形 36"/>
          <p:cNvSpPr>
            <a:spLocks noChangeArrowheads="1"/>
          </p:cNvSpPr>
          <p:nvPr/>
        </p:nvSpPr>
        <p:spPr bwMode="auto">
          <a:xfrm>
            <a:off x="-1625600" y="4424363"/>
            <a:ext cx="949801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1" algn="r"/>
            <a:r>
              <a:rPr lang="en-US" altLang="zh-CN" sz="6600" b="1">
                <a:solidFill>
                  <a:srgbClr val="FFFFFF"/>
                </a:solidFill>
                <a:latin typeface="Agency FB" pitchFamily="34" charset="0"/>
                <a:ea typeface="Adobe Gothic Std B" pitchFamily="34" charset="-128"/>
                <a:sym typeface="Arial" pitchFamily="34" charset="0"/>
              </a:rPr>
              <a:t>THANK YOU</a:t>
            </a:r>
            <a:endParaRPr lang="zh-CN" altLang="en-US"/>
          </a:p>
        </p:txBody>
      </p:sp>
      <p:sp>
        <p:nvSpPr>
          <p:cNvPr id="29729" name="文本框 37"/>
          <p:cNvSpPr>
            <a:spLocks noChangeArrowheads="1"/>
          </p:cNvSpPr>
          <p:nvPr/>
        </p:nvSpPr>
        <p:spPr bwMode="auto">
          <a:xfrm>
            <a:off x="6175375" y="5310188"/>
            <a:ext cx="33924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FAD73F"/>
                </a:solidFill>
                <a:latin typeface="Agency FB" pitchFamily="34" charset="0"/>
                <a:ea typeface="Adobe Gothic Std B" pitchFamily="34" charset="-128"/>
                <a:sym typeface="Arial" pitchFamily="34" charset="0"/>
              </a:rPr>
              <a:t>TIMERAIN</a:t>
            </a:r>
            <a:endParaRPr lang="zh-CN" altLang="en-US" sz="3200">
              <a:solidFill>
                <a:srgbClr val="FAD73F"/>
              </a:solidFill>
              <a:latin typeface="Agency FB" pitchFamily="34" charset="0"/>
              <a:ea typeface="Adobe Gothic Std B" pitchFamily="34" charset="-128"/>
              <a:sym typeface="Arial"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grpId="0" nodeType="afterEffect">
                                  <p:stCondLst>
                                    <p:cond delay="0"/>
                                  </p:stCondLst>
                                  <p:iterate type="lt">
                                    <p:tmPct val="10000"/>
                                  </p:iterate>
                                  <p:childTnLst>
                                    <p:set>
                                      <p:cBhvr>
                                        <p:cTn id="6" dur="1" fill="hold">
                                          <p:stCondLst>
                                            <p:cond delay="0"/>
                                          </p:stCondLst>
                                        </p:cTn>
                                        <p:tgtEl>
                                          <p:spTgt spid="29728"/>
                                        </p:tgtEl>
                                        <p:attrNameLst>
                                          <p:attrName>style.visibility</p:attrName>
                                        </p:attrNameLst>
                                      </p:cBhvr>
                                      <p:to>
                                        <p:strVal val="visible"/>
                                      </p:to>
                                    </p:set>
                                    <p:anim calcmode="lin" valueType="num">
                                      <p:cBhvr>
                                        <p:cTn id="7" dur="500" fill="hold"/>
                                        <p:tgtEl>
                                          <p:spTgt spid="29728"/>
                                        </p:tgtEl>
                                        <p:attrNameLst>
                                          <p:attrName>ppt_w</p:attrName>
                                        </p:attrNameLst>
                                      </p:cBhvr>
                                      <p:tavLst>
                                        <p:tav tm="0">
                                          <p:val>
                                            <p:strVal val="4/3*#ppt_w"/>
                                          </p:val>
                                        </p:tav>
                                        <p:tav tm="100000">
                                          <p:val>
                                            <p:strVal val="#ppt_w"/>
                                          </p:val>
                                        </p:tav>
                                      </p:tavLst>
                                    </p:anim>
                                    <p:anim calcmode="lin" valueType="num">
                                      <p:cBhvr>
                                        <p:cTn id="8" dur="500" fill="hold"/>
                                        <p:tgtEl>
                                          <p:spTgt spid="29728"/>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900"/>
                            </p:stCondLst>
                            <p:childTnLst>
                              <p:par>
                                <p:cTn id="10" presetID="23" presetClass="entr" presetSubtype="288" fill="hold" grpId="0" nodeType="afterEffect">
                                  <p:stCondLst>
                                    <p:cond delay="0"/>
                                  </p:stCondLst>
                                  <p:iterate type="lt">
                                    <p:tmPct val="10000"/>
                                  </p:iterate>
                                  <p:childTnLst>
                                    <p:set>
                                      <p:cBhvr>
                                        <p:cTn id="11" dur="1" fill="hold">
                                          <p:stCondLst>
                                            <p:cond delay="0"/>
                                          </p:stCondLst>
                                        </p:cTn>
                                        <p:tgtEl>
                                          <p:spTgt spid="29729"/>
                                        </p:tgtEl>
                                        <p:attrNameLst>
                                          <p:attrName>style.visibility</p:attrName>
                                        </p:attrNameLst>
                                      </p:cBhvr>
                                      <p:to>
                                        <p:strVal val="visible"/>
                                      </p:to>
                                    </p:set>
                                    <p:anim calcmode="lin" valueType="num">
                                      <p:cBhvr>
                                        <p:cTn id="12" dur="500" fill="hold"/>
                                        <p:tgtEl>
                                          <p:spTgt spid="29729"/>
                                        </p:tgtEl>
                                        <p:attrNameLst>
                                          <p:attrName>ppt_w</p:attrName>
                                        </p:attrNameLst>
                                      </p:cBhvr>
                                      <p:tavLst>
                                        <p:tav tm="0">
                                          <p:val>
                                            <p:strVal val="4/3*#ppt_w"/>
                                          </p:val>
                                        </p:tav>
                                        <p:tav tm="100000">
                                          <p:val>
                                            <p:strVal val="#ppt_w"/>
                                          </p:val>
                                        </p:tav>
                                      </p:tavLst>
                                    </p:anim>
                                    <p:anim calcmode="lin" valueType="num">
                                      <p:cBhvr>
                                        <p:cTn id="13" dur="500" fill="hold"/>
                                        <p:tgtEl>
                                          <p:spTgt spid="297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8" grpId="0" bldLvl="0" autoUpdateAnimBg="0"/>
      <p:bldP spid="2972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79"/>
          <p:cNvSpPr>
            <a:spLocks noChangeArrowheads="1"/>
          </p:cNvSpPr>
          <p:nvPr/>
        </p:nvSpPr>
        <p:spPr bwMode="auto">
          <a:xfrm>
            <a:off x="5561013" y="3300413"/>
            <a:ext cx="53022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6147" name="文本框 80"/>
          <p:cNvSpPr>
            <a:spLocks noChangeArrowheads="1"/>
          </p:cNvSpPr>
          <p:nvPr/>
        </p:nvSpPr>
        <p:spPr bwMode="auto">
          <a:xfrm>
            <a:off x="5561013" y="2827338"/>
            <a:ext cx="31480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7A5F38"/>
                </a:solidFill>
                <a:latin typeface="Calibri" pitchFamily="34" charset="0"/>
                <a:sym typeface="Calibri" pitchFamily="34" charset="0"/>
              </a:rPr>
              <a:t>YOUR  TEXT  HERE</a:t>
            </a:r>
          </a:p>
        </p:txBody>
      </p:sp>
      <p:grpSp>
        <p:nvGrpSpPr>
          <p:cNvPr id="6148" name="Group 4"/>
          <p:cNvGrpSpPr>
            <a:grpSpLocks/>
          </p:cNvGrpSpPr>
          <p:nvPr/>
        </p:nvGrpSpPr>
        <p:grpSpPr bwMode="auto">
          <a:xfrm>
            <a:off x="-109538" y="6589713"/>
            <a:ext cx="12401551" cy="268287"/>
            <a:chOff x="0" y="0"/>
            <a:chExt cx="12409651" cy="268514"/>
          </a:xfrm>
        </p:grpSpPr>
        <p:sp>
          <p:nvSpPr>
            <p:cNvPr id="6326"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7"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8"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9"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0"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1"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2"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3"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4"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5"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6"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7"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8"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9"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0"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1"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2"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3"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4"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5"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6"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7"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8"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9"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0"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1"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2"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3"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4"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5"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6"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7"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8"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9"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0"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1"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2"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3"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4"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5"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6"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7"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8"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9"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0"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1"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2"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3"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4"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5"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6"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7"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8"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9"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0"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1"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2"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3"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4"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5"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6"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7"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8"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9"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0"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1"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2"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3"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4"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5"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6"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7"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8"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9"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0"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1"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2"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3"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4"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5"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6"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7"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8"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9"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0"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1"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2"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3"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4"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149" name="Group 94"/>
          <p:cNvGrpSpPr>
            <a:grpSpLocks/>
          </p:cNvGrpSpPr>
          <p:nvPr/>
        </p:nvGrpSpPr>
        <p:grpSpPr bwMode="auto">
          <a:xfrm flipV="1">
            <a:off x="-109538" y="0"/>
            <a:ext cx="12401551" cy="268288"/>
            <a:chOff x="0" y="0"/>
            <a:chExt cx="12409651" cy="268514"/>
          </a:xfrm>
        </p:grpSpPr>
        <p:sp>
          <p:nvSpPr>
            <p:cNvPr id="623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3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3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8"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9"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0"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1"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2"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3"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4"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5"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6"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7"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8"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9"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0"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1"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2"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3"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4"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5"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352" name="Group 184"/>
          <p:cNvGrpSpPr>
            <a:grpSpLocks/>
          </p:cNvGrpSpPr>
          <p:nvPr/>
        </p:nvGrpSpPr>
        <p:grpSpPr bwMode="auto">
          <a:xfrm>
            <a:off x="1422400" y="592138"/>
            <a:ext cx="3619500" cy="5319712"/>
            <a:chOff x="0" y="0"/>
            <a:chExt cx="5701" cy="8377"/>
          </a:xfrm>
        </p:grpSpPr>
        <p:sp>
          <p:nvSpPr>
            <p:cNvPr id="6151" name="Freeform 6"/>
            <p:cNvSpPr>
              <a:spLocks/>
            </p:cNvSpPr>
            <p:nvPr/>
          </p:nvSpPr>
          <p:spPr bwMode="auto">
            <a:xfrm flipH="1">
              <a:off x="2067" y="7764"/>
              <a:ext cx="1520" cy="323"/>
            </a:xfrm>
            <a:custGeom>
              <a:avLst/>
              <a:gdLst>
                <a:gd name="T0" fmla="*/ 2147483647 w 23"/>
                <a:gd name="T1" fmla="*/ 0 h 5"/>
                <a:gd name="T2" fmla="*/ 2147483647 w 23"/>
                <a:gd name="T3" fmla="*/ 0 h 5"/>
                <a:gd name="T4" fmla="*/ 0 w 23"/>
                <a:gd name="T5" fmla="*/ 2147483647 h 5"/>
                <a:gd name="T6" fmla="*/ 2147483647 w 23"/>
                <a:gd name="T7" fmla="*/ 2147483647 h 5"/>
                <a:gd name="T8" fmla="*/ 2147483647 w 23"/>
                <a:gd name="T9" fmla="*/ 2147483647 h 5"/>
                <a:gd name="T10" fmla="*/ 2147483647 w 23"/>
                <a:gd name="T11" fmla="*/ 2147483647 h 5"/>
                <a:gd name="T12" fmla="*/ 2147483647 w 23"/>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2" name="Freeform 24"/>
            <p:cNvSpPr>
              <a:spLocks/>
            </p:cNvSpPr>
            <p:nvPr/>
          </p:nvSpPr>
          <p:spPr bwMode="auto">
            <a:xfrm flipH="1">
              <a:off x="1671" y="7019"/>
              <a:ext cx="2311" cy="676"/>
            </a:xfrm>
            <a:custGeom>
              <a:avLst/>
              <a:gdLst>
                <a:gd name="T0" fmla="*/ 0 w 2645228"/>
                <a:gd name="T1" fmla="*/ 0 h 496975"/>
                <a:gd name="T2" fmla="*/ 0 w 2645228"/>
                <a:gd name="T3" fmla="*/ 0 h 496975"/>
                <a:gd name="T4" fmla="*/ 0 w 2645228"/>
                <a:gd name="T5" fmla="*/ 0 h 496975"/>
                <a:gd name="T6" fmla="*/ 0 w 2645228"/>
                <a:gd name="T7" fmla="*/ 0 h 496975"/>
                <a:gd name="T8" fmla="*/ 0 w 2645228"/>
                <a:gd name="T9" fmla="*/ 0 h 496975"/>
                <a:gd name="T10" fmla="*/ 0 w 2645228"/>
                <a:gd name="T11" fmla="*/ 0 h 496975"/>
                <a:gd name="T12" fmla="*/ 0 w 2645228"/>
                <a:gd name="T13" fmla="*/ 0 h 4969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6153" name="Freeform 25"/>
            <p:cNvSpPr>
              <a:spLocks/>
            </p:cNvSpPr>
            <p:nvPr/>
          </p:nvSpPr>
          <p:spPr bwMode="auto">
            <a:xfrm flipH="1">
              <a:off x="2311" y="8155"/>
              <a:ext cx="1031" cy="223"/>
            </a:xfrm>
            <a:custGeom>
              <a:avLst/>
              <a:gdLst>
                <a:gd name="T0" fmla="*/ 0 w 694404"/>
                <a:gd name="T1" fmla="*/ 0 h 288475"/>
                <a:gd name="T2" fmla="*/ 0 w 694404"/>
                <a:gd name="T3" fmla="*/ 0 h 288475"/>
                <a:gd name="T4" fmla="*/ 0 w 694404"/>
                <a:gd name="T5" fmla="*/ 0 h 288475"/>
                <a:gd name="T6" fmla="*/ 0 w 694404"/>
                <a:gd name="T7" fmla="*/ 0 h 288475"/>
                <a:gd name="T8" fmla="*/ 0 w 694404"/>
                <a:gd name="T9" fmla="*/ 0 h 288475"/>
                <a:gd name="T10" fmla="*/ 0 w 694404"/>
                <a:gd name="T11" fmla="*/ 0 h 2884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6154" name="Freeform 5"/>
            <p:cNvSpPr>
              <a:spLocks/>
            </p:cNvSpPr>
            <p:nvPr/>
          </p:nvSpPr>
          <p:spPr bwMode="auto">
            <a:xfrm>
              <a:off x="2642" y="5715"/>
              <a:ext cx="302" cy="894"/>
            </a:xfrm>
            <a:custGeom>
              <a:avLst/>
              <a:gdLst>
                <a:gd name="T0" fmla="*/ 11001 w 112"/>
                <a:gd name="T1" fmla="*/ 38793 h 331"/>
                <a:gd name="T2" fmla="*/ 6296 w 112"/>
                <a:gd name="T3" fmla="*/ 47585 h 331"/>
                <a:gd name="T4" fmla="*/ 2117 w 112"/>
                <a:gd name="T5" fmla="*/ 47147 h 331"/>
                <a:gd name="T6" fmla="*/ 0 w 112"/>
                <a:gd name="T7" fmla="*/ 37518 h 331"/>
                <a:gd name="T8" fmla="*/ 4959 w 112"/>
                <a:gd name="T9" fmla="*/ 0 h 331"/>
                <a:gd name="T10" fmla="*/ 15960 w 112"/>
                <a:gd name="T11" fmla="*/ 1596 h 331"/>
                <a:gd name="T12" fmla="*/ 11001 w 112"/>
                <a:gd name="T13" fmla="*/ 38793 h 3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5" name="Freeform 6"/>
            <p:cNvSpPr>
              <a:spLocks/>
            </p:cNvSpPr>
            <p:nvPr/>
          </p:nvSpPr>
          <p:spPr bwMode="auto">
            <a:xfrm>
              <a:off x="2729" y="5557"/>
              <a:ext cx="237" cy="276"/>
            </a:xfrm>
            <a:custGeom>
              <a:avLst/>
              <a:gdLst>
                <a:gd name="T0" fmla="*/ 40427 w 64"/>
                <a:gd name="T1" fmla="*/ 34653 h 74"/>
                <a:gd name="T2" fmla="*/ 18786 w 64"/>
                <a:gd name="T3" fmla="*/ 52041 h 74"/>
                <a:gd name="T4" fmla="*/ 18075 w 64"/>
                <a:gd name="T5" fmla="*/ 52041 h 74"/>
                <a:gd name="T6" fmla="*/ 1318 w 64"/>
                <a:gd name="T7" fmla="*/ 29629 h 74"/>
                <a:gd name="T8" fmla="*/ 4114 w 64"/>
                <a:gd name="T9" fmla="*/ 10850 h 74"/>
                <a:gd name="T10" fmla="*/ 24422 w 64"/>
                <a:gd name="T11" fmla="*/ 5035 h 74"/>
                <a:gd name="T12" fmla="*/ 25041 w 64"/>
                <a:gd name="T13" fmla="*/ 5035 h 74"/>
                <a:gd name="T14" fmla="*/ 43264 w 64"/>
                <a:gd name="T15" fmla="*/ 15874 h 74"/>
                <a:gd name="T16" fmla="*/ 40427 w 64"/>
                <a:gd name="T17" fmla="*/ 34653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6" name="Freeform 7"/>
            <p:cNvSpPr>
              <a:spLocks/>
            </p:cNvSpPr>
            <p:nvPr/>
          </p:nvSpPr>
          <p:spPr bwMode="auto">
            <a:xfrm>
              <a:off x="2700" y="5657"/>
              <a:ext cx="259" cy="252"/>
            </a:xfrm>
            <a:custGeom>
              <a:avLst/>
              <a:gdLst>
                <a:gd name="T0" fmla="*/ 12133 w 96"/>
                <a:gd name="T1" fmla="*/ 13592 h 93"/>
                <a:gd name="T2" fmla="*/ 0 w 96"/>
                <a:gd name="T3" fmla="*/ 11798 h 93"/>
                <a:gd name="T4" fmla="*/ 1594 w 96"/>
                <a:gd name="T5" fmla="*/ 0 h 93"/>
                <a:gd name="T6" fmla="*/ 13727 w 96"/>
                <a:gd name="T7" fmla="*/ 1769 h 93"/>
                <a:gd name="T8" fmla="*/ 12133 w 96"/>
                <a:gd name="T9" fmla="*/ 13592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7" name="Freeform 8"/>
            <p:cNvSpPr>
              <a:spLocks/>
            </p:cNvSpPr>
            <p:nvPr/>
          </p:nvSpPr>
          <p:spPr bwMode="auto">
            <a:xfrm>
              <a:off x="2681" y="6578"/>
              <a:ext cx="79" cy="129"/>
            </a:xfrm>
            <a:custGeom>
              <a:avLst/>
              <a:gdLst>
                <a:gd name="T0" fmla="*/ 0 w 21"/>
                <a:gd name="T1" fmla="*/ 3302 h 35"/>
                <a:gd name="T2" fmla="*/ 3777 w 21"/>
                <a:gd name="T3" fmla="*/ 17728 h 35"/>
                <a:gd name="T4" fmla="*/ 15808 w 21"/>
                <a:gd name="T5" fmla="*/ 6115 h 35"/>
                <a:gd name="T6" fmla="*/ 0 w 21"/>
                <a:gd name="T7" fmla="*/ 3302 h 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8" name="Freeform 9"/>
            <p:cNvSpPr>
              <a:spLocks/>
            </p:cNvSpPr>
            <p:nvPr/>
          </p:nvSpPr>
          <p:spPr bwMode="auto">
            <a:xfrm>
              <a:off x="2954" y="5715"/>
              <a:ext cx="300" cy="891"/>
            </a:xfrm>
            <a:custGeom>
              <a:avLst/>
              <a:gdLst>
                <a:gd name="T0" fmla="*/ 10841 w 111"/>
                <a:gd name="T1" fmla="*/ 38012 h 331"/>
                <a:gd name="T2" fmla="*/ 6354 w 111"/>
                <a:gd name="T3" fmla="*/ 46773 h 331"/>
                <a:gd name="T4" fmla="*/ 2192 w 111"/>
                <a:gd name="T5" fmla="*/ 46092 h 331"/>
                <a:gd name="T6" fmla="*/ 0 w 111"/>
                <a:gd name="T7" fmla="*/ 36593 h 331"/>
                <a:gd name="T8" fmla="*/ 4916 w 111"/>
                <a:gd name="T9" fmla="*/ 0 h 331"/>
                <a:gd name="T10" fmla="*/ 16011 w 111"/>
                <a:gd name="T11" fmla="*/ 1268 h 331"/>
                <a:gd name="T12" fmla="*/ 10841 w 111"/>
                <a:gd name="T13" fmla="*/ 38012 h 3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9" name="Freeform 10"/>
            <p:cNvSpPr>
              <a:spLocks/>
            </p:cNvSpPr>
            <p:nvPr/>
          </p:nvSpPr>
          <p:spPr bwMode="auto">
            <a:xfrm>
              <a:off x="3038" y="5550"/>
              <a:ext cx="237" cy="273"/>
            </a:xfrm>
            <a:custGeom>
              <a:avLst/>
              <a:gdLst>
                <a:gd name="T0" fmla="*/ 40427 w 64"/>
                <a:gd name="T1" fmla="*/ 32786 h 74"/>
                <a:gd name="T2" fmla="*/ 18786 w 64"/>
                <a:gd name="T3" fmla="*/ 49254 h 74"/>
                <a:gd name="T4" fmla="*/ 18075 w 64"/>
                <a:gd name="T5" fmla="*/ 49254 h 74"/>
                <a:gd name="T6" fmla="*/ 1318 w 64"/>
                <a:gd name="T7" fmla="*/ 27968 h 74"/>
                <a:gd name="T8" fmla="*/ 4114 w 64"/>
                <a:gd name="T9" fmla="*/ 10193 h 74"/>
                <a:gd name="T10" fmla="*/ 24422 w 64"/>
                <a:gd name="T11" fmla="*/ 4818 h 74"/>
                <a:gd name="T12" fmla="*/ 25041 w 64"/>
                <a:gd name="T13" fmla="*/ 4818 h 74"/>
                <a:gd name="T14" fmla="*/ 42512 w 64"/>
                <a:gd name="T15" fmla="*/ 15760 h 74"/>
                <a:gd name="T16" fmla="*/ 40427 w 64"/>
                <a:gd name="T17" fmla="*/ 32786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0" name="Freeform 11"/>
            <p:cNvSpPr>
              <a:spLocks/>
            </p:cNvSpPr>
            <p:nvPr/>
          </p:nvSpPr>
          <p:spPr bwMode="auto">
            <a:xfrm>
              <a:off x="3012" y="5653"/>
              <a:ext cx="259" cy="249"/>
            </a:xfrm>
            <a:custGeom>
              <a:avLst/>
              <a:gdLst>
                <a:gd name="T0" fmla="*/ 12133 w 96"/>
                <a:gd name="T1" fmla="*/ 13362 h 92"/>
                <a:gd name="T2" fmla="*/ 0 w 96"/>
                <a:gd name="T3" fmla="*/ 11757 h 92"/>
                <a:gd name="T4" fmla="*/ 1594 w 96"/>
                <a:gd name="T5" fmla="*/ 0 h 92"/>
                <a:gd name="T6" fmla="*/ 13727 w 96"/>
                <a:gd name="T7" fmla="*/ 1605 h 92"/>
                <a:gd name="T8" fmla="*/ 12133 w 96"/>
                <a:gd name="T9" fmla="*/ 13362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1" name="Freeform 12"/>
            <p:cNvSpPr>
              <a:spLocks/>
            </p:cNvSpPr>
            <p:nvPr/>
          </p:nvSpPr>
          <p:spPr bwMode="auto">
            <a:xfrm>
              <a:off x="2995" y="6566"/>
              <a:ext cx="79" cy="130"/>
            </a:xfrm>
            <a:custGeom>
              <a:avLst/>
              <a:gdLst>
                <a:gd name="T0" fmla="*/ 0 w 21"/>
                <a:gd name="T1" fmla="*/ 4208 h 35"/>
                <a:gd name="T2" fmla="*/ 3777 w 21"/>
                <a:gd name="T3" fmla="*/ 19010 h 35"/>
                <a:gd name="T4" fmla="*/ 15808 w 21"/>
                <a:gd name="T5" fmla="*/ 7024 h 35"/>
                <a:gd name="T6" fmla="*/ 0 w 21"/>
                <a:gd name="T7" fmla="*/ 4208 h 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2" name="Freeform 13"/>
            <p:cNvSpPr>
              <a:spLocks/>
            </p:cNvSpPr>
            <p:nvPr/>
          </p:nvSpPr>
          <p:spPr bwMode="auto">
            <a:xfrm>
              <a:off x="3228" y="5718"/>
              <a:ext cx="69" cy="453"/>
            </a:xfrm>
            <a:custGeom>
              <a:avLst/>
              <a:gdLst>
                <a:gd name="T0" fmla="*/ 2586 w 19"/>
                <a:gd name="T1" fmla="*/ 0 h 122"/>
                <a:gd name="T2" fmla="*/ 12028 w 19"/>
                <a:gd name="T3" fmla="*/ 11210 h 122"/>
                <a:gd name="T4" fmla="*/ 4351 w 19"/>
                <a:gd name="T5" fmla="*/ 81195 h 122"/>
                <a:gd name="T6" fmla="*/ 0 w 19"/>
                <a:gd name="T7" fmla="*/ 85342 h 122"/>
                <a:gd name="T8" fmla="*/ 6279 w 19"/>
                <a:gd name="T9" fmla="*/ 30414 h 122"/>
                <a:gd name="T10" fmla="*/ 3112 w 19"/>
                <a:gd name="T11" fmla="*/ 23961 h 122"/>
                <a:gd name="T12" fmla="*/ 2586 w 19"/>
                <a:gd name="T13" fmla="*/ 0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6163" name="Group 1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 y="5578"/>
              <a:ext cx="1380" cy="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64" name="Freeform 20"/>
            <p:cNvSpPr>
              <a:spLocks noEditPoints="1"/>
            </p:cNvSpPr>
            <p:nvPr/>
          </p:nvSpPr>
          <p:spPr bwMode="auto">
            <a:xfrm>
              <a:off x="0" y="1912"/>
              <a:ext cx="812" cy="855"/>
            </a:xfrm>
            <a:custGeom>
              <a:avLst/>
              <a:gdLst>
                <a:gd name="T0" fmla="*/ 117747 w 219"/>
                <a:gd name="T1" fmla="*/ 155573 h 231"/>
                <a:gd name="T2" fmla="*/ 137984 w 219"/>
                <a:gd name="T3" fmla="*/ 147352 h 231"/>
                <a:gd name="T4" fmla="*/ 117747 w 219"/>
                <a:gd name="T5" fmla="*/ 91774 h 231"/>
                <a:gd name="T6" fmla="*/ 117747 w 219"/>
                <a:gd name="T7" fmla="*/ 104143 h 231"/>
                <a:gd name="T8" fmla="*/ 134562 w 219"/>
                <a:gd name="T9" fmla="*/ 131940 h 231"/>
                <a:gd name="T10" fmla="*/ 117747 w 219"/>
                <a:gd name="T11" fmla="*/ 145272 h 231"/>
                <a:gd name="T12" fmla="*/ 117747 w 219"/>
                <a:gd name="T13" fmla="*/ 155573 h 231"/>
                <a:gd name="T14" fmla="*/ 117747 w 219"/>
                <a:gd name="T15" fmla="*/ 140968 h 231"/>
                <a:gd name="T16" fmla="*/ 117747 w 219"/>
                <a:gd name="T17" fmla="*/ 109022 h 231"/>
                <a:gd name="T18" fmla="*/ 126820 w 219"/>
                <a:gd name="T19" fmla="*/ 129860 h 231"/>
                <a:gd name="T20" fmla="*/ 117747 w 219"/>
                <a:gd name="T21" fmla="*/ 140968 h 231"/>
                <a:gd name="T22" fmla="*/ 102253 w 219"/>
                <a:gd name="T23" fmla="*/ 77883 h 231"/>
                <a:gd name="T24" fmla="*/ 98830 w 219"/>
                <a:gd name="T25" fmla="*/ 68156 h 231"/>
                <a:gd name="T26" fmla="*/ 98830 w 219"/>
                <a:gd name="T27" fmla="*/ 30576 h 231"/>
                <a:gd name="T28" fmla="*/ 102253 w 219"/>
                <a:gd name="T29" fmla="*/ 25713 h 231"/>
                <a:gd name="T30" fmla="*/ 103780 w 219"/>
                <a:gd name="T31" fmla="*/ 25713 h 231"/>
                <a:gd name="T32" fmla="*/ 103780 w 219"/>
                <a:gd name="T33" fmla="*/ 9742 h 231"/>
                <a:gd name="T34" fmla="*/ 102253 w 219"/>
                <a:gd name="T35" fmla="*/ 9742 h 231"/>
                <a:gd name="T36" fmla="*/ 102253 w 219"/>
                <a:gd name="T37" fmla="*/ 9027 h 231"/>
                <a:gd name="T38" fmla="*/ 79928 w 219"/>
                <a:gd name="T39" fmla="*/ 0 h 231"/>
                <a:gd name="T40" fmla="*/ 56681 w 219"/>
                <a:gd name="T41" fmla="*/ 9027 h 231"/>
                <a:gd name="T42" fmla="*/ 56681 w 219"/>
                <a:gd name="T43" fmla="*/ 9742 h 231"/>
                <a:gd name="T44" fmla="*/ 56117 w 219"/>
                <a:gd name="T45" fmla="*/ 9742 h 231"/>
                <a:gd name="T46" fmla="*/ 56117 w 219"/>
                <a:gd name="T47" fmla="*/ 25713 h 231"/>
                <a:gd name="T48" fmla="*/ 56681 w 219"/>
                <a:gd name="T49" fmla="*/ 25713 h 231"/>
                <a:gd name="T50" fmla="*/ 63102 w 219"/>
                <a:gd name="T51" fmla="*/ 31331 h 231"/>
                <a:gd name="T52" fmla="*/ 63102 w 219"/>
                <a:gd name="T53" fmla="*/ 68156 h 231"/>
                <a:gd name="T54" fmla="*/ 58208 w 219"/>
                <a:gd name="T55" fmla="*/ 77883 h 231"/>
                <a:gd name="T56" fmla="*/ 21720 w 219"/>
                <a:gd name="T57" fmla="*/ 147352 h 231"/>
                <a:gd name="T58" fmla="*/ 79928 w 219"/>
                <a:gd name="T59" fmla="*/ 159722 h 231"/>
                <a:gd name="T60" fmla="*/ 117747 w 219"/>
                <a:gd name="T61" fmla="*/ 155573 h 231"/>
                <a:gd name="T62" fmla="*/ 117747 w 219"/>
                <a:gd name="T63" fmla="*/ 145272 h 231"/>
                <a:gd name="T64" fmla="*/ 100922 w 219"/>
                <a:gd name="T65" fmla="*/ 147352 h 231"/>
                <a:gd name="T66" fmla="*/ 100922 w 219"/>
                <a:gd name="T67" fmla="*/ 147352 h 231"/>
                <a:gd name="T68" fmla="*/ 117747 w 219"/>
                <a:gd name="T69" fmla="*/ 140968 h 231"/>
                <a:gd name="T70" fmla="*/ 117747 w 219"/>
                <a:gd name="T71" fmla="*/ 109022 h 231"/>
                <a:gd name="T72" fmla="*/ 104344 w 219"/>
                <a:gd name="T73" fmla="*/ 93102 h 231"/>
                <a:gd name="T74" fmla="*/ 117747 w 219"/>
                <a:gd name="T75" fmla="*/ 104143 h 231"/>
                <a:gd name="T76" fmla="*/ 117747 w 219"/>
                <a:gd name="T77" fmla="*/ 91774 h 231"/>
                <a:gd name="T78" fmla="*/ 102253 w 219"/>
                <a:gd name="T79" fmla="*/ 77883 h 2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5" name="Oval 21"/>
            <p:cNvSpPr>
              <a:spLocks noChangeArrowheads="1"/>
            </p:cNvSpPr>
            <p:nvPr/>
          </p:nvSpPr>
          <p:spPr bwMode="auto">
            <a:xfrm>
              <a:off x="5180" y="1713"/>
              <a:ext cx="238" cy="238"/>
            </a:xfrm>
            <a:prstGeom prst="ellipse">
              <a:avLst/>
            </a:pr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66" name="Freeform 22"/>
            <p:cNvSpPr>
              <a:spLocks/>
            </p:cNvSpPr>
            <p:nvPr/>
          </p:nvSpPr>
          <p:spPr bwMode="auto">
            <a:xfrm>
              <a:off x="5267" y="1890"/>
              <a:ext cx="376" cy="787"/>
            </a:xfrm>
            <a:custGeom>
              <a:avLst/>
              <a:gdLst>
                <a:gd name="T0" fmla="*/ 0 w 102"/>
                <a:gd name="T1" fmla="*/ 4083 h 213"/>
                <a:gd name="T2" fmla="*/ 46336 w 102"/>
                <a:gd name="T3" fmla="*/ 126703 h 213"/>
                <a:gd name="T4" fmla="*/ 67374 w 102"/>
                <a:gd name="T5" fmla="*/ 146689 h 213"/>
                <a:gd name="T6" fmla="*/ 15681 w 102"/>
                <a:gd name="T7" fmla="*/ 0 h 213"/>
                <a:gd name="T8" fmla="*/ 0 w 102"/>
                <a:gd name="T9" fmla="*/ 4083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7" name="Freeform 23"/>
            <p:cNvSpPr>
              <a:spLocks/>
            </p:cNvSpPr>
            <p:nvPr/>
          </p:nvSpPr>
          <p:spPr bwMode="auto">
            <a:xfrm>
              <a:off x="4932" y="1890"/>
              <a:ext cx="407" cy="777"/>
            </a:xfrm>
            <a:custGeom>
              <a:avLst/>
              <a:gdLst>
                <a:gd name="T0" fmla="*/ 21894 w 150"/>
                <a:gd name="T1" fmla="*/ 2023 h 288"/>
                <a:gd name="T2" fmla="*/ 5912 w 150"/>
                <a:gd name="T3" fmla="*/ 35448 h 288"/>
                <a:gd name="T4" fmla="*/ 0 w 150"/>
                <a:gd name="T5" fmla="*/ 41162 h 288"/>
                <a:gd name="T6" fmla="*/ 1620 w 150"/>
                <a:gd name="T7" fmla="*/ 33322 h 288"/>
                <a:gd name="T8" fmla="*/ 17175 w 150"/>
                <a:gd name="T9" fmla="*/ 0 h 288"/>
                <a:gd name="T10" fmla="*/ 22057 w 150"/>
                <a:gd name="T11" fmla="*/ 1594 h 288"/>
                <a:gd name="T12" fmla="*/ 21894 w 150"/>
                <a:gd name="T13" fmla="*/ 2023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8" name="Freeform 24"/>
            <p:cNvSpPr>
              <a:spLocks/>
            </p:cNvSpPr>
            <p:nvPr/>
          </p:nvSpPr>
          <p:spPr bwMode="auto">
            <a:xfrm>
              <a:off x="5288" y="1627"/>
              <a:ext cx="43" cy="134"/>
            </a:xfrm>
            <a:custGeom>
              <a:avLst/>
              <a:gdLst>
                <a:gd name="T0" fmla="*/ 7088 w 12"/>
                <a:gd name="T1" fmla="*/ 21503 h 36"/>
                <a:gd name="T2" fmla="*/ 3634 w 12"/>
                <a:gd name="T3" fmla="*/ 25728 h 36"/>
                <a:gd name="T4" fmla="*/ 0 w 12"/>
                <a:gd name="T5" fmla="*/ 21503 h 36"/>
                <a:gd name="T6" fmla="*/ 0 w 12"/>
                <a:gd name="T7" fmla="*/ 4225 h 36"/>
                <a:gd name="T8" fmla="*/ 3634 w 12"/>
                <a:gd name="T9" fmla="*/ 0 h 36"/>
                <a:gd name="T10" fmla="*/ 7088 w 12"/>
                <a:gd name="T11" fmla="*/ 4225 h 36"/>
                <a:gd name="T12" fmla="*/ 7088 w 12"/>
                <a:gd name="T13" fmla="*/ 21503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9" name="Freeform 25"/>
            <p:cNvSpPr>
              <a:spLocks noEditPoints="1"/>
            </p:cNvSpPr>
            <p:nvPr/>
          </p:nvSpPr>
          <p:spPr bwMode="auto">
            <a:xfrm>
              <a:off x="3357" y="1045"/>
              <a:ext cx="381" cy="1035"/>
            </a:xfrm>
            <a:custGeom>
              <a:avLst/>
              <a:gdLst>
                <a:gd name="T0" fmla="*/ 35385 w 103"/>
                <a:gd name="T1" fmla="*/ 193246 h 280"/>
                <a:gd name="T2" fmla="*/ 71314 w 103"/>
                <a:gd name="T3" fmla="*/ 96724 h 280"/>
                <a:gd name="T4" fmla="*/ 35385 w 103"/>
                <a:gd name="T5" fmla="*/ 0 h 280"/>
                <a:gd name="T6" fmla="*/ 35385 w 103"/>
                <a:gd name="T7" fmla="*/ 15100 h 280"/>
                <a:gd name="T8" fmla="*/ 65144 w 103"/>
                <a:gd name="T9" fmla="*/ 96724 h 280"/>
                <a:gd name="T10" fmla="*/ 35385 w 103"/>
                <a:gd name="T11" fmla="*/ 177381 h 280"/>
                <a:gd name="T12" fmla="*/ 35385 w 103"/>
                <a:gd name="T13" fmla="*/ 193246 h 280"/>
                <a:gd name="T14" fmla="*/ 35385 w 103"/>
                <a:gd name="T15" fmla="*/ 0 h 280"/>
                <a:gd name="T16" fmla="*/ 0 w 103"/>
                <a:gd name="T17" fmla="*/ 96724 h 280"/>
                <a:gd name="T18" fmla="*/ 35385 w 103"/>
                <a:gd name="T19" fmla="*/ 193246 h 280"/>
                <a:gd name="T20" fmla="*/ 35385 w 103"/>
                <a:gd name="T21" fmla="*/ 193246 h 280"/>
                <a:gd name="T22" fmla="*/ 35385 w 103"/>
                <a:gd name="T23" fmla="*/ 177381 h 280"/>
                <a:gd name="T24" fmla="*/ 35385 w 103"/>
                <a:gd name="T25" fmla="*/ 177381 h 280"/>
                <a:gd name="T26" fmla="*/ 35385 w 103"/>
                <a:gd name="T27" fmla="*/ 177381 h 280"/>
                <a:gd name="T28" fmla="*/ 5623 w 103"/>
                <a:gd name="T29" fmla="*/ 96724 h 280"/>
                <a:gd name="T30" fmla="*/ 35385 w 103"/>
                <a:gd name="T31" fmla="*/ 15100 h 280"/>
                <a:gd name="T32" fmla="*/ 35385 w 103"/>
                <a:gd name="T33" fmla="*/ 15100 h 280"/>
                <a:gd name="T34" fmla="*/ 35385 w 103"/>
                <a:gd name="T35" fmla="*/ 0 h 2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0" name="Freeform 26"/>
            <p:cNvSpPr>
              <a:spLocks noEditPoints="1"/>
            </p:cNvSpPr>
            <p:nvPr/>
          </p:nvSpPr>
          <p:spPr bwMode="auto">
            <a:xfrm>
              <a:off x="3026" y="1373"/>
              <a:ext cx="1040" cy="381"/>
            </a:xfrm>
            <a:custGeom>
              <a:avLst/>
              <a:gdLst>
                <a:gd name="T0" fmla="*/ 197945 w 280"/>
                <a:gd name="T1" fmla="*/ 35932 h 103"/>
                <a:gd name="T2" fmla="*/ 98945 w 280"/>
                <a:gd name="T3" fmla="*/ 0 h 103"/>
                <a:gd name="T4" fmla="*/ 98945 w 280"/>
                <a:gd name="T5" fmla="*/ 5623 h 103"/>
                <a:gd name="T6" fmla="*/ 181762 w 280"/>
                <a:gd name="T7" fmla="*/ 35932 h 103"/>
                <a:gd name="T8" fmla="*/ 98945 w 280"/>
                <a:gd name="T9" fmla="*/ 65691 h 103"/>
                <a:gd name="T10" fmla="*/ 98945 w 280"/>
                <a:gd name="T11" fmla="*/ 71314 h 103"/>
                <a:gd name="T12" fmla="*/ 197945 w 280"/>
                <a:gd name="T13" fmla="*/ 35932 h 103"/>
                <a:gd name="T14" fmla="*/ 98945 w 280"/>
                <a:gd name="T15" fmla="*/ 0 h 103"/>
                <a:gd name="T16" fmla="*/ 98945 w 280"/>
                <a:gd name="T17" fmla="*/ 0 h 103"/>
                <a:gd name="T18" fmla="*/ 0 w 280"/>
                <a:gd name="T19" fmla="*/ 35932 h 103"/>
                <a:gd name="T20" fmla="*/ 98945 w 280"/>
                <a:gd name="T21" fmla="*/ 71314 h 103"/>
                <a:gd name="T22" fmla="*/ 98945 w 280"/>
                <a:gd name="T23" fmla="*/ 71314 h 103"/>
                <a:gd name="T24" fmla="*/ 98945 w 280"/>
                <a:gd name="T25" fmla="*/ 65691 h 103"/>
                <a:gd name="T26" fmla="*/ 98945 w 280"/>
                <a:gd name="T27" fmla="*/ 65691 h 103"/>
                <a:gd name="T28" fmla="*/ 16198 w 280"/>
                <a:gd name="T29" fmla="*/ 35932 h 103"/>
                <a:gd name="T30" fmla="*/ 16198 w 280"/>
                <a:gd name="T31" fmla="*/ 35932 h 103"/>
                <a:gd name="T32" fmla="*/ 98945 w 280"/>
                <a:gd name="T33" fmla="*/ 5623 h 103"/>
                <a:gd name="T34" fmla="*/ 98945 w 280"/>
                <a:gd name="T35" fmla="*/ 5623 h 103"/>
                <a:gd name="T36" fmla="*/ 98945 w 280"/>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1" name="Freeform 27"/>
            <p:cNvSpPr>
              <a:spLocks noEditPoints="1"/>
            </p:cNvSpPr>
            <p:nvPr/>
          </p:nvSpPr>
          <p:spPr bwMode="auto">
            <a:xfrm>
              <a:off x="3105" y="1138"/>
              <a:ext cx="882" cy="846"/>
            </a:xfrm>
            <a:custGeom>
              <a:avLst/>
              <a:gdLst>
                <a:gd name="T0" fmla="*/ 152375 w 238"/>
                <a:gd name="T1" fmla="*/ 10987 h 229"/>
                <a:gd name="T2" fmla="*/ 83156 w 238"/>
                <a:gd name="T3" fmla="*/ 31664 h 229"/>
                <a:gd name="T4" fmla="*/ 83156 w 238"/>
                <a:gd name="T5" fmla="*/ 39333 h 229"/>
                <a:gd name="T6" fmla="*/ 141290 w 238"/>
                <a:gd name="T7" fmla="*/ 21989 h 229"/>
                <a:gd name="T8" fmla="*/ 104843 w 238"/>
                <a:gd name="T9" fmla="*/ 99835 h 229"/>
                <a:gd name="T10" fmla="*/ 83156 w 238"/>
                <a:gd name="T11" fmla="*/ 118289 h 229"/>
                <a:gd name="T12" fmla="*/ 83156 w 238"/>
                <a:gd name="T13" fmla="*/ 125903 h 229"/>
                <a:gd name="T14" fmla="*/ 109016 w 238"/>
                <a:gd name="T15" fmla="*/ 103918 h 229"/>
                <a:gd name="T16" fmla="*/ 152375 w 238"/>
                <a:gd name="T17" fmla="*/ 10987 h 229"/>
                <a:gd name="T18" fmla="*/ 83156 w 238"/>
                <a:gd name="T19" fmla="*/ 31664 h 229"/>
                <a:gd name="T20" fmla="*/ 58064 w 238"/>
                <a:gd name="T21" fmla="*/ 53649 h 229"/>
                <a:gd name="T22" fmla="*/ 13938 w 238"/>
                <a:gd name="T23" fmla="*/ 147330 h 229"/>
                <a:gd name="T24" fmla="*/ 83156 w 238"/>
                <a:gd name="T25" fmla="*/ 125903 h 229"/>
                <a:gd name="T26" fmla="*/ 83156 w 238"/>
                <a:gd name="T27" fmla="*/ 118289 h 229"/>
                <a:gd name="T28" fmla="*/ 25093 w 238"/>
                <a:gd name="T29" fmla="*/ 135578 h 229"/>
                <a:gd name="T30" fmla="*/ 25093 w 238"/>
                <a:gd name="T31" fmla="*/ 135578 h 229"/>
                <a:gd name="T32" fmla="*/ 62240 w 238"/>
                <a:gd name="T33" fmla="*/ 57731 h 229"/>
                <a:gd name="T34" fmla="*/ 83156 w 238"/>
                <a:gd name="T35" fmla="*/ 39333 h 229"/>
                <a:gd name="T36" fmla="*/ 83156 w 238"/>
                <a:gd name="T37" fmla="*/ 31664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2" name="Freeform 28"/>
            <p:cNvSpPr>
              <a:spLocks noEditPoints="1"/>
            </p:cNvSpPr>
            <p:nvPr/>
          </p:nvSpPr>
          <p:spPr bwMode="auto">
            <a:xfrm>
              <a:off x="3393" y="1426"/>
              <a:ext cx="882" cy="845"/>
            </a:xfrm>
            <a:custGeom>
              <a:avLst/>
              <a:gdLst>
                <a:gd name="T0" fmla="*/ 152375 w 238"/>
                <a:gd name="T1" fmla="*/ 146451 h 229"/>
                <a:gd name="T2" fmla="*/ 109016 w 238"/>
                <a:gd name="T3" fmla="*/ 53401 h 229"/>
                <a:gd name="T4" fmla="*/ 83156 w 238"/>
                <a:gd name="T5" fmla="*/ 31509 h 229"/>
                <a:gd name="T6" fmla="*/ 83156 w 238"/>
                <a:gd name="T7" fmla="*/ 38940 h 229"/>
                <a:gd name="T8" fmla="*/ 104843 w 238"/>
                <a:gd name="T9" fmla="*/ 57471 h 229"/>
                <a:gd name="T10" fmla="*/ 141290 w 238"/>
                <a:gd name="T11" fmla="*/ 134798 h 229"/>
                <a:gd name="T12" fmla="*/ 83156 w 238"/>
                <a:gd name="T13" fmla="*/ 117721 h 229"/>
                <a:gd name="T14" fmla="*/ 83156 w 238"/>
                <a:gd name="T15" fmla="*/ 125156 h 229"/>
                <a:gd name="T16" fmla="*/ 152375 w 238"/>
                <a:gd name="T17" fmla="*/ 146451 h 229"/>
                <a:gd name="T18" fmla="*/ 83156 w 238"/>
                <a:gd name="T19" fmla="*/ 31509 h 229"/>
                <a:gd name="T20" fmla="*/ 13938 w 238"/>
                <a:gd name="T21" fmla="*/ 10948 h 229"/>
                <a:gd name="T22" fmla="*/ 58064 w 238"/>
                <a:gd name="T23" fmla="*/ 103249 h 229"/>
                <a:gd name="T24" fmla="*/ 83156 w 238"/>
                <a:gd name="T25" fmla="*/ 125156 h 229"/>
                <a:gd name="T26" fmla="*/ 83156 w 238"/>
                <a:gd name="T27" fmla="*/ 117721 h 229"/>
                <a:gd name="T28" fmla="*/ 62240 w 238"/>
                <a:gd name="T29" fmla="*/ 99179 h 229"/>
                <a:gd name="T30" fmla="*/ 25093 w 238"/>
                <a:gd name="T31" fmla="*/ 21852 h 229"/>
                <a:gd name="T32" fmla="*/ 25093 w 238"/>
                <a:gd name="T33" fmla="*/ 21852 h 229"/>
                <a:gd name="T34" fmla="*/ 83156 w 238"/>
                <a:gd name="T35" fmla="*/ 38940 h 229"/>
                <a:gd name="T36" fmla="*/ 83156 w 238"/>
                <a:gd name="T37" fmla="*/ 31509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3" name="Oval 29"/>
            <p:cNvSpPr>
              <a:spLocks noChangeArrowheads="1"/>
            </p:cNvSpPr>
            <p:nvPr/>
          </p:nvSpPr>
          <p:spPr bwMode="auto">
            <a:xfrm>
              <a:off x="3469" y="1483"/>
              <a:ext cx="158" cy="159"/>
            </a:xfrm>
            <a:prstGeom prst="ellipse">
              <a:avLst/>
            </a:pr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74" name="Freeform 30"/>
            <p:cNvSpPr>
              <a:spLocks noEditPoints="1"/>
            </p:cNvSpPr>
            <p:nvPr/>
          </p:nvSpPr>
          <p:spPr bwMode="auto">
            <a:xfrm>
              <a:off x="4692" y="754"/>
              <a:ext cx="434" cy="827"/>
            </a:xfrm>
            <a:custGeom>
              <a:avLst/>
              <a:gdLst>
                <a:gd name="T0" fmla="*/ 9229 w 162"/>
                <a:gd name="T1" fmla="*/ 43554 h 307"/>
                <a:gd name="T2" fmla="*/ 22364 w 162"/>
                <a:gd name="T3" fmla="*/ 43554 h 307"/>
                <a:gd name="T4" fmla="*/ 9229 w 162"/>
                <a:gd name="T5" fmla="*/ 18003 h 307"/>
                <a:gd name="T6" fmla="*/ 9229 w 162"/>
                <a:gd name="T7" fmla="*/ 27385 h 307"/>
                <a:gd name="T8" fmla="*/ 15187 w 162"/>
                <a:gd name="T9" fmla="*/ 37864 h 307"/>
                <a:gd name="T10" fmla="*/ 9229 w 162"/>
                <a:gd name="T11" fmla="*/ 37864 h 307"/>
                <a:gd name="T12" fmla="*/ 9229 w 162"/>
                <a:gd name="T13" fmla="*/ 43554 h 307"/>
                <a:gd name="T14" fmla="*/ 0 w 162"/>
                <a:gd name="T15" fmla="*/ 0 h 307"/>
                <a:gd name="T16" fmla="*/ 0 w 162"/>
                <a:gd name="T17" fmla="*/ 43554 h 307"/>
                <a:gd name="T18" fmla="*/ 9229 w 162"/>
                <a:gd name="T19" fmla="*/ 43554 h 307"/>
                <a:gd name="T20" fmla="*/ 9229 w 162"/>
                <a:gd name="T21" fmla="*/ 37864 h 307"/>
                <a:gd name="T22" fmla="*/ 3287 w 162"/>
                <a:gd name="T23" fmla="*/ 37864 h 307"/>
                <a:gd name="T24" fmla="*/ 3287 w 162"/>
                <a:gd name="T25" fmla="*/ 17009 h 307"/>
                <a:gd name="T26" fmla="*/ 3287 w 162"/>
                <a:gd name="T27" fmla="*/ 17009 h 307"/>
                <a:gd name="T28" fmla="*/ 9229 w 162"/>
                <a:gd name="T29" fmla="*/ 27385 h 307"/>
                <a:gd name="T30" fmla="*/ 9229 w 162"/>
                <a:gd name="T31" fmla="*/ 18003 h 307"/>
                <a:gd name="T32" fmla="*/ 0 w 162"/>
                <a:gd name="T33" fmla="*/ 0 h 3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67" y="193"/>
                  </a:lnTo>
                  <a:lnTo>
                    <a:pt x="67" y="127"/>
                  </a:lnTo>
                  <a:lnTo>
                    <a:pt x="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5" name="Rectangle 31"/>
            <p:cNvSpPr>
              <a:spLocks noChangeArrowheads="1"/>
            </p:cNvSpPr>
            <p:nvPr/>
          </p:nvSpPr>
          <p:spPr bwMode="auto">
            <a:xfrm>
              <a:off x="4471" y="750"/>
              <a:ext cx="113" cy="805"/>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76" name="Freeform 32"/>
            <p:cNvSpPr>
              <a:spLocks noEditPoints="1"/>
            </p:cNvSpPr>
            <p:nvPr/>
          </p:nvSpPr>
          <p:spPr bwMode="auto">
            <a:xfrm>
              <a:off x="891" y="4809"/>
              <a:ext cx="956" cy="700"/>
            </a:xfrm>
            <a:custGeom>
              <a:avLst/>
              <a:gdLst>
                <a:gd name="T0" fmla="*/ 148765 w 258"/>
                <a:gd name="T1" fmla="*/ 21644 h 189"/>
                <a:gd name="T2" fmla="*/ 142507 w 258"/>
                <a:gd name="T3" fmla="*/ 48163 h 189"/>
                <a:gd name="T4" fmla="*/ 159296 w 258"/>
                <a:gd name="T5" fmla="*/ 76007 h 189"/>
                <a:gd name="T6" fmla="*/ 142507 w 258"/>
                <a:gd name="T7" fmla="*/ 101811 h 189"/>
                <a:gd name="T8" fmla="*/ 142507 w 258"/>
                <a:gd name="T9" fmla="*/ 18793 h 189"/>
                <a:gd name="T10" fmla="*/ 63544 w 258"/>
                <a:gd name="T11" fmla="*/ 9807 h 189"/>
                <a:gd name="T12" fmla="*/ 67661 w 258"/>
                <a:gd name="T13" fmla="*/ 10522 h 189"/>
                <a:gd name="T14" fmla="*/ 63544 w 258"/>
                <a:gd name="T15" fmla="*/ 29370 h 189"/>
                <a:gd name="T16" fmla="*/ 63544 w 258"/>
                <a:gd name="T17" fmla="*/ 112893 h 189"/>
                <a:gd name="T18" fmla="*/ 115950 w 258"/>
                <a:gd name="T19" fmla="*/ 101056 h 189"/>
                <a:gd name="T20" fmla="*/ 142507 w 258"/>
                <a:gd name="T21" fmla="*/ 87133 h 189"/>
                <a:gd name="T22" fmla="*/ 133444 w 258"/>
                <a:gd name="T23" fmla="*/ 85048 h 189"/>
                <a:gd name="T24" fmla="*/ 142507 w 258"/>
                <a:gd name="T25" fmla="*/ 48163 h 189"/>
                <a:gd name="T26" fmla="*/ 63544 w 258"/>
                <a:gd name="T27" fmla="*/ 4115 h 189"/>
                <a:gd name="T28" fmla="*/ 54496 w 258"/>
                <a:gd name="T29" fmla="*/ 16763 h 189"/>
                <a:gd name="T30" fmla="*/ 63544 w 258"/>
                <a:gd name="T31" fmla="*/ 9807 h 189"/>
                <a:gd name="T32" fmla="*/ 54496 w 258"/>
                <a:gd name="T33" fmla="*/ 130974 h 189"/>
                <a:gd name="T34" fmla="*/ 63544 w 258"/>
                <a:gd name="T35" fmla="*/ 112893 h 189"/>
                <a:gd name="T36" fmla="*/ 54496 w 258"/>
                <a:gd name="T37" fmla="*/ 122689 h 189"/>
                <a:gd name="T38" fmla="*/ 63544 w 258"/>
                <a:gd name="T39" fmla="*/ 29370 h 189"/>
                <a:gd name="T40" fmla="*/ 55815 w 258"/>
                <a:gd name="T41" fmla="*/ 93333 h 189"/>
                <a:gd name="T42" fmla="*/ 54496 w 258"/>
                <a:gd name="T43" fmla="*/ 44607 h 189"/>
                <a:gd name="T44" fmla="*/ 54496 w 258"/>
                <a:gd name="T45" fmla="*/ 22963 h 189"/>
                <a:gd name="T46" fmla="*/ 63544 w 258"/>
                <a:gd name="T47" fmla="*/ 29370 h 189"/>
                <a:gd name="T48" fmla="*/ 41879 w 258"/>
                <a:gd name="T49" fmla="*/ 12607 h 189"/>
                <a:gd name="T50" fmla="*/ 47518 w 258"/>
                <a:gd name="T51" fmla="*/ 29370 h 189"/>
                <a:gd name="T52" fmla="*/ 54496 w 258"/>
                <a:gd name="T53" fmla="*/ 22963 h 189"/>
                <a:gd name="T54" fmla="*/ 54496 w 258"/>
                <a:gd name="T55" fmla="*/ 6200 h 189"/>
                <a:gd name="T56" fmla="*/ 54496 w 258"/>
                <a:gd name="T57" fmla="*/ 130974 h 189"/>
                <a:gd name="T58" fmla="*/ 41879 w 258"/>
                <a:gd name="T59" fmla="*/ 122689 h 189"/>
                <a:gd name="T60" fmla="*/ 54496 w 258"/>
                <a:gd name="T61" fmla="*/ 44607 h 189"/>
                <a:gd name="T62" fmla="*/ 41879 w 258"/>
                <a:gd name="T63" fmla="*/ 93333 h 189"/>
                <a:gd name="T64" fmla="*/ 48838 w 258"/>
                <a:gd name="T65" fmla="*/ 80933 h 189"/>
                <a:gd name="T66" fmla="*/ 41879 w 258"/>
                <a:gd name="T67" fmla="*/ 60619 h 189"/>
                <a:gd name="T68" fmla="*/ 53162 w 258"/>
                <a:gd name="T69" fmla="*/ 47407 h 189"/>
                <a:gd name="T70" fmla="*/ 41879 w 258"/>
                <a:gd name="T71" fmla="*/ 12607 h 189"/>
                <a:gd name="T72" fmla="*/ 41879 w 258"/>
                <a:gd name="T73" fmla="*/ 130411 h 189"/>
                <a:gd name="T74" fmla="*/ 41260 w 258"/>
                <a:gd name="T75" fmla="*/ 121933 h 189"/>
                <a:gd name="T76" fmla="*/ 34283 w 258"/>
                <a:gd name="T77" fmla="*/ 100289 h 189"/>
                <a:gd name="T78" fmla="*/ 41879 w 258"/>
                <a:gd name="T79" fmla="*/ 87133 h 189"/>
                <a:gd name="T80" fmla="*/ 28643 w 258"/>
                <a:gd name="T81" fmla="*/ 87133 h 189"/>
                <a:gd name="T82" fmla="*/ 41879 w 258"/>
                <a:gd name="T83" fmla="*/ 60619 h 189"/>
                <a:gd name="T84" fmla="*/ 35617 w 258"/>
                <a:gd name="T85" fmla="*/ 52893 h 189"/>
                <a:gd name="T86" fmla="*/ 29958 w 258"/>
                <a:gd name="T87" fmla="*/ 35570 h 189"/>
                <a:gd name="T88" fmla="*/ 41879 w 258"/>
                <a:gd name="T89" fmla="*/ 12607 h 1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6177" name="Group 1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7" y="5509"/>
              <a:ext cx="856" cy="1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78" name="Freeform 41"/>
            <p:cNvSpPr>
              <a:spLocks noEditPoints="1"/>
            </p:cNvSpPr>
            <p:nvPr/>
          </p:nvSpPr>
          <p:spPr bwMode="auto">
            <a:xfrm>
              <a:off x="4289" y="4388"/>
              <a:ext cx="729" cy="661"/>
            </a:xfrm>
            <a:custGeom>
              <a:avLst/>
              <a:gdLst>
                <a:gd name="T0" fmla="*/ 82477 w 196"/>
                <a:gd name="T1" fmla="*/ 1311 h 179"/>
                <a:gd name="T2" fmla="*/ 69876 w 196"/>
                <a:gd name="T3" fmla="*/ 0 h 179"/>
                <a:gd name="T4" fmla="*/ 69876 w 196"/>
                <a:gd name="T5" fmla="*/ 11728 h 179"/>
                <a:gd name="T6" fmla="*/ 80376 w 196"/>
                <a:gd name="T7" fmla="*/ 12286 h 179"/>
                <a:gd name="T8" fmla="*/ 120356 w 196"/>
                <a:gd name="T9" fmla="*/ 72163 h 179"/>
                <a:gd name="T10" fmla="*/ 69876 w 196"/>
                <a:gd name="T11" fmla="*/ 111942 h 179"/>
                <a:gd name="T12" fmla="*/ 69876 w 196"/>
                <a:gd name="T13" fmla="*/ 122916 h 179"/>
                <a:gd name="T14" fmla="*/ 131670 w 196"/>
                <a:gd name="T15" fmla="*/ 74169 h 179"/>
                <a:gd name="T16" fmla="*/ 82477 w 196"/>
                <a:gd name="T17" fmla="*/ 1311 h 179"/>
                <a:gd name="T18" fmla="*/ 69876 w 196"/>
                <a:gd name="T19" fmla="*/ 0 h 179"/>
                <a:gd name="T20" fmla="*/ 7097 w 196"/>
                <a:gd name="T21" fmla="*/ 48696 h 179"/>
                <a:gd name="T22" fmla="*/ 56289 w 196"/>
                <a:gd name="T23" fmla="*/ 121609 h 179"/>
                <a:gd name="T24" fmla="*/ 69876 w 196"/>
                <a:gd name="T25" fmla="*/ 122916 h 179"/>
                <a:gd name="T26" fmla="*/ 69876 w 196"/>
                <a:gd name="T27" fmla="*/ 111942 h 179"/>
                <a:gd name="T28" fmla="*/ 59127 w 196"/>
                <a:gd name="T29" fmla="*/ 110631 h 179"/>
                <a:gd name="T30" fmla="*/ 59127 w 196"/>
                <a:gd name="T31" fmla="*/ 110631 h 179"/>
                <a:gd name="T32" fmla="*/ 18578 w 196"/>
                <a:gd name="T33" fmla="*/ 51517 h 179"/>
                <a:gd name="T34" fmla="*/ 69876 w 196"/>
                <a:gd name="T35" fmla="*/ 11728 h 179"/>
                <a:gd name="T36" fmla="*/ 69876 w 196"/>
                <a:gd name="T37" fmla="*/ 0 h 1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9" name="Freeform 42"/>
            <p:cNvSpPr>
              <a:spLocks/>
            </p:cNvSpPr>
            <p:nvPr/>
          </p:nvSpPr>
          <p:spPr bwMode="auto">
            <a:xfrm>
              <a:off x="4479" y="4999"/>
              <a:ext cx="155" cy="338"/>
            </a:xfrm>
            <a:custGeom>
              <a:avLst/>
              <a:gdLst>
                <a:gd name="T0" fmla="*/ 4484 w 58"/>
                <a:gd name="T1" fmla="*/ 18068 h 125"/>
                <a:gd name="T2" fmla="*/ 0 w 58"/>
                <a:gd name="T3" fmla="*/ 17065 h 125"/>
                <a:gd name="T4" fmla="*/ 3413 w 58"/>
                <a:gd name="T5" fmla="*/ 0 h 125"/>
                <a:gd name="T6" fmla="*/ 7900 w 58"/>
                <a:gd name="T7" fmla="*/ 1009 h 125"/>
                <a:gd name="T8" fmla="*/ 4484 w 58"/>
                <a:gd name="T9" fmla="*/ 18068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0" name="Freeform 43"/>
            <p:cNvSpPr>
              <a:spLocks/>
            </p:cNvSpPr>
            <p:nvPr/>
          </p:nvSpPr>
          <p:spPr bwMode="auto">
            <a:xfrm>
              <a:off x="4414" y="5100"/>
              <a:ext cx="220" cy="457"/>
            </a:xfrm>
            <a:custGeom>
              <a:avLst/>
              <a:gdLst>
                <a:gd name="T0" fmla="*/ 26565 w 60"/>
                <a:gd name="T1" fmla="*/ 75082 h 123"/>
                <a:gd name="T2" fmla="*/ 11924 w 60"/>
                <a:gd name="T3" fmla="*/ 85753 h 123"/>
                <a:gd name="T4" fmla="*/ 1976 w 60"/>
                <a:gd name="T5" fmla="*/ 69341 h 123"/>
                <a:gd name="T6" fmla="*/ 13215 w 60"/>
                <a:gd name="T7" fmla="*/ 11997 h 123"/>
                <a:gd name="T8" fmla="*/ 27856 w 60"/>
                <a:gd name="T9" fmla="*/ 1338 h 123"/>
                <a:gd name="T10" fmla="*/ 37767 w 60"/>
                <a:gd name="T11" fmla="*/ 17752 h 123"/>
                <a:gd name="T12" fmla="*/ 26565 w 60"/>
                <a:gd name="T13" fmla="*/ 75082 h 1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1" name="Freeform 44"/>
            <p:cNvSpPr>
              <a:spLocks/>
            </p:cNvSpPr>
            <p:nvPr/>
          </p:nvSpPr>
          <p:spPr bwMode="auto">
            <a:xfrm>
              <a:off x="2394" y="0"/>
              <a:ext cx="888" cy="812"/>
            </a:xfrm>
            <a:custGeom>
              <a:avLst/>
              <a:gdLst>
                <a:gd name="T0" fmla="*/ 81141 w 240"/>
                <a:gd name="T1" fmla="*/ 150696 h 220"/>
                <a:gd name="T2" fmla="*/ 0 w 240"/>
                <a:gd name="T3" fmla="*/ 149932 h 220"/>
                <a:gd name="T4" fmla="*/ 0 w 240"/>
                <a:gd name="T5" fmla="*/ 30066 h 220"/>
                <a:gd name="T6" fmla="*/ 83220 w 240"/>
                <a:gd name="T7" fmla="*/ 30066 h 220"/>
                <a:gd name="T8" fmla="*/ 166445 w 240"/>
                <a:gd name="T9" fmla="*/ 30066 h 220"/>
                <a:gd name="T10" fmla="*/ 166445 w 240"/>
                <a:gd name="T11" fmla="*/ 149932 h 220"/>
                <a:gd name="T12" fmla="*/ 81141 w 240"/>
                <a:gd name="T13" fmla="*/ 150696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2" name="Freeform 45"/>
            <p:cNvSpPr>
              <a:spLocks noEditPoints="1"/>
            </p:cNvSpPr>
            <p:nvPr/>
          </p:nvSpPr>
          <p:spPr bwMode="auto">
            <a:xfrm>
              <a:off x="2128" y="4517"/>
              <a:ext cx="1085" cy="896"/>
            </a:xfrm>
            <a:custGeom>
              <a:avLst/>
              <a:gdLst>
                <a:gd name="T0" fmla="*/ 138580 w 293"/>
                <a:gd name="T1" fmla="*/ 133589 h 242"/>
                <a:gd name="T2" fmla="*/ 152485 w 293"/>
                <a:gd name="T3" fmla="*/ 142623 h 242"/>
                <a:gd name="T4" fmla="*/ 152485 w 293"/>
                <a:gd name="T5" fmla="*/ 148817 h 242"/>
                <a:gd name="T6" fmla="*/ 138580 w 293"/>
                <a:gd name="T7" fmla="*/ 148817 h 242"/>
                <a:gd name="T8" fmla="*/ 152485 w 293"/>
                <a:gd name="T9" fmla="*/ 168352 h 242"/>
                <a:gd name="T10" fmla="*/ 168490 w 293"/>
                <a:gd name="T11" fmla="*/ 150339 h 242"/>
                <a:gd name="T12" fmla="*/ 138580 w 293"/>
                <a:gd name="T13" fmla="*/ 118205 h 242"/>
                <a:gd name="T14" fmla="*/ 204032 w 293"/>
                <a:gd name="T15" fmla="*/ 102222 h 242"/>
                <a:gd name="T16" fmla="*/ 187275 w 293"/>
                <a:gd name="T17" fmla="*/ 0 h 242"/>
                <a:gd name="T18" fmla="*/ 138580 w 293"/>
                <a:gd name="T19" fmla="*/ 11063 h 242"/>
                <a:gd name="T20" fmla="*/ 191445 w 293"/>
                <a:gd name="T21" fmla="*/ 24414 h 242"/>
                <a:gd name="T22" fmla="*/ 178281 w 293"/>
                <a:gd name="T23" fmla="*/ 107091 h 242"/>
                <a:gd name="T24" fmla="*/ 138580 w 293"/>
                <a:gd name="T25" fmla="*/ 118205 h 242"/>
                <a:gd name="T26" fmla="*/ 121864 w 293"/>
                <a:gd name="T27" fmla="*/ 133589 h 242"/>
                <a:gd name="T28" fmla="*/ 138580 w 293"/>
                <a:gd name="T29" fmla="*/ 118205 h 242"/>
                <a:gd name="T30" fmla="*/ 101709 w 293"/>
                <a:gd name="T31" fmla="*/ 107091 h 242"/>
                <a:gd name="T32" fmla="*/ 138580 w 293"/>
                <a:gd name="T33" fmla="*/ 168352 h 242"/>
                <a:gd name="T34" fmla="*/ 124664 w 293"/>
                <a:gd name="T35" fmla="*/ 148817 h 242"/>
                <a:gd name="T36" fmla="*/ 124664 w 293"/>
                <a:gd name="T37" fmla="*/ 142623 h 242"/>
                <a:gd name="T38" fmla="*/ 138580 w 293"/>
                <a:gd name="T39" fmla="*/ 133589 h 242"/>
                <a:gd name="T40" fmla="*/ 101709 w 293"/>
                <a:gd name="T41" fmla="*/ 0 h 242"/>
                <a:gd name="T42" fmla="*/ 138580 w 293"/>
                <a:gd name="T43" fmla="*/ 11063 h 242"/>
                <a:gd name="T44" fmla="*/ 101709 w 293"/>
                <a:gd name="T45" fmla="*/ 0 h 242"/>
                <a:gd name="T46" fmla="*/ 0 w 293"/>
                <a:gd name="T47" fmla="*/ 16750 h 242"/>
                <a:gd name="T48" fmla="*/ 15990 w 293"/>
                <a:gd name="T49" fmla="*/ 118205 h 242"/>
                <a:gd name="T50" fmla="*/ 81397 w 293"/>
                <a:gd name="T51" fmla="*/ 133589 h 242"/>
                <a:gd name="T52" fmla="*/ 36312 w 293"/>
                <a:gd name="T53" fmla="*/ 150339 h 242"/>
                <a:gd name="T54" fmla="*/ 52247 w 293"/>
                <a:gd name="T55" fmla="*/ 168352 h 242"/>
                <a:gd name="T56" fmla="*/ 101709 w 293"/>
                <a:gd name="T57" fmla="*/ 107091 h 242"/>
                <a:gd name="T58" fmla="*/ 25740 w 293"/>
                <a:gd name="T59" fmla="*/ 107091 h 242"/>
                <a:gd name="T60" fmla="*/ 11835 w 293"/>
                <a:gd name="T61" fmla="*/ 24414 h 242"/>
                <a:gd name="T62" fmla="*/ 101709 w 293"/>
                <a:gd name="T63" fmla="*/ 11063 h 2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3" name="Freeform 46"/>
            <p:cNvSpPr>
              <a:spLocks noEditPoints="1"/>
            </p:cNvSpPr>
            <p:nvPr/>
          </p:nvSpPr>
          <p:spPr bwMode="auto">
            <a:xfrm>
              <a:off x="4047" y="2727"/>
              <a:ext cx="1392" cy="1625"/>
            </a:xfrm>
            <a:custGeom>
              <a:avLst/>
              <a:gdLst>
                <a:gd name="T0" fmla="*/ 261463 w 376"/>
                <a:gd name="T1" fmla="*/ 30337 h 438"/>
                <a:gd name="T2" fmla="*/ 225241 w 376"/>
                <a:gd name="T3" fmla="*/ 22520 h 438"/>
                <a:gd name="T4" fmla="*/ 232394 w 376"/>
                <a:gd name="T5" fmla="*/ 37894 h 438"/>
                <a:gd name="T6" fmla="*/ 225241 w 376"/>
                <a:gd name="T7" fmla="*/ 41512 h 438"/>
                <a:gd name="T8" fmla="*/ 189168 w 376"/>
                <a:gd name="T9" fmla="*/ 44320 h 438"/>
                <a:gd name="T10" fmla="*/ 211329 w 376"/>
                <a:gd name="T11" fmla="*/ 68947 h 438"/>
                <a:gd name="T12" fmla="*/ 178091 w 376"/>
                <a:gd name="T13" fmla="*/ 57038 h 438"/>
                <a:gd name="T14" fmla="*/ 188398 w 376"/>
                <a:gd name="T15" fmla="*/ 72361 h 438"/>
                <a:gd name="T16" fmla="*/ 167540 w 376"/>
                <a:gd name="T17" fmla="*/ 70268 h 438"/>
                <a:gd name="T18" fmla="*/ 178091 w 376"/>
                <a:gd name="T19" fmla="*/ 85850 h 438"/>
                <a:gd name="T20" fmla="*/ 157248 w 376"/>
                <a:gd name="T21" fmla="*/ 83550 h 438"/>
                <a:gd name="T22" fmla="*/ 166992 w 376"/>
                <a:gd name="T23" fmla="*/ 98361 h 438"/>
                <a:gd name="T24" fmla="*/ 145979 w 376"/>
                <a:gd name="T25" fmla="*/ 97025 h 438"/>
                <a:gd name="T26" fmla="*/ 168306 w 376"/>
                <a:gd name="T27" fmla="*/ 121638 h 438"/>
                <a:gd name="T28" fmla="*/ 135631 w 376"/>
                <a:gd name="T29" fmla="*/ 109688 h 438"/>
                <a:gd name="T30" fmla="*/ 145979 w 376"/>
                <a:gd name="T31" fmla="*/ 125062 h 438"/>
                <a:gd name="T32" fmla="*/ 125121 w 376"/>
                <a:gd name="T33" fmla="*/ 122973 h 438"/>
                <a:gd name="T34" fmla="*/ 134865 w 376"/>
                <a:gd name="T35" fmla="*/ 138496 h 438"/>
                <a:gd name="T36" fmla="*/ 114018 w 376"/>
                <a:gd name="T37" fmla="*/ 136407 h 438"/>
                <a:gd name="T38" fmla="*/ 124573 w 376"/>
                <a:gd name="T39" fmla="*/ 151203 h 438"/>
                <a:gd name="T40" fmla="*/ 103711 w 376"/>
                <a:gd name="T41" fmla="*/ 149674 h 438"/>
                <a:gd name="T42" fmla="*/ 125832 w 376"/>
                <a:gd name="T43" fmla="*/ 174287 h 438"/>
                <a:gd name="T44" fmla="*/ 93157 w 376"/>
                <a:gd name="T45" fmla="*/ 163108 h 438"/>
                <a:gd name="T46" fmla="*/ 102956 w 376"/>
                <a:gd name="T47" fmla="*/ 177919 h 438"/>
                <a:gd name="T48" fmla="*/ 82098 w 376"/>
                <a:gd name="T49" fmla="*/ 175826 h 438"/>
                <a:gd name="T50" fmla="*/ 92405 w 376"/>
                <a:gd name="T51" fmla="*/ 191145 h 438"/>
                <a:gd name="T52" fmla="*/ 71599 w 376"/>
                <a:gd name="T53" fmla="*/ 189097 h 438"/>
                <a:gd name="T54" fmla="*/ 81343 w 376"/>
                <a:gd name="T55" fmla="*/ 203863 h 438"/>
                <a:gd name="T56" fmla="*/ 61237 w 376"/>
                <a:gd name="T57" fmla="*/ 202324 h 438"/>
                <a:gd name="T58" fmla="*/ 82865 w 376"/>
                <a:gd name="T59" fmla="*/ 226988 h 438"/>
                <a:gd name="T60" fmla="*/ 50134 w 376"/>
                <a:gd name="T61" fmla="*/ 215813 h 438"/>
                <a:gd name="T62" fmla="*/ 60482 w 376"/>
                <a:gd name="T63" fmla="*/ 230568 h 438"/>
                <a:gd name="T64" fmla="*/ 39624 w 376"/>
                <a:gd name="T65" fmla="*/ 228476 h 438"/>
                <a:gd name="T66" fmla="*/ 49423 w 376"/>
                <a:gd name="T67" fmla="*/ 243835 h 438"/>
                <a:gd name="T68" fmla="*/ 29125 w 376"/>
                <a:gd name="T69" fmla="*/ 241747 h 438"/>
                <a:gd name="T70" fmla="*/ 38869 w 376"/>
                <a:gd name="T71" fmla="*/ 257269 h 438"/>
                <a:gd name="T72" fmla="*/ 18011 w 376"/>
                <a:gd name="T73" fmla="*/ 255181 h 438"/>
                <a:gd name="T74" fmla="*/ 40390 w 376"/>
                <a:gd name="T75" fmla="*/ 279845 h 438"/>
                <a:gd name="T76" fmla="*/ 0 w 376"/>
                <a:gd name="T77" fmla="*/ 277545 h 438"/>
                <a:gd name="T78" fmla="*/ 225241 w 376"/>
                <a:gd name="T79" fmla="*/ 74453 h 438"/>
                <a:gd name="T80" fmla="*/ 219758 w 376"/>
                <a:gd name="T81" fmla="*/ 39423 h 438"/>
                <a:gd name="T82" fmla="*/ 225241 w 376"/>
                <a:gd name="T83" fmla="*/ 22520 h 438"/>
                <a:gd name="T84" fmla="*/ 224678 w 376"/>
                <a:gd name="T85" fmla="*/ 0 h 4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4" name="Freeform 47"/>
            <p:cNvSpPr>
              <a:spLocks noEditPoints="1"/>
            </p:cNvSpPr>
            <p:nvPr/>
          </p:nvSpPr>
          <p:spPr bwMode="auto">
            <a:xfrm>
              <a:off x="5101" y="3202"/>
              <a:ext cx="600" cy="1183"/>
            </a:xfrm>
            <a:custGeom>
              <a:avLst/>
              <a:gdLst>
                <a:gd name="T0" fmla="*/ 84281 w 162"/>
                <a:gd name="T1" fmla="*/ 100985 h 319"/>
                <a:gd name="T2" fmla="*/ 89219 w 162"/>
                <a:gd name="T3" fmla="*/ 96847 h 319"/>
                <a:gd name="T4" fmla="*/ 104607 w 162"/>
                <a:gd name="T5" fmla="*/ 56154 h 319"/>
                <a:gd name="T6" fmla="*/ 102374 w 162"/>
                <a:gd name="T7" fmla="*/ 48395 h 319"/>
                <a:gd name="T8" fmla="*/ 108778 w 162"/>
                <a:gd name="T9" fmla="*/ 32334 h 319"/>
                <a:gd name="T10" fmla="*/ 95419 w 162"/>
                <a:gd name="T11" fmla="*/ 2092 h 319"/>
                <a:gd name="T12" fmla="*/ 84281 w 162"/>
                <a:gd name="T13" fmla="*/ 771 h 319"/>
                <a:gd name="T14" fmla="*/ 84281 w 162"/>
                <a:gd name="T15" fmla="*/ 40652 h 319"/>
                <a:gd name="T16" fmla="*/ 87889 w 162"/>
                <a:gd name="T17" fmla="*/ 42744 h 319"/>
                <a:gd name="T18" fmla="*/ 84281 w 162"/>
                <a:gd name="T19" fmla="*/ 41409 h 319"/>
                <a:gd name="T20" fmla="*/ 84281 w 162"/>
                <a:gd name="T21" fmla="*/ 59562 h 319"/>
                <a:gd name="T22" fmla="*/ 87133 w 162"/>
                <a:gd name="T23" fmla="*/ 52575 h 319"/>
                <a:gd name="T24" fmla="*/ 85815 w 162"/>
                <a:gd name="T25" fmla="*/ 46360 h 319"/>
                <a:gd name="T26" fmla="*/ 96885 w 162"/>
                <a:gd name="T27" fmla="*/ 50487 h 319"/>
                <a:gd name="T28" fmla="*/ 100289 w 162"/>
                <a:gd name="T29" fmla="*/ 58241 h 319"/>
                <a:gd name="T30" fmla="*/ 87133 w 162"/>
                <a:gd name="T31" fmla="*/ 92667 h 319"/>
                <a:gd name="T32" fmla="*/ 84281 w 162"/>
                <a:gd name="T33" fmla="*/ 95319 h 319"/>
                <a:gd name="T34" fmla="*/ 84281 w 162"/>
                <a:gd name="T35" fmla="*/ 100985 h 319"/>
                <a:gd name="T36" fmla="*/ 45926 w 162"/>
                <a:gd name="T37" fmla="*/ 199167 h 319"/>
                <a:gd name="T38" fmla="*/ 84281 w 162"/>
                <a:gd name="T39" fmla="*/ 100985 h 319"/>
                <a:gd name="T40" fmla="*/ 84281 w 162"/>
                <a:gd name="T41" fmla="*/ 100985 h 319"/>
                <a:gd name="T42" fmla="*/ 84281 w 162"/>
                <a:gd name="T43" fmla="*/ 95319 h 319"/>
                <a:gd name="T44" fmla="*/ 79411 w 162"/>
                <a:gd name="T45" fmla="*/ 96090 h 319"/>
                <a:gd name="T46" fmla="*/ 68285 w 162"/>
                <a:gd name="T47" fmla="*/ 91139 h 319"/>
                <a:gd name="T48" fmla="*/ 68285 w 162"/>
                <a:gd name="T49" fmla="*/ 91139 h 319"/>
                <a:gd name="T50" fmla="*/ 73978 w 162"/>
                <a:gd name="T51" fmla="*/ 87768 h 319"/>
                <a:gd name="T52" fmla="*/ 84281 w 162"/>
                <a:gd name="T53" fmla="*/ 59562 h 319"/>
                <a:gd name="T54" fmla="*/ 84281 w 162"/>
                <a:gd name="T55" fmla="*/ 41409 h 319"/>
                <a:gd name="T56" fmla="*/ 59285 w 162"/>
                <a:gd name="T57" fmla="*/ 31578 h 319"/>
                <a:gd name="T58" fmla="*/ 51563 w 162"/>
                <a:gd name="T59" fmla="*/ 35757 h 319"/>
                <a:gd name="T60" fmla="*/ 36322 w 162"/>
                <a:gd name="T61" fmla="*/ 75831 h 319"/>
                <a:gd name="T62" fmla="*/ 37641 w 162"/>
                <a:gd name="T63" fmla="*/ 82832 h 319"/>
                <a:gd name="T64" fmla="*/ 24430 w 162"/>
                <a:gd name="T65" fmla="*/ 117818 h 319"/>
                <a:gd name="T66" fmla="*/ 24430 w 162"/>
                <a:gd name="T67" fmla="*/ 179471 h 319"/>
                <a:gd name="T68" fmla="*/ 27078 w 162"/>
                <a:gd name="T69" fmla="*/ 180242 h 319"/>
                <a:gd name="T70" fmla="*/ 31456 w 162"/>
                <a:gd name="T71" fmla="*/ 187986 h 319"/>
                <a:gd name="T72" fmla="*/ 40441 w 162"/>
                <a:gd name="T73" fmla="*/ 185178 h 319"/>
                <a:gd name="T74" fmla="*/ 44607 w 162"/>
                <a:gd name="T75" fmla="*/ 194972 h 319"/>
                <a:gd name="T76" fmla="*/ 43841 w 162"/>
                <a:gd name="T77" fmla="*/ 197075 h 319"/>
                <a:gd name="T78" fmla="*/ 24430 w 162"/>
                <a:gd name="T79" fmla="*/ 210541 h 319"/>
                <a:gd name="T80" fmla="*/ 24430 w 162"/>
                <a:gd name="T81" fmla="*/ 214664 h 319"/>
                <a:gd name="T82" fmla="*/ 45926 w 162"/>
                <a:gd name="T83" fmla="*/ 199167 h 319"/>
                <a:gd name="T84" fmla="*/ 84281 w 162"/>
                <a:gd name="T85" fmla="*/ 771 h 319"/>
                <a:gd name="T86" fmla="*/ 84281 w 162"/>
                <a:gd name="T87" fmla="*/ 40652 h 319"/>
                <a:gd name="T88" fmla="*/ 61319 w 162"/>
                <a:gd name="T89" fmla="*/ 25347 h 319"/>
                <a:gd name="T90" fmla="*/ 65485 w 162"/>
                <a:gd name="T91" fmla="*/ 15498 h 319"/>
                <a:gd name="T92" fmla="*/ 84281 w 162"/>
                <a:gd name="T93" fmla="*/ 771 h 319"/>
                <a:gd name="T94" fmla="*/ 24430 w 162"/>
                <a:gd name="T95" fmla="*/ 117818 h 319"/>
                <a:gd name="T96" fmla="*/ 0 w 162"/>
                <a:gd name="T97" fmla="*/ 180999 h 319"/>
                <a:gd name="T98" fmla="*/ 10522 w 162"/>
                <a:gd name="T99" fmla="*/ 223743 h 319"/>
                <a:gd name="T100" fmla="*/ 24430 w 162"/>
                <a:gd name="T101" fmla="*/ 214664 h 319"/>
                <a:gd name="T102" fmla="*/ 24430 w 162"/>
                <a:gd name="T103" fmla="*/ 210541 h 319"/>
                <a:gd name="T104" fmla="*/ 22963 w 162"/>
                <a:gd name="T105" fmla="*/ 211089 h 319"/>
                <a:gd name="T106" fmla="*/ 9041 w 162"/>
                <a:gd name="T107" fmla="*/ 206154 h 319"/>
                <a:gd name="T108" fmla="*/ 3552 w 162"/>
                <a:gd name="T109" fmla="*/ 181563 h 319"/>
                <a:gd name="T110" fmla="*/ 3552 w 162"/>
                <a:gd name="T111" fmla="*/ 181563 h 319"/>
                <a:gd name="T112" fmla="*/ 4115 w 162"/>
                <a:gd name="T113" fmla="*/ 179471 h 319"/>
                <a:gd name="T114" fmla="*/ 13156 w 162"/>
                <a:gd name="T115" fmla="*/ 175347 h 319"/>
                <a:gd name="T116" fmla="*/ 18093 w 162"/>
                <a:gd name="T117" fmla="*/ 183091 h 319"/>
                <a:gd name="T118" fmla="*/ 24430 w 162"/>
                <a:gd name="T119" fmla="*/ 179471 h 319"/>
                <a:gd name="T120" fmla="*/ 24430 w 162"/>
                <a:gd name="T121" fmla="*/ 117818 h 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99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5" name="Freeform 48"/>
            <p:cNvSpPr>
              <a:spLocks noEditPoints="1"/>
            </p:cNvSpPr>
            <p:nvPr/>
          </p:nvSpPr>
          <p:spPr bwMode="auto">
            <a:xfrm>
              <a:off x="3002" y="3353"/>
              <a:ext cx="985" cy="985"/>
            </a:xfrm>
            <a:custGeom>
              <a:avLst/>
              <a:gdLst>
                <a:gd name="T0" fmla="*/ 92723 w 266"/>
                <a:gd name="T1" fmla="*/ 0 h 266"/>
                <a:gd name="T2" fmla="*/ 92723 w 266"/>
                <a:gd name="T3" fmla="*/ 0 h 266"/>
                <a:gd name="T4" fmla="*/ 92723 w 266"/>
                <a:gd name="T5" fmla="*/ 24421 h 266"/>
                <a:gd name="T6" fmla="*/ 104351 w 266"/>
                <a:gd name="T7" fmla="*/ 16756 h 266"/>
                <a:gd name="T8" fmla="*/ 168483 w 266"/>
                <a:gd name="T9" fmla="*/ 81396 h 266"/>
                <a:gd name="T10" fmla="*/ 160762 w 266"/>
                <a:gd name="T11" fmla="*/ 92723 h 266"/>
                <a:gd name="T12" fmla="*/ 168483 w 266"/>
                <a:gd name="T13" fmla="*/ 103788 h 266"/>
                <a:gd name="T14" fmla="*/ 104351 w 266"/>
                <a:gd name="T15" fmla="*/ 168483 h 266"/>
                <a:gd name="T16" fmla="*/ 104351 w 266"/>
                <a:gd name="T17" fmla="*/ 168483 h 266"/>
                <a:gd name="T18" fmla="*/ 92723 w 266"/>
                <a:gd name="T19" fmla="*/ 160762 h 266"/>
                <a:gd name="T20" fmla="*/ 92723 w 266"/>
                <a:gd name="T21" fmla="*/ 185184 h 266"/>
                <a:gd name="T22" fmla="*/ 92723 w 266"/>
                <a:gd name="T23" fmla="*/ 185184 h 266"/>
                <a:gd name="T24" fmla="*/ 185184 w 266"/>
                <a:gd name="T25" fmla="*/ 92723 h 266"/>
                <a:gd name="T26" fmla="*/ 92723 w 266"/>
                <a:gd name="T27" fmla="*/ 0 h 266"/>
                <a:gd name="T28" fmla="*/ 92723 w 266"/>
                <a:gd name="T29" fmla="*/ 0 h 266"/>
                <a:gd name="T30" fmla="*/ 92723 w 266"/>
                <a:gd name="T31" fmla="*/ 0 h 266"/>
                <a:gd name="T32" fmla="*/ 0 w 266"/>
                <a:gd name="T33" fmla="*/ 92723 h 266"/>
                <a:gd name="T34" fmla="*/ 92723 w 266"/>
                <a:gd name="T35" fmla="*/ 185184 h 266"/>
                <a:gd name="T36" fmla="*/ 92723 w 266"/>
                <a:gd name="T37" fmla="*/ 185184 h 266"/>
                <a:gd name="T38" fmla="*/ 92723 w 266"/>
                <a:gd name="T39" fmla="*/ 160762 h 266"/>
                <a:gd name="T40" fmla="*/ 92723 w 266"/>
                <a:gd name="T41" fmla="*/ 160762 h 266"/>
                <a:gd name="T42" fmla="*/ 81396 w 266"/>
                <a:gd name="T43" fmla="*/ 168483 h 266"/>
                <a:gd name="T44" fmla="*/ 16756 w 266"/>
                <a:gd name="T45" fmla="*/ 103788 h 266"/>
                <a:gd name="T46" fmla="*/ 24421 w 266"/>
                <a:gd name="T47" fmla="*/ 92723 h 266"/>
                <a:gd name="T48" fmla="*/ 16756 w 266"/>
                <a:gd name="T49" fmla="*/ 81396 h 266"/>
                <a:gd name="T50" fmla="*/ 81396 w 266"/>
                <a:gd name="T51" fmla="*/ 16756 h 266"/>
                <a:gd name="T52" fmla="*/ 92723 w 266"/>
                <a:gd name="T53" fmla="*/ 24421 h 266"/>
                <a:gd name="T54" fmla="*/ 92723 w 266"/>
                <a:gd name="T55" fmla="*/ 24421 h 266"/>
                <a:gd name="T56" fmla="*/ 92723 w 266"/>
                <a:gd name="T57" fmla="*/ 0 h 2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6" name="Freeform 49"/>
            <p:cNvSpPr>
              <a:spLocks/>
            </p:cNvSpPr>
            <p:nvPr/>
          </p:nvSpPr>
          <p:spPr bwMode="auto">
            <a:xfrm>
              <a:off x="3185" y="3666"/>
              <a:ext cx="488" cy="259"/>
            </a:xfrm>
            <a:custGeom>
              <a:avLst/>
              <a:gdLst>
                <a:gd name="T0" fmla="*/ 82446 w 133"/>
                <a:gd name="T1" fmla="*/ 0 h 70"/>
                <a:gd name="T2" fmla="*/ 61796 w 133"/>
                <a:gd name="T3" fmla="*/ 20824 h 70"/>
                <a:gd name="T4" fmla="*/ 55815 w 133"/>
                <a:gd name="T5" fmla="*/ 19510 h 70"/>
                <a:gd name="T6" fmla="*/ 43120 w 133"/>
                <a:gd name="T7" fmla="*/ 29078 h 70"/>
                <a:gd name="T8" fmla="*/ 0 w 133"/>
                <a:gd name="T9" fmla="*/ 29078 h 70"/>
                <a:gd name="T10" fmla="*/ 0 w 133"/>
                <a:gd name="T11" fmla="*/ 38798 h 70"/>
                <a:gd name="T12" fmla="*/ 43120 w 133"/>
                <a:gd name="T13" fmla="*/ 38798 h 70"/>
                <a:gd name="T14" fmla="*/ 55815 w 133"/>
                <a:gd name="T15" fmla="*/ 48533 h 70"/>
                <a:gd name="T16" fmla="*/ 69806 w 133"/>
                <a:gd name="T17" fmla="*/ 33936 h 70"/>
                <a:gd name="T18" fmla="*/ 68511 w 133"/>
                <a:gd name="T19" fmla="*/ 27765 h 70"/>
                <a:gd name="T20" fmla="*/ 88464 w 133"/>
                <a:gd name="T21" fmla="*/ 6175 h 70"/>
                <a:gd name="T22" fmla="*/ 82446 w 133"/>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nvGrpSpPr>
            <p:cNvPr id="6187" name="Group 221"/>
            <p:cNvGrpSpPr>
              <a:grpSpLocks/>
            </p:cNvGrpSpPr>
            <p:nvPr/>
          </p:nvGrpSpPr>
          <p:grpSpPr bwMode="auto">
            <a:xfrm>
              <a:off x="3397" y="4622"/>
              <a:ext cx="770" cy="734"/>
              <a:chOff x="0" y="0"/>
              <a:chExt cx="454025" cy="431800"/>
            </a:xfrm>
          </p:grpSpPr>
          <p:sp>
            <p:nvSpPr>
              <p:cNvPr id="6235" name="Freeform 50"/>
              <p:cNvSpPr>
                <a:spLocks/>
              </p:cNvSpPr>
              <p:nvPr/>
            </p:nvSpPr>
            <p:spPr bwMode="auto">
              <a:xfrm>
                <a:off x="0" y="88900"/>
                <a:ext cx="454025" cy="342900"/>
              </a:xfrm>
              <a:custGeom>
                <a:avLst/>
                <a:gdLst>
                  <a:gd name="T0" fmla="*/ 2147483647 w 208"/>
                  <a:gd name="T1" fmla="*/ 0 h 157"/>
                  <a:gd name="T2" fmla="*/ 2147483647 w 208"/>
                  <a:gd name="T3" fmla="*/ 2147483647 h 157"/>
                  <a:gd name="T4" fmla="*/ 2147483647 w 208"/>
                  <a:gd name="T5" fmla="*/ 0 h 157"/>
                  <a:gd name="T6" fmla="*/ 0 w 208"/>
                  <a:gd name="T7" fmla="*/ 2147483647 h 157"/>
                  <a:gd name="T8" fmla="*/ 2147483647 w 208"/>
                  <a:gd name="T9" fmla="*/ 2147483647 h 157"/>
                  <a:gd name="T10" fmla="*/ 2147483647 w 208"/>
                  <a:gd name="T11" fmla="*/ 2147483647 h 157"/>
                  <a:gd name="T12" fmla="*/ 2147483647 w 208"/>
                  <a:gd name="T13" fmla="*/ 0 h 1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6" name="Freeform 51"/>
              <p:cNvSpPr>
                <a:spLocks/>
              </p:cNvSpPr>
              <p:nvPr/>
            </p:nvSpPr>
            <p:spPr bwMode="auto">
              <a:xfrm>
                <a:off x="203200" y="0"/>
                <a:ext cx="123825" cy="157163"/>
              </a:xfrm>
              <a:custGeom>
                <a:avLst/>
                <a:gdLst>
                  <a:gd name="T0" fmla="*/ 2147483647 w 57"/>
                  <a:gd name="T1" fmla="*/ 2147483647 h 72"/>
                  <a:gd name="T2" fmla="*/ 2147483647 w 57"/>
                  <a:gd name="T3" fmla="*/ 0 h 72"/>
                  <a:gd name="T4" fmla="*/ 2147483647 w 57"/>
                  <a:gd name="T5" fmla="*/ 2147483647 h 72"/>
                  <a:gd name="T6" fmla="*/ 2147483647 w 57"/>
                  <a:gd name="T7" fmla="*/ 2147483647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sp>
          <p:nvSpPr>
            <p:cNvPr id="6188" name="Freeform 52"/>
            <p:cNvSpPr>
              <a:spLocks/>
            </p:cNvSpPr>
            <p:nvPr/>
          </p:nvSpPr>
          <p:spPr bwMode="auto">
            <a:xfrm>
              <a:off x="1018" y="258"/>
              <a:ext cx="1153" cy="938"/>
            </a:xfrm>
            <a:custGeom>
              <a:avLst/>
              <a:gdLst>
                <a:gd name="T0" fmla="*/ 215053 w 312"/>
                <a:gd name="T1" fmla="*/ 60288 h 253"/>
                <a:gd name="T2" fmla="*/ 210204 w 312"/>
                <a:gd name="T3" fmla="*/ 52535 h 253"/>
                <a:gd name="T4" fmla="*/ 54450 w 312"/>
                <a:gd name="T5" fmla="*/ 158337 h 253"/>
                <a:gd name="T6" fmla="*/ 19228 w 312"/>
                <a:gd name="T7" fmla="*/ 149828 h 253"/>
                <a:gd name="T8" fmla="*/ 24076 w 312"/>
                <a:gd name="T9" fmla="*/ 113539 h 253"/>
                <a:gd name="T10" fmla="*/ 180529 w 312"/>
                <a:gd name="T11" fmla="*/ 7752 h 253"/>
                <a:gd name="T12" fmla="*/ 175123 w 312"/>
                <a:gd name="T13" fmla="*/ 0 h 253"/>
                <a:gd name="T14" fmla="*/ 17920 w 312"/>
                <a:gd name="T15" fmla="*/ 107121 h 253"/>
                <a:gd name="T16" fmla="*/ 10244 w 312"/>
                <a:gd name="T17" fmla="*/ 155489 h 253"/>
                <a:gd name="T18" fmla="*/ 57277 w 312"/>
                <a:gd name="T19" fmla="*/ 167409 h 253"/>
                <a:gd name="T20" fmla="*/ 215053 w 312"/>
                <a:gd name="T21" fmla="*/ 60288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9" name="Freeform 53"/>
            <p:cNvSpPr>
              <a:spLocks/>
            </p:cNvSpPr>
            <p:nvPr/>
          </p:nvSpPr>
          <p:spPr bwMode="auto">
            <a:xfrm>
              <a:off x="1895" y="204"/>
              <a:ext cx="319" cy="438"/>
            </a:xfrm>
            <a:custGeom>
              <a:avLst/>
              <a:gdLst>
                <a:gd name="T0" fmla="*/ 56248 w 86"/>
                <a:gd name="T1" fmla="*/ 81056 h 118"/>
                <a:gd name="T2" fmla="*/ 47716 w 86"/>
                <a:gd name="T3" fmla="*/ 79527 h 118"/>
                <a:gd name="T4" fmla="*/ 2092 w 86"/>
                <a:gd name="T5" fmla="*/ 11202 h 118"/>
                <a:gd name="T6" fmla="*/ 4184 w 86"/>
                <a:gd name="T7" fmla="*/ 2093 h 118"/>
                <a:gd name="T8" fmla="*/ 13264 w 86"/>
                <a:gd name="T9" fmla="*/ 4187 h 118"/>
                <a:gd name="T10" fmla="*/ 58284 w 86"/>
                <a:gd name="T11" fmla="*/ 71962 h 118"/>
                <a:gd name="T12" fmla="*/ 56248 w 86"/>
                <a:gd name="T13" fmla="*/ 81056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0" name="Freeform 54"/>
            <p:cNvSpPr>
              <a:spLocks/>
            </p:cNvSpPr>
            <p:nvPr/>
          </p:nvSpPr>
          <p:spPr bwMode="auto">
            <a:xfrm>
              <a:off x="1169" y="506"/>
              <a:ext cx="872" cy="572"/>
            </a:xfrm>
            <a:custGeom>
              <a:avLst/>
              <a:gdLst>
                <a:gd name="T0" fmla="*/ 162532 w 236"/>
                <a:gd name="T1" fmla="*/ 9119 h 154"/>
                <a:gd name="T2" fmla="*/ 156376 w 236"/>
                <a:gd name="T3" fmla="*/ 0 h 154"/>
                <a:gd name="T4" fmla="*/ 17148 w 236"/>
                <a:gd name="T5" fmla="*/ 95357 h 154"/>
                <a:gd name="T6" fmla="*/ 0 w 236"/>
                <a:gd name="T7" fmla="*/ 96129 h 154"/>
                <a:gd name="T8" fmla="*/ 750 w 236"/>
                <a:gd name="T9" fmla="*/ 97619 h 154"/>
                <a:gd name="T10" fmla="*/ 24767 w 236"/>
                <a:gd name="T11" fmla="*/ 103153 h 154"/>
                <a:gd name="T12" fmla="*/ 162532 w 236"/>
                <a:gd name="T13" fmla="*/ 9119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1" name="Freeform 55"/>
            <p:cNvSpPr>
              <a:spLocks noEditPoints="1"/>
            </p:cNvSpPr>
            <p:nvPr/>
          </p:nvSpPr>
          <p:spPr bwMode="auto">
            <a:xfrm>
              <a:off x="457" y="1006"/>
              <a:ext cx="506" cy="884"/>
            </a:xfrm>
            <a:custGeom>
              <a:avLst/>
              <a:gdLst>
                <a:gd name="T0" fmla="*/ 42180 w 136"/>
                <a:gd name="T1" fmla="*/ 140571 h 239"/>
                <a:gd name="T2" fmla="*/ 38523 w 136"/>
                <a:gd name="T3" fmla="*/ 140571 h 239"/>
                <a:gd name="T4" fmla="*/ 38523 w 136"/>
                <a:gd name="T5" fmla="*/ 165467 h 239"/>
                <a:gd name="T6" fmla="*/ 51344 w 136"/>
                <a:gd name="T7" fmla="*/ 156468 h 239"/>
                <a:gd name="T8" fmla="*/ 42180 w 136"/>
                <a:gd name="T9" fmla="*/ 140571 h 239"/>
                <a:gd name="T10" fmla="*/ 38523 w 136"/>
                <a:gd name="T11" fmla="*/ 129541 h 239"/>
                <a:gd name="T12" fmla="*/ 38523 w 136"/>
                <a:gd name="T13" fmla="*/ 56720 h 239"/>
                <a:gd name="T14" fmla="*/ 57684 w 136"/>
                <a:gd name="T15" fmla="*/ 51261 h 239"/>
                <a:gd name="T16" fmla="*/ 69173 w 136"/>
                <a:gd name="T17" fmla="*/ 9003 h 239"/>
                <a:gd name="T18" fmla="*/ 81273 w 136"/>
                <a:gd name="T19" fmla="*/ 1313 h 239"/>
                <a:gd name="T20" fmla="*/ 88330 w 136"/>
                <a:gd name="T21" fmla="*/ 13859 h 239"/>
                <a:gd name="T22" fmla="*/ 77824 w 136"/>
                <a:gd name="T23" fmla="*/ 56173 h 239"/>
                <a:gd name="T24" fmla="*/ 92762 w 136"/>
                <a:gd name="T25" fmla="*/ 92850 h 239"/>
                <a:gd name="T26" fmla="*/ 86987 w 136"/>
                <a:gd name="T27" fmla="*/ 113603 h 239"/>
                <a:gd name="T28" fmla="*/ 86987 w 136"/>
                <a:gd name="T29" fmla="*/ 113603 h 239"/>
                <a:gd name="T30" fmla="*/ 96981 w 136"/>
                <a:gd name="T31" fmla="*/ 129541 h 239"/>
                <a:gd name="T32" fmla="*/ 93327 w 136"/>
                <a:gd name="T33" fmla="*/ 143360 h 239"/>
                <a:gd name="T34" fmla="*/ 38523 w 136"/>
                <a:gd name="T35" fmla="*/ 129541 h 239"/>
                <a:gd name="T36" fmla="*/ 38523 w 136"/>
                <a:gd name="T37" fmla="*/ 140571 h 239"/>
                <a:gd name="T38" fmla="*/ 25706 w 136"/>
                <a:gd name="T39" fmla="*/ 149529 h 239"/>
                <a:gd name="T40" fmla="*/ 35647 w 136"/>
                <a:gd name="T41" fmla="*/ 165467 h 239"/>
                <a:gd name="T42" fmla="*/ 38523 w 136"/>
                <a:gd name="T43" fmla="*/ 165467 h 239"/>
                <a:gd name="T44" fmla="*/ 38523 w 136"/>
                <a:gd name="T45" fmla="*/ 140571 h 239"/>
                <a:gd name="T46" fmla="*/ 38523 w 136"/>
                <a:gd name="T47" fmla="*/ 56720 h 239"/>
                <a:gd name="T48" fmla="*/ 38523 w 136"/>
                <a:gd name="T49" fmla="*/ 129541 h 239"/>
                <a:gd name="T50" fmla="*/ 0 w 136"/>
                <a:gd name="T51" fmla="*/ 119776 h 239"/>
                <a:gd name="T52" fmla="*/ 3654 w 136"/>
                <a:gd name="T53" fmla="*/ 105203 h 239"/>
                <a:gd name="T54" fmla="*/ 20709 w 136"/>
                <a:gd name="T55" fmla="*/ 96955 h 239"/>
                <a:gd name="T56" fmla="*/ 26427 w 136"/>
                <a:gd name="T57" fmla="*/ 75451 h 239"/>
                <a:gd name="T58" fmla="*/ 38523 w 136"/>
                <a:gd name="T59" fmla="*/ 56720 h 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2" name="Freeform 56"/>
            <p:cNvSpPr>
              <a:spLocks noEditPoints="1"/>
            </p:cNvSpPr>
            <p:nvPr/>
          </p:nvSpPr>
          <p:spPr bwMode="auto">
            <a:xfrm>
              <a:off x="0" y="2857"/>
              <a:ext cx="941" cy="1028"/>
            </a:xfrm>
            <a:custGeom>
              <a:avLst/>
              <a:gdLst>
                <a:gd name="T0" fmla="*/ 135578 w 255"/>
                <a:gd name="T1" fmla="*/ 90115 h 277"/>
                <a:gd name="T2" fmla="*/ 130755 w 255"/>
                <a:gd name="T3" fmla="*/ 111176 h 277"/>
                <a:gd name="T4" fmla="*/ 130755 w 255"/>
                <a:gd name="T5" fmla="*/ 130348 h 277"/>
                <a:gd name="T6" fmla="*/ 134065 w 255"/>
                <a:gd name="T7" fmla="*/ 131669 h 277"/>
                <a:gd name="T8" fmla="*/ 149099 w 255"/>
                <a:gd name="T9" fmla="*/ 153443 h 277"/>
                <a:gd name="T10" fmla="*/ 130755 w 255"/>
                <a:gd name="T11" fmla="*/ 141530 h 277"/>
                <a:gd name="T12" fmla="*/ 130755 w 255"/>
                <a:gd name="T13" fmla="*/ 38689 h 277"/>
                <a:gd name="T14" fmla="*/ 149099 w 255"/>
                <a:gd name="T15" fmla="*/ 26732 h 277"/>
                <a:gd name="T16" fmla="*/ 134065 w 255"/>
                <a:gd name="T17" fmla="*/ 48565 h 277"/>
                <a:gd name="T18" fmla="*/ 130755 w 255"/>
                <a:gd name="T19" fmla="*/ 49886 h 277"/>
                <a:gd name="T20" fmla="*/ 170395 w 255"/>
                <a:gd name="T21" fmla="*/ 85157 h 277"/>
                <a:gd name="T22" fmla="*/ 144467 w 255"/>
                <a:gd name="T23" fmla="*/ 90115 h 277"/>
                <a:gd name="T24" fmla="*/ 170395 w 255"/>
                <a:gd name="T25" fmla="*/ 94249 h 277"/>
                <a:gd name="T26" fmla="*/ 170395 w 255"/>
                <a:gd name="T27" fmla="*/ 85157 h 277"/>
                <a:gd name="T28" fmla="*/ 90299 w 255"/>
                <a:gd name="T29" fmla="*/ 194997 h 277"/>
                <a:gd name="T30" fmla="*/ 114223 w 255"/>
                <a:gd name="T31" fmla="*/ 130897 h 277"/>
                <a:gd name="T32" fmla="*/ 130755 w 255"/>
                <a:gd name="T33" fmla="*/ 69058 h 277"/>
                <a:gd name="T34" fmla="*/ 86989 w 255"/>
                <a:gd name="T35" fmla="*/ 50658 h 277"/>
                <a:gd name="T36" fmla="*/ 125171 w 255"/>
                <a:gd name="T37" fmla="*/ 90115 h 277"/>
                <a:gd name="T38" fmla="*/ 106831 w 255"/>
                <a:gd name="T39" fmla="*/ 123846 h 277"/>
                <a:gd name="T40" fmla="*/ 104772 w 255"/>
                <a:gd name="T41" fmla="*/ 150634 h 277"/>
                <a:gd name="T42" fmla="*/ 86989 w 255"/>
                <a:gd name="T43" fmla="*/ 194997 h 277"/>
                <a:gd name="T44" fmla="*/ 130755 w 255"/>
                <a:gd name="T45" fmla="*/ 49886 h 277"/>
                <a:gd name="T46" fmla="*/ 127186 w 255"/>
                <a:gd name="T47" fmla="*/ 42322 h 277"/>
                <a:gd name="T48" fmla="*/ 130755 w 255"/>
                <a:gd name="T49" fmla="*/ 130348 h 277"/>
                <a:gd name="T50" fmla="*/ 127186 w 255"/>
                <a:gd name="T51" fmla="*/ 137908 h 277"/>
                <a:gd name="T52" fmla="*/ 130755 w 255"/>
                <a:gd name="T53" fmla="*/ 130348 h 277"/>
                <a:gd name="T54" fmla="*/ 86989 w 255"/>
                <a:gd name="T55" fmla="*/ 0 h 277"/>
                <a:gd name="T56" fmla="*/ 91605 w 255"/>
                <a:gd name="T57" fmla="*/ 4902 h 277"/>
                <a:gd name="T58" fmla="*/ 87535 w 255"/>
                <a:gd name="T59" fmla="*/ 31690 h 277"/>
                <a:gd name="T60" fmla="*/ 86989 w 255"/>
                <a:gd name="T61" fmla="*/ 31690 h 277"/>
                <a:gd name="T62" fmla="*/ 43766 w 255"/>
                <a:gd name="T63" fmla="*/ 68286 h 277"/>
                <a:gd name="T64" fmla="*/ 60803 w 255"/>
                <a:gd name="T65" fmla="*/ 131669 h 277"/>
                <a:gd name="T66" fmla="*/ 84919 w 255"/>
                <a:gd name="T67" fmla="*/ 194997 h 277"/>
                <a:gd name="T68" fmla="*/ 86989 w 255"/>
                <a:gd name="T69" fmla="*/ 150634 h 277"/>
                <a:gd name="T70" fmla="*/ 70457 w 255"/>
                <a:gd name="T71" fmla="*/ 128804 h 277"/>
                <a:gd name="T72" fmla="*/ 48589 w 255"/>
                <a:gd name="T73" fmla="*/ 90115 h 277"/>
                <a:gd name="T74" fmla="*/ 86989 w 255"/>
                <a:gd name="T75" fmla="*/ 50658 h 277"/>
                <a:gd name="T76" fmla="*/ 86989 w 255"/>
                <a:gd name="T77" fmla="*/ 40229 h 277"/>
                <a:gd name="T78" fmla="*/ 86989 w 255"/>
                <a:gd name="T79" fmla="*/ 0 h 277"/>
                <a:gd name="T80" fmla="*/ 82919 w 255"/>
                <a:gd name="T81" fmla="*/ 26732 h 277"/>
                <a:gd name="T82" fmla="*/ 86989 w 255"/>
                <a:gd name="T83" fmla="*/ 0 h 277"/>
                <a:gd name="T84" fmla="*/ 43766 w 255"/>
                <a:gd name="T85" fmla="*/ 130348 h 277"/>
                <a:gd name="T86" fmla="*/ 47279 w 255"/>
                <a:gd name="T87" fmla="*/ 137908 h 277"/>
                <a:gd name="T88" fmla="*/ 43766 w 255"/>
                <a:gd name="T89" fmla="*/ 49886 h 277"/>
                <a:gd name="T90" fmla="*/ 47279 w 255"/>
                <a:gd name="T91" fmla="*/ 42322 h 277"/>
                <a:gd name="T92" fmla="*/ 43766 w 255"/>
                <a:gd name="T93" fmla="*/ 49886 h 277"/>
                <a:gd name="T94" fmla="*/ 38946 w 255"/>
                <a:gd name="T95" fmla="*/ 90115 h 277"/>
                <a:gd name="T96" fmla="*/ 43766 w 255"/>
                <a:gd name="T97" fmla="*/ 68286 h 277"/>
                <a:gd name="T98" fmla="*/ 43766 w 255"/>
                <a:gd name="T99" fmla="*/ 49886 h 277"/>
                <a:gd name="T100" fmla="*/ 41002 w 255"/>
                <a:gd name="T101" fmla="*/ 48565 h 277"/>
                <a:gd name="T102" fmla="*/ 25983 w 255"/>
                <a:gd name="T103" fmla="*/ 26732 h 277"/>
                <a:gd name="T104" fmla="*/ 43766 w 255"/>
                <a:gd name="T105" fmla="*/ 38689 h 277"/>
                <a:gd name="T106" fmla="*/ 43766 w 255"/>
                <a:gd name="T107" fmla="*/ 141530 h 277"/>
                <a:gd name="T108" fmla="*/ 25983 w 255"/>
                <a:gd name="T109" fmla="*/ 153443 h 277"/>
                <a:gd name="T110" fmla="*/ 41002 w 255"/>
                <a:gd name="T111" fmla="*/ 131669 h 277"/>
                <a:gd name="T112" fmla="*/ 43766 w 255"/>
                <a:gd name="T113" fmla="*/ 130348 h 277"/>
                <a:gd name="T114" fmla="*/ 30802 w 255"/>
                <a:gd name="T115" fmla="*/ 90115 h 277"/>
                <a:gd name="T116" fmla="*/ 4819 w 255"/>
                <a:gd name="T117" fmla="*/ 85157 h 277"/>
                <a:gd name="T118" fmla="*/ 4819 w 255"/>
                <a:gd name="T119" fmla="*/ 94249 h 277"/>
                <a:gd name="T120" fmla="*/ 30802 w 255"/>
                <a:gd name="T121" fmla="*/ 90115 h 2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3" name="Freeform 57"/>
            <p:cNvSpPr>
              <a:spLocks noEditPoints="1"/>
            </p:cNvSpPr>
            <p:nvPr/>
          </p:nvSpPr>
          <p:spPr bwMode="auto">
            <a:xfrm>
              <a:off x="3479" y="204"/>
              <a:ext cx="899" cy="881"/>
            </a:xfrm>
            <a:custGeom>
              <a:avLst/>
              <a:gdLst>
                <a:gd name="T0" fmla="*/ 160166 w 243"/>
                <a:gd name="T1" fmla="*/ 64017 h 238"/>
                <a:gd name="T2" fmla="*/ 148368 w 243"/>
                <a:gd name="T3" fmla="*/ 57620 h 238"/>
                <a:gd name="T4" fmla="*/ 142741 w 243"/>
                <a:gd name="T5" fmla="*/ 49399 h 238"/>
                <a:gd name="T6" fmla="*/ 133022 w 243"/>
                <a:gd name="T7" fmla="*/ 57058 h 238"/>
                <a:gd name="T8" fmla="*/ 134487 w 243"/>
                <a:gd name="T9" fmla="*/ 44479 h 238"/>
                <a:gd name="T10" fmla="*/ 124003 w 243"/>
                <a:gd name="T11" fmla="*/ 44479 h 238"/>
                <a:gd name="T12" fmla="*/ 112205 w 243"/>
                <a:gd name="T13" fmla="*/ 37531 h 238"/>
                <a:gd name="T14" fmla="*/ 106785 w 243"/>
                <a:gd name="T15" fmla="*/ 29117 h 238"/>
                <a:gd name="T16" fmla="*/ 97014 w 243"/>
                <a:gd name="T17" fmla="*/ 36817 h 238"/>
                <a:gd name="T18" fmla="*/ 98342 w 243"/>
                <a:gd name="T19" fmla="*/ 24405 h 238"/>
                <a:gd name="T20" fmla="*/ 88816 w 243"/>
                <a:gd name="T21" fmla="*/ 24405 h 238"/>
                <a:gd name="T22" fmla="*/ 76263 w 243"/>
                <a:gd name="T23" fmla="*/ 17442 h 238"/>
                <a:gd name="T24" fmla="*/ 70640 w 243"/>
                <a:gd name="T25" fmla="*/ 9028 h 238"/>
                <a:gd name="T26" fmla="*/ 70078 w 243"/>
                <a:gd name="T27" fmla="*/ 15225 h 238"/>
                <a:gd name="T28" fmla="*/ 144262 w 243"/>
                <a:gd name="T29" fmla="*/ 89011 h 238"/>
                <a:gd name="T30" fmla="*/ 142741 w 243"/>
                <a:gd name="T31" fmla="*/ 91805 h 238"/>
                <a:gd name="T32" fmla="*/ 70078 w 243"/>
                <a:gd name="T33" fmla="*/ 51439 h 238"/>
                <a:gd name="T34" fmla="*/ 135801 w 243"/>
                <a:gd name="T35" fmla="*/ 103632 h 238"/>
                <a:gd name="T36" fmla="*/ 134487 w 243"/>
                <a:gd name="T37" fmla="*/ 106264 h 238"/>
                <a:gd name="T38" fmla="*/ 70078 w 243"/>
                <a:gd name="T39" fmla="*/ 70199 h 238"/>
                <a:gd name="T40" fmla="*/ 128165 w 243"/>
                <a:gd name="T41" fmla="*/ 118087 h 238"/>
                <a:gd name="T42" fmla="*/ 126086 w 243"/>
                <a:gd name="T43" fmla="*/ 120923 h 238"/>
                <a:gd name="T44" fmla="*/ 70078 w 243"/>
                <a:gd name="T45" fmla="*/ 89725 h 238"/>
                <a:gd name="T46" fmla="*/ 119911 w 243"/>
                <a:gd name="T47" fmla="*/ 132735 h 238"/>
                <a:gd name="T48" fmla="*/ 118583 w 243"/>
                <a:gd name="T49" fmla="*/ 135585 h 238"/>
                <a:gd name="T50" fmla="*/ 70078 w 243"/>
                <a:gd name="T51" fmla="*/ 108344 h 238"/>
                <a:gd name="T52" fmla="*/ 95701 w 243"/>
                <a:gd name="T53" fmla="*/ 160538 h 238"/>
                <a:gd name="T54" fmla="*/ 168416 w 243"/>
                <a:gd name="T55" fmla="*/ 63251 h 238"/>
                <a:gd name="T56" fmla="*/ 70078 w 243"/>
                <a:gd name="T57" fmla="*/ 15225 h 238"/>
                <a:gd name="T58" fmla="*/ 58842 w 243"/>
                <a:gd name="T59" fmla="*/ 7714 h 238"/>
                <a:gd name="T60" fmla="*/ 54132 w 243"/>
                <a:gd name="T61" fmla="*/ 0 h 238"/>
                <a:gd name="T62" fmla="*/ 10277 w 243"/>
                <a:gd name="T63" fmla="*/ 113209 h 238"/>
                <a:gd name="T64" fmla="*/ 70078 w 243"/>
                <a:gd name="T65" fmla="*/ 108344 h 238"/>
                <a:gd name="T66" fmla="*/ 18738 w 243"/>
                <a:gd name="T67" fmla="*/ 78476 h 238"/>
                <a:gd name="T68" fmla="*/ 70078 w 243"/>
                <a:gd name="T69" fmla="*/ 104946 h 238"/>
                <a:gd name="T70" fmla="*/ 27743 w 243"/>
                <a:gd name="T71" fmla="*/ 66086 h 238"/>
                <a:gd name="T72" fmla="*/ 29016 w 243"/>
                <a:gd name="T73" fmla="*/ 63251 h 238"/>
                <a:gd name="T74" fmla="*/ 70078 w 243"/>
                <a:gd name="T75" fmla="*/ 70199 h 238"/>
                <a:gd name="T76" fmla="*/ 35394 w 243"/>
                <a:gd name="T77" fmla="*/ 49399 h 238"/>
                <a:gd name="T78" fmla="*/ 70078 w 243"/>
                <a:gd name="T79" fmla="*/ 66649 h 238"/>
                <a:gd name="T80" fmla="*/ 43648 w 243"/>
                <a:gd name="T81" fmla="*/ 36817 h 238"/>
                <a:gd name="T82" fmla="*/ 44961 w 243"/>
                <a:gd name="T83" fmla="*/ 33981 h 238"/>
                <a:gd name="T84" fmla="*/ 70078 w 243"/>
                <a:gd name="T85" fmla="*/ 15225 h 2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4" name="Freeform 58"/>
            <p:cNvSpPr>
              <a:spLocks noEditPoints="1"/>
            </p:cNvSpPr>
            <p:nvPr/>
          </p:nvSpPr>
          <p:spPr bwMode="auto">
            <a:xfrm>
              <a:off x="309" y="3882"/>
              <a:ext cx="874" cy="884"/>
            </a:xfrm>
            <a:custGeom>
              <a:avLst/>
              <a:gdLst>
                <a:gd name="T0" fmla="*/ 131652 w 236"/>
                <a:gd name="T1" fmla="*/ 41548 h 239"/>
                <a:gd name="T2" fmla="*/ 136574 w 236"/>
                <a:gd name="T3" fmla="*/ 84409 h 239"/>
                <a:gd name="T4" fmla="*/ 137907 w 236"/>
                <a:gd name="T5" fmla="*/ 94122 h 239"/>
                <a:gd name="T6" fmla="*/ 144858 w 236"/>
                <a:gd name="T7" fmla="*/ 108747 h 239"/>
                <a:gd name="T8" fmla="*/ 131652 w 236"/>
                <a:gd name="T9" fmla="*/ 134960 h 239"/>
                <a:gd name="T10" fmla="*/ 117031 w 236"/>
                <a:gd name="T11" fmla="*/ 107981 h 239"/>
                <a:gd name="T12" fmla="*/ 117031 w 236"/>
                <a:gd name="T13" fmla="*/ 54094 h 239"/>
                <a:gd name="T14" fmla="*/ 126782 w 236"/>
                <a:gd name="T15" fmla="*/ 63655 h 239"/>
                <a:gd name="T16" fmla="*/ 128867 w 236"/>
                <a:gd name="T17" fmla="*/ 74134 h 239"/>
                <a:gd name="T18" fmla="*/ 131652 w 236"/>
                <a:gd name="T19" fmla="*/ 97706 h 239"/>
                <a:gd name="T20" fmla="*/ 131652 w 236"/>
                <a:gd name="T21" fmla="*/ 90020 h 239"/>
                <a:gd name="T22" fmla="*/ 117031 w 236"/>
                <a:gd name="T23" fmla="*/ 107230 h 239"/>
                <a:gd name="T24" fmla="*/ 111546 w 236"/>
                <a:gd name="T25" fmla="*/ 95435 h 239"/>
                <a:gd name="T26" fmla="*/ 114946 w 236"/>
                <a:gd name="T27" fmla="*/ 119007 h 239"/>
                <a:gd name="T28" fmla="*/ 117031 w 236"/>
                <a:gd name="T29" fmla="*/ 11026 h 239"/>
                <a:gd name="T30" fmla="*/ 113616 w 236"/>
                <a:gd name="T31" fmla="*/ 33847 h 239"/>
                <a:gd name="T32" fmla="*/ 117031 w 236"/>
                <a:gd name="T33" fmla="*/ 54094 h 239"/>
                <a:gd name="T34" fmla="*/ 110776 w 236"/>
                <a:gd name="T35" fmla="*/ 81620 h 239"/>
                <a:gd name="T36" fmla="*/ 110776 w 236"/>
                <a:gd name="T37" fmla="*/ 144673 h 239"/>
                <a:gd name="T38" fmla="*/ 110776 w 236"/>
                <a:gd name="T39" fmla="*/ 3392 h 239"/>
                <a:gd name="T40" fmla="*/ 110776 w 236"/>
                <a:gd name="T41" fmla="*/ 27678 h 239"/>
                <a:gd name="T42" fmla="*/ 100258 w 236"/>
                <a:gd name="T43" fmla="*/ 61577 h 239"/>
                <a:gd name="T44" fmla="*/ 110776 w 236"/>
                <a:gd name="T45" fmla="*/ 74681 h 239"/>
                <a:gd name="T46" fmla="*/ 110776 w 236"/>
                <a:gd name="T47" fmla="*/ 94122 h 239"/>
                <a:gd name="T48" fmla="*/ 100258 w 236"/>
                <a:gd name="T49" fmla="*/ 112127 h 239"/>
                <a:gd name="T50" fmla="*/ 105139 w 236"/>
                <a:gd name="T51" fmla="*/ 99023 h 239"/>
                <a:gd name="T52" fmla="*/ 101795 w 236"/>
                <a:gd name="T53" fmla="*/ 75451 h 239"/>
                <a:gd name="T54" fmla="*/ 85789 w 236"/>
                <a:gd name="T55" fmla="*/ 4856 h 239"/>
                <a:gd name="T56" fmla="*/ 100258 w 236"/>
                <a:gd name="T57" fmla="*/ 0 h 239"/>
                <a:gd name="T58" fmla="*/ 100258 w 236"/>
                <a:gd name="T59" fmla="*/ 129541 h 239"/>
                <a:gd name="T60" fmla="*/ 85789 w 236"/>
                <a:gd name="T61" fmla="*/ 155699 h 239"/>
                <a:gd name="T62" fmla="*/ 97418 w 236"/>
                <a:gd name="T63" fmla="*/ 66433 h 239"/>
                <a:gd name="T64" fmla="*/ 85789 w 236"/>
                <a:gd name="T65" fmla="*/ 93412 h 239"/>
                <a:gd name="T66" fmla="*/ 95388 w 236"/>
                <a:gd name="T67" fmla="*/ 78225 h 239"/>
                <a:gd name="T68" fmla="*/ 85789 w 236"/>
                <a:gd name="T69" fmla="*/ 56720 h 239"/>
                <a:gd name="T70" fmla="*/ 87104 w 236"/>
                <a:gd name="T71" fmla="*/ 118312 h 239"/>
                <a:gd name="T72" fmla="*/ 85789 w 236"/>
                <a:gd name="T73" fmla="*/ 4856 h 239"/>
                <a:gd name="T74" fmla="*/ 85789 w 236"/>
                <a:gd name="T75" fmla="*/ 4856 h 239"/>
                <a:gd name="T76" fmla="*/ 85789 w 236"/>
                <a:gd name="T77" fmla="*/ 122606 h 239"/>
                <a:gd name="T78" fmla="*/ 84267 w 236"/>
                <a:gd name="T79" fmla="*/ 112127 h 239"/>
                <a:gd name="T80" fmla="*/ 85789 w 236"/>
                <a:gd name="T81" fmla="*/ 93412 h 239"/>
                <a:gd name="T82" fmla="*/ 69027 w 236"/>
                <a:gd name="T83" fmla="*/ 85914 h 239"/>
                <a:gd name="T84" fmla="*/ 73897 w 236"/>
                <a:gd name="T85" fmla="*/ 113603 h 239"/>
                <a:gd name="T86" fmla="*/ 75227 w 236"/>
                <a:gd name="T87" fmla="*/ 123919 h 239"/>
                <a:gd name="T88" fmla="*/ 82182 w 236"/>
                <a:gd name="T89" fmla="*/ 137738 h 239"/>
                <a:gd name="T90" fmla="*/ 85789 w 236"/>
                <a:gd name="T91" fmla="*/ 68512 h 239"/>
                <a:gd name="T92" fmla="*/ 69027 w 236"/>
                <a:gd name="T93" fmla="*/ 12546 h 239"/>
                <a:gd name="T94" fmla="*/ 69027 w 236"/>
                <a:gd name="T95" fmla="*/ 12546 h 239"/>
                <a:gd name="T96" fmla="*/ 62076 w 236"/>
                <a:gd name="T97" fmla="*/ 146740 h 239"/>
                <a:gd name="T98" fmla="*/ 69027 w 236"/>
                <a:gd name="T99" fmla="*/ 126712 h 239"/>
                <a:gd name="T100" fmla="*/ 49470 w 236"/>
                <a:gd name="T101" fmla="*/ 157219 h 239"/>
                <a:gd name="T102" fmla="*/ 66231 w 236"/>
                <a:gd name="T103" fmla="*/ 81058 h 239"/>
                <a:gd name="T104" fmla="*/ 49470 w 236"/>
                <a:gd name="T105" fmla="*/ 110814 h 239"/>
                <a:gd name="T106" fmla="*/ 64146 w 236"/>
                <a:gd name="T107" fmla="*/ 92850 h 239"/>
                <a:gd name="T108" fmla="*/ 49470 w 236"/>
                <a:gd name="T109" fmla="*/ 74134 h 239"/>
                <a:gd name="T110" fmla="*/ 4881 w 236"/>
                <a:gd name="T111" fmla="*/ 63056 h 239"/>
                <a:gd name="T112" fmla="*/ 48714 w 236"/>
                <a:gd name="T113" fmla="*/ 125191 h 239"/>
                <a:gd name="T114" fmla="*/ 49470 w 236"/>
                <a:gd name="T115" fmla="*/ 103125 h 239"/>
                <a:gd name="T116" fmla="*/ 36319 w 236"/>
                <a:gd name="T117" fmla="*/ 92099 h 239"/>
                <a:gd name="T118" fmla="*/ 24428 w 236"/>
                <a:gd name="T119" fmla="*/ 75451 h 239"/>
                <a:gd name="T120" fmla="*/ 49470 w 236"/>
                <a:gd name="T121" fmla="*/ 21505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5" name="Rectangle 59"/>
            <p:cNvSpPr>
              <a:spLocks noChangeArrowheads="1"/>
            </p:cNvSpPr>
            <p:nvPr/>
          </p:nvSpPr>
          <p:spPr bwMode="auto">
            <a:xfrm>
              <a:off x="3699" y="3041"/>
              <a:ext cx="1064"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6" name="Rectangle 60"/>
            <p:cNvSpPr>
              <a:spLocks noChangeArrowheads="1"/>
            </p:cNvSpPr>
            <p:nvPr/>
          </p:nvSpPr>
          <p:spPr bwMode="auto">
            <a:xfrm>
              <a:off x="3742" y="2933"/>
              <a:ext cx="978"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7" name="Rectangle 61"/>
            <p:cNvSpPr>
              <a:spLocks noChangeArrowheads="1"/>
            </p:cNvSpPr>
            <p:nvPr/>
          </p:nvSpPr>
          <p:spPr bwMode="auto">
            <a:xfrm>
              <a:off x="4126" y="2825"/>
              <a:ext cx="209"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8" name="Rectangle 62"/>
            <p:cNvSpPr>
              <a:spLocks noChangeArrowheads="1"/>
            </p:cNvSpPr>
            <p:nvPr/>
          </p:nvSpPr>
          <p:spPr bwMode="auto">
            <a:xfrm>
              <a:off x="4167" y="2425"/>
              <a:ext cx="129"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9" name="Rectangle 63"/>
            <p:cNvSpPr>
              <a:spLocks noChangeArrowheads="1"/>
            </p:cNvSpPr>
            <p:nvPr/>
          </p:nvSpPr>
          <p:spPr bwMode="auto">
            <a:xfrm>
              <a:off x="4126" y="2404"/>
              <a:ext cx="209"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0" name="Rectangle 64"/>
            <p:cNvSpPr>
              <a:spLocks noChangeArrowheads="1"/>
            </p:cNvSpPr>
            <p:nvPr/>
          </p:nvSpPr>
          <p:spPr bwMode="auto">
            <a:xfrm>
              <a:off x="4443" y="2825"/>
              <a:ext cx="201"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1" name="Rectangle 65"/>
            <p:cNvSpPr>
              <a:spLocks noChangeArrowheads="1"/>
            </p:cNvSpPr>
            <p:nvPr/>
          </p:nvSpPr>
          <p:spPr bwMode="auto">
            <a:xfrm>
              <a:off x="4479" y="2425"/>
              <a:ext cx="129"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2" name="Rectangle 66"/>
            <p:cNvSpPr>
              <a:spLocks noChangeArrowheads="1"/>
            </p:cNvSpPr>
            <p:nvPr/>
          </p:nvSpPr>
          <p:spPr bwMode="auto">
            <a:xfrm>
              <a:off x="4443" y="2404"/>
              <a:ext cx="201"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3" name="Rectangle 67"/>
            <p:cNvSpPr>
              <a:spLocks noChangeArrowheads="1"/>
            </p:cNvSpPr>
            <p:nvPr/>
          </p:nvSpPr>
          <p:spPr bwMode="auto">
            <a:xfrm>
              <a:off x="3817" y="2825"/>
              <a:ext cx="209"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4" name="Rectangle 68"/>
            <p:cNvSpPr>
              <a:spLocks noChangeArrowheads="1"/>
            </p:cNvSpPr>
            <p:nvPr/>
          </p:nvSpPr>
          <p:spPr bwMode="auto">
            <a:xfrm>
              <a:off x="3853" y="2425"/>
              <a:ext cx="134"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5" name="Rectangle 69"/>
            <p:cNvSpPr>
              <a:spLocks noChangeArrowheads="1"/>
            </p:cNvSpPr>
            <p:nvPr/>
          </p:nvSpPr>
          <p:spPr bwMode="auto">
            <a:xfrm>
              <a:off x="3817" y="2404"/>
              <a:ext cx="209"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6" name="Rectangle 70"/>
            <p:cNvSpPr>
              <a:spLocks noChangeArrowheads="1"/>
            </p:cNvSpPr>
            <p:nvPr/>
          </p:nvSpPr>
          <p:spPr bwMode="auto">
            <a:xfrm>
              <a:off x="3742" y="2286"/>
              <a:ext cx="978"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7" name="Freeform 71"/>
            <p:cNvSpPr>
              <a:spLocks/>
            </p:cNvSpPr>
            <p:nvPr/>
          </p:nvSpPr>
          <p:spPr bwMode="auto">
            <a:xfrm>
              <a:off x="3742" y="1972"/>
              <a:ext cx="978" cy="314"/>
            </a:xfrm>
            <a:custGeom>
              <a:avLst/>
              <a:gdLst>
                <a:gd name="T0" fmla="*/ 25719 w 363"/>
                <a:gd name="T1" fmla="*/ 0 h 116"/>
                <a:gd name="T2" fmla="*/ 51530 w 363"/>
                <a:gd name="T3" fmla="*/ 16861 h 116"/>
                <a:gd name="T4" fmla="*/ 0 w 363"/>
                <a:gd name="T5" fmla="*/ 16861 h 116"/>
                <a:gd name="T6" fmla="*/ 25719 w 363"/>
                <a:gd name="T7" fmla="*/ 0 h 1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3" h="116">
                  <a:moveTo>
                    <a:pt x="181" y="0"/>
                  </a:moveTo>
                  <a:lnTo>
                    <a:pt x="363" y="116"/>
                  </a:lnTo>
                  <a:lnTo>
                    <a:pt x="0" y="116"/>
                  </a:lnTo>
                  <a:lnTo>
                    <a:pt x="181"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08" name="Freeform 72"/>
            <p:cNvSpPr>
              <a:spLocks noEditPoints="1"/>
            </p:cNvSpPr>
            <p:nvPr/>
          </p:nvSpPr>
          <p:spPr bwMode="auto">
            <a:xfrm>
              <a:off x="1049" y="2257"/>
              <a:ext cx="1359" cy="887"/>
            </a:xfrm>
            <a:custGeom>
              <a:avLst/>
              <a:gdLst>
                <a:gd name="T0" fmla="*/ 57178 w 367"/>
                <a:gd name="T1" fmla="*/ 18671 h 240"/>
                <a:gd name="T2" fmla="*/ 255499 w 367"/>
                <a:gd name="T3" fmla="*/ 82842 h 240"/>
                <a:gd name="T4" fmla="*/ 57178 w 367"/>
                <a:gd name="T5" fmla="*/ 146850 h 240"/>
                <a:gd name="T6" fmla="*/ 57178 w 367"/>
                <a:gd name="T7" fmla="*/ 122018 h 240"/>
                <a:gd name="T8" fmla="*/ 88346 w 367"/>
                <a:gd name="T9" fmla="*/ 98686 h 240"/>
                <a:gd name="T10" fmla="*/ 88346 w 367"/>
                <a:gd name="T11" fmla="*/ 60072 h 240"/>
                <a:gd name="T12" fmla="*/ 96067 w 367"/>
                <a:gd name="T13" fmla="*/ 60072 h 240"/>
                <a:gd name="T14" fmla="*/ 96067 w 367"/>
                <a:gd name="T15" fmla="*/ 44228 h 240"/>
                <a:gd name="T16" fmla="*/ 88346 w 367"/>
                <a:gd name="T17" fmla="*/ 44228 h 240"/>
                <a:gd name="T18" fmla="*/ 71083 w 367"/>
                <a:gd name="T19" fmla="*/ 44228 h 240"/>
                <a:gd name="T20" fmla="*/ 63366 w 367"/>
                <a:gd name="T21" fmla="*/ 44228 h 240"/>
                <a:gd name="T22" fmla="*/ 63366 w 367"/>
                <a:gd name="T23" fmla="*/ 60072 h 240"/>
                <a:gd name="T24" fmla="*/ 71083 w 367"/>
                <a:gd name="T25" fmla="*/ 60072 h 240"/>
                <a:gd name="T26" fmla="*/ 71083 w 367"/>
                <a:gd name="T27" fmla="*/ 98686 h 240"/>
                <a:gd name="T28" fmla="*/ 57178 w 367"/>
                <a:gd name="T29" fmla="*/ 107634 h 240"/>
                <a:gd name="T30" fmla="*/ 57178 w 367"/>
                <a:gd name="T31" fmla="*/ 18671 h 240"/>
                <a:gd name="T32" fmla="*/ 0 w 367"/>
                <a:gd name="T33" fmla="*/ 0 h 240"/>
                <a:gd name="T34" fmla="*/ 57178 w 367"/>
                <a:gd name="T35" fmla="*/ 18671 h 240"/>
                <a:gd name="T36" fmla="*/ 57178 w 367"/>
                <a:gd name="T37" fmla="*/ 107634 h 240"/>
                <a:gd name="T38" fmla="*/ 57178 w 367"/>
                <a:gd name="T39" fmla="*/ 107634 h 240"/>
                <a:gd name="T40" fmla="*/ 43262 w 367"/>
                <a:gd name="T41" fmla="*/ 98686 h 240"/>
                <a:gd name="T42" fmla="*/ 43262 w 367"/>
                <a:gd name="T43" fmla="*/ 60072 h 240"/>
                <a:gd name="T44" fmla="*/ 50775 w 367"/>
                <a:gd name="T45" fmla="*/ 60072 h 240"/>
                <a:gd name="T46" fmla="*/ 50775 w 367"/>
                <a:gd name="T47" fmla="*/ 44228 h 240"/>
                <a:gd name="T48" fmla="*/ 43262 w 367"/>
                <a:gd name="T49" fmla="*/ 44228 h 240"/>
                <a:gd name="T50" fmla="*/ 25740 w 367"/>
                <a:gd name="T51" fmla="*/ 44228 h 240"/>
                <a:gd name="T52" fmla="*/ 18030 w 367"/>
                <a:gd name="T53" fmla="*/ 44228 h 240"/>
                <a:gd name="T54" fmla="*/ 18030 w 367"/>
                <a:gd name="T55" fmla="*/ 60072 h 240"/>
                <a:gd name="T56" fmla="*/ 25740 w 367"/>
                <a:gd name="T57" fmla="*/ 60072 h 240"/>
                <a:gd name="T58" fmla="*/ 25740 w 367"/>
                <a:gd name="T59" fmla="*/ 98686 h 240"/>
                <a:gd name="T60" fmla="*/ 57178 w 367"/>
                <a:gd name="T61" fmla="*/ 122018 h 240"/>
                <a:gd name="T62" fmla="*/ 57178 w 367"/>
                <a:gd name="T63" fmla="*/ 122018 h 240"/>
                <a:gd name="T64" fmla="*/ 57178 w 367"/>
                <a:gd name="T65" fmla="*/ 146850 h 240"/>
                <a:gd name="T66" fmla="*/ 0 w 367"/>
                <a:gd name="T67" fmla="*/ 165481 h 240"/>
                <a:gd name="T68" fmla="*/ 0 w 367"/>
                <a:gd name="T69" fmla="*/ 0 h 2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09" name="Freeform 73"/>
            <p:cNvSpPr>
              <a:spLocks noEditPoints="1"/>
            </p:cNvSpPr>
            <p:nvPr/>
          </p:nvSpPr>
          <p:spPr bwMode="auto">
            <a:xfrm>
              <a:off x="4047" y="3230"/>
              <a:ext cx="321" cy="554"/>
            </a:xfrm>
            <a:custGeom>
              <a:avLst/>
              <a:gdLst>
                <a:gd name="T0" fmla="*/ 26777 w 86"/>
                <a:gd name="T1" fmla="*/ 88008 h 150"/>
                <a:gd name="T2" fmla="*/ 24646 w 86"/>
                <a:gd name="T3" fmla="*/ 87259 h 150"/>
                <a:gd name="T4" fmla="*/ 24646 w 86"/>
                <a:gd name="T5" fmla="*/ 103085 h 150"/>
                <a:gd name="T6" fmla="*/ 32600 w 86"/>
                <a:gd name="T7" fmla="*/ 97489 h 150"/>
                <a:gd name="T8" fmla="*/ 26777 w 86"/>
                <a:gd name="T9" fmla="*/ 88008 h 150"/>
                <a:gd name="T10" fmla="*/ 24646 w 86"/>
                <a:gd name="T11" fmla="*/ 81109 h 150"/>
                <a:gd name="T12" fmla="*/ 24646 w 86"/>
                <a:gd name="T13" fmla="*/ 34961 h 150"/>
                <a:gd name="T14" fmla="*/ 36863 w 86"/>
                <a:gd name="T15" fmla="*/ 31633 h 150"/>
                <a:gd name="T16" fmla="*/ 44249 w 86"/>
                <a:gd name="T17" fmla="*/ 5592 h 150"/>
                <a:gd name="T18" fmla="*/ 52204 w 86"/>
                <a:gd name="T19" fmla="*/ 750 h 150"/>
                <a:gd name="T20" fmla="*/ 56481 w 86"/>
                <a:gd name="T21" fmla="*/ 8210 h 150"/>
                <a:gd name="T22" fmla="*/ 50072 w 86"/>
                <a:gd name="T23" fmla="*/ 34961 h 150"/>
                <a:gd name="T24" fmla="*/ 59392 w 86"/>
                <a:gd name="T25" fmla="*/ 57686 h 150"/>
                <a:gd name="T26" fmla="*/ 55701 w 86"/>
                <a:gd name="T27" fmla="*/ 70687 h 150"/>
                <a:gd name="T28" fmla="*/ 55701 w 86"/>
                <a:gd name="T29" fmla="*/ 70687 h 150"/>
                <a:gd name="T30" fmla="*/ 62304 w 86"/>
                <a:gd name="T31" fmla="*/ 80411 h 150"/>
                <a:gd name="T32" fmla="*/ 60173 w 86"/>
                <a:gd name="T33" fmla="*/ 89320 h 150"/>
                <a:gd name="T34" fmla="*/ 24646 w 86"/>
                <a:gd name="T35" fmla="*/ 81109 h 150"/>
                <a:gd name="T36" fmla="*/ 24646 w 86"/>
                <a:gd name="T37" fmla="*/ 87259 h 150"/>
                <a:gd name="T38" fmla="*/ 16692 w 86"/>
                <a:gd name="T39" fmla="*/ 93397 h 150"/>
                <a:gd name="T40" fmla="*/ 22515 w 86"/>
                <a:gd name="T41" fmla="*/ 103085 h 150"/>
                <a:gd name="T42" fmla="*/ 24646 w 86"/>
                <a:gd name="T43" fmla="*/ 103085 h 150"/>
                <a:gd name="T44" fmla="*/ 24646 w 86"/>
                <a:gd name="T45" fmla="*/ 87259 h 150"/>
                <a:gd name="T46" fmla="*/ 24646 w 86"/>
                <a:gd name="T47" fmla="*/ 34961 h 150"/>
                <a:gd name="T48" fmla="*/ 24646 w 86"/>
                <a:gd name="T49" fmla="*/ 81109 h 150"/>
                <a:gd name="T50" fmla="*/ 0 w 86"/>
                <a:gd name="T51" fmla="*/ 74971 h 150"/>
                <a:gd name="T52" fmla="*/ 2131 w 86"/>
                <a:gd name="T53" fmla="*/ 66048 h 150"/>
                <a:gd name="T54" fmla="*/ 12997 w 86"/>
                <a:gd name="T55" fmla="*/ 60456 h 150"/>
                <a:gd name="T56" fmla="*/ 16692 w 86"/>
                <a:gd name="T57" fmla="*/ 47456 h 150"/>
                <a:gd name="T58" fmla="*/ 24646 w 86"/>
                <a:gd name="T59" fmla="*/ 34961 h 1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0" name="Freeform 74"/>
            <p:cNvSpPr>
              <a:spLocks noEditPoints="1"/>
            </p:cNvSpPr>
            <p:nvPr/>
          </p:nvSpPr>
          <p:spPr bwMode="auto">
            <a:xfrm>
              <a:off x="1272" y="1325"/>
              <a:ext cx="640" cy="784"/>
            </a:xfrm>
            <a:custGeom>
              <a:avLst/>
              <a:gdLst>
                <a:gd name="T0" fmla="*/ 122668 w 172"/>
                <a:gd name="T1" fmla="*/ 6309 h 211"/>
                <a:gd name="T2" fmla="*/ 86244 w 172"/>
                <a:gd name="T3" fmla="*/ 26106 h 211"/>
                <a:gd name="T4" fmla="*/ 101998 w 172"/>
                <a:gd name="T5" fmla="*/ 149436 h 211"/>
                <a:gd name="T6" fmla="*/ 88346 w 172"/>
                <a:gd name="T7" fmla="*/ 116853 h 211"/>
                <a:gd name="T8" fmla="*/ 93347 w 172"/>
                <a:gd name="T9" fmla="*/ 76431 h 211"/>
                <a:gd name="T10" fmla="*/ 86244 w 172"/>
                <a:gd name="T11" fmla="*/ 60996 h 211"/>
                <a:gd name="T12" fmla="*/ 92015 w 172"/>
                <a:gd name="T13" fmla="*/ 103310 h 211"/>
                <a:gd name="T14" fmla="*/ 90672 w 172"/>
                <a:gd name="T15" fmla="*/ 82131 h 211"/>
                <a:gd name="T16" fmla="*/ 86244 w 172"/>
                <a:gd name="T17" fmla="*/ 110544 h 211"/>
                <a:gd name="T18" fmla="*/ 86244 w 172"/>
                <a:gd name="T19" fmla="*/ 6309 h 211"/>
                <a:gd name="T20" fmla="*/ 69961 w 172"/>
                <a:gd name="T21" fmla="*/ 26106 h 211"/>
                <a:gd name="T22" fmla="*/ 78407 w 172"/>
                <a:gd name="T23" fmla="*/ 62334 h 211"/>
                <a:gd name="T24" fmla="*/ 71304 w 172"/>
                <a:gd name="T25" fmla="*/ 57351 h 211"/>
                <a:gd name="T26" fmla="*/ 86244 w 172"/>
                <a:gd name="T27" fmla="*/ 149436 h 211"/>
                <a:gd name="T28" fmla="*/ 72078 w 172"/>
                <a:gd name="T29" fmla="*/ 115527 h 211"/>
                <a:gd name="T30" fmla="*/ 86244 w 172"/>
                <a:gd name="T31" fmla="*/ 149436 h 211"/>
                <a:gd name="T32" fmla="*/ 80525 w 172"/>
                <a:gd name="T33" fmla="*/ 104855 h 211"/>
                <a:gd name="T34" fmla="*/ 86244 w 172"/>
                <a:gd name="T35" fmla="*/ 110544 h 211"/>
                <a:gd name="T36" fmla="*/ 69961 w 172"/>
                <a:gd name="T37" fmla="*/ 0 h 211"/>
                <a:gd name="T38" fmla="*/ 50590 w 172"/>
                <a:gd name="T39" fmla="*/ 0 h 211"/>
                <a:gd name="T40" fmla="*/ 69961 w 172"/>
                <a:gd name="T41" fmla="*/ 56634 h 211"/>
                <a:gd name="T42" fmla="*/ 50590 w 172"/>
                <a:gd name="T43" fmla="*/ 26106 h 211"/>
                <a:gd name="T44" fmla="*/ 50590 w 172"/>
                <a:gd name="T45" fmla="*/ 117626 h 211"/>
                <a:gd name="T46" fmla="*/ 69961 w 172"/>
                <a:gd name="T47" fmla="*/ 99873 h 211"/>
                <a:gd name="T48" fmla="*/ 69961 w 172"/>
                <a:gd name="T49" fmla="*/ 113416 h 211"/>
                <a:gd name="T50" fmla="*/ 52711 w 172"/>
                <a:gd name="T51" fmla="*/ 87875 h 211"/>
                <a:gd name="T52" fmla="*/ 50590 w 172"/>
                <a:gd name="T53" fmla="*/ 83457 h 211"/>
                <a:gd name="T54" fmla="*/ 50590 w 172"/>
                <a:gd name="T55" fmla="*/ 69360 h 211"/>
                <a:gd name="T56" fmla="*/ 50590 w 172"/>
                <a:gd name="T57" fmla="*/ 0 h 211"/>
                <a:gd name="T58" fmla="*/ 42753 w 172"/>
                <a:gd name="T59" fmla="*/ 0 h 211"/>
                <a:gd name="T60" fmla="*/ 50590 w 172"/>
                <a:gd name="T61" fmla="*/ 62334 h 211"/>
                <a:gd name="T62" fmla="*/ 42753 w 172"/>
                <a:gd name="T63" fmla="*/ 26106 h 211"/>
                <a:gd name="T64" fmla="*/ 42753 w 172"/>
                <a:gd name="T65" fmla="*/ 85003 h 211"/>
                <a:gd name="T66" fmla="*/ 46367 w 172"/>
                <a:gd name="T67" fmla="*/ 117626 h 211"/>
                <a:gd name="T68" fmla="*/ 50590 w 172"/>
                <a:gd name="T69" fmla="*/ 69360 h 211"/>
                <a:gd name="T70" fmla="*/ 50590 w 172"/>
                <a:gd name="T71" fmla="*/ 69360 h 211"/>
                <a:gd name="T72" fmla="*/ 42753 w 172"/>
                <a:gd name="T73" fmla="*/ 6309 h 211"/>
                <a:gd name="T74" fmla="*/ 8599 w 172"/>
                <a:gd name="T75" fmla="*/ 16208 h 211"/>
                <a:gd name="T76" fmla="*/ 42753 w 172"/>
                <a:gd name="T77" fmla="*/ 70894 h 211"/>
                <a:gd name="T78" fmla="*/ 19937 w 172"/>
                <a:gd name="T79" fmla="*/ 83457 h 211"/>
                <a:gd name="T80" fmla="*/ 20714 w 172"/>
                <a:gd name="T81" fmla="*/ 94901 h 211"/>
                <a:gd name="T82" fmla="*/ 24368 w 172"/>
                <a:gd name="T83" fmla="*/ 89974 h 211"/>
                <a:gd name="T84" fmla="*/ 33533 w 172"/>
                <a:gd name="T85" fmla="*/ 85003 h 211"/>
                <a:gd name="T86" fmla="*/ 25712 w 172"/>
                <a:gd name="T87" fmla="*/ 125994 h 211"/>
                <a:gd name="T88" fmla="*/ 31996 w 172"/>
                <a:gd name="T89" fmla="*/ 115527 h 211"/>
                <a:gd name="T90" fmla="*/ 42753 w 172"/>
                <a:gd name="T91" fmla="*/ 149436 h 211"/>
                <a:gd name="T92" fmla="*/ 0 w 172"/>
                <a:gd name="T93" fmla="*/ 20570 h 2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1" name="Freeform 75"/>
            <p:cNvSpPr>
              <a:spLocks noEditPoints="1"/>
            </p:cNvSpPr>
            <p:nvPr/>
          </p:nvSpPr>
          <p:spPr bwMode="auto">
            <a:xfrm>
              <a:off x="2502" y="2149"/>
              <a:ext cx="967" cy="971"/>
            </a:xfrm>
            <a:custGeom>
              <a:avLst/>
              <a:gdLst>
                <a:gd name="T0" fmla="*/ 173934 w 261"/>
                <a:gd name="T1" fmla="*/ 153726 h 262"/>
                <a:gd name="T2" fmla="*/ 182226 w 261"/>
                <a:gd name="T3" fmla="*/ 48869 h 262"/>
                <a:gd name="T4" fmla="*/ 173934 w 261"/>
                <a:gd name="T5" fmla="*/ 48869 h 262"/>
                <a:gd name="T6" fmla="*/ 173934 w 261"/>
                <a:gd name="T7" fmla="*/ 107711 h 262"/>
                <a:gd name="T8" fmla="*/ 158477 w 261"/>
                <a:gd name="T9" fmla="*/ 125830 h 262"/>
                <a:gd name="T10" fmla="*/ 145861 w 261"/>
                <a:gd name="T11" fmla="*/ 183200 h 262"/>
                <a:gd name="T12" fmla="*/ 145861 w 261"/>
                <a:gd name="T13" fmla="*/ 183200 h 262"/>
                <a:gd name="T14" fmla="*/ 145861 w 261"/>
                <a:gd name="T15" fmla="*/ 10588 h 262"/>
                <a:gd name="T16" fmla="*/ 141690 w 261"/>
                <a:gd name="T17" fmla="*/ 19602 h 262"/>
                <a:gd name="T18" fmla="*/ 145861 w 261"/>
                <a:gd name="T19" fmla="*/ 34915 h 262"/>
                <a:gd name="T20" fmla="*/ 140371 w 261"/>
                <a:gd name="T21" fmla="*/ 83936 h 262"/>
                <a:gd name="T22" fmla="*/ 145861 w 261"/>
                <a:gd name="T23" fmla="*/ 137697 h 262"/>
                <a:gd name="T24" fmla="*/ 145861 w 261"/>
                <a:gd name="T25" fmla="*/ 137697 h 262"/>
                <a:gd name="T26" fmla="*/ 136047 w 261"/>
                <a:gd name="T27" fmla="*/ 162227 h 262"/>
                <a:gd name="T28" fmla="*/ 117174 w 261"/>
                <a:gd name="T29" fmla="*/ 25094 h 262"/>
                <a:gd name="T30" fmla="*/ 136047 w 261"/>
                <a:gd name="T31" fmla="*/ 13942 h 262"/>
                <a:gd name="T32" fmla="*/ 136047 w 261"/>
                <a:gd name="T33" fmla="*/ 34915 h 262"/>
                <a:gd name="T34" fmla="*/ 136047 w 261"/>
                <a:gd name="T35" fmla="*/ 83936 h 262"/>
                <a:gd name="T36" fmla="*/ 117174 w 261"/>
                <a:gd name="T37" fmla="*/ 153726 h 262"/>
                <a:gd name="T38" fmla="*/ 133961 w 261"/>
                <a:gd name="T39" fmla="*/ 174150 h 262"/>
                <a:gd name="T40" fmla="*/ 117174 w 261"/>
                <a:gd name="T41" fmla="*/ 14710 h 262"/>
                <a:gd name="T42" fmla="*/ 117174 w 261"/>
                <a:gd name="T43" fmla="*/ 30738 h 262"/>
                <a:gd name="T44" fmla="*/ 94195 w 261"/>
                <a:gd name="T45" fmla="*/ 83936 h 262"/>
                <a:gd name="T46" fmla="*/ 116625 w 261"/>
                <a:gd name="T47" fmla="*/ 138464 h 262"/>
                <a:gd name="T48" fmla="*/ 116625 w 261"/>
                <a:gd name="T49" fmla="*/ 116776 h 262"/>
                <a:gd name="T50" fmla="*/ 90831 w 261"/>
                <a:gd name="T51" fmla="*/ 102822 h 262"/>
                <a:gd name="T52" fmla="*/ 64996 w 261"/>
                <a:gd name="T53" fmla="*/ 30738 h 262"/>
                <a:gd name="T54" fmla="*/ 90831 w 261"/>
                <a:gd name="T55" fmla="*/ 0 h 262"/>
                <a:gd name="T56" fmla="*/ 87990 w 261"/>
                <a:gd name="T57" fmla="*/ 83936 h 262"/>
                <a:gd name="T58" fmla="*/ 90831 w 261"/>
                <a:gd name="T59" fmla="*/ 111116 h 262"/>
                <a:gd name="T60" fmla="*/ 90831 w 261"/>
                <a:gd name="T61" fmla="*/ 125074 h 262"/>
                <a:gd name="T62" fmla="*/ 90831 w 261"/>
                <a:gd name="T63" fmla="*/ 138464 h 262"/>
                <a:gd name="T64" fmla="*/ 64996 w 261"/>
                <a:gd name="T65" fmla="*/ 2087 h 262"/>
                <a:gd name="T66" fmla="*/ 64996 w 261"/>
                <a:gd name="T67" fmla="*/ 25094 h 262"/>
                <a:gd name="T68" fmla="*/ 46738 w 261"/>
                <a:gd name="T69" fmla="*/ 13942 h 262"/>
                <a:gd name="T70" fmla="*/ 46738 w 261"/>
                <a:gd name="T71" fmla="*/ 48869 h 262"/>
                <a:gd name="T72" fmla="*/ 64230 w 261"/>
                <a:gd name="T73" fmla="*/ 102822 h 262"/>
                <a:gd name="T74" fmla="*/ 64230 w 261"/>
                <a:gd name="T75" fmla="*/ 125074 h 262"/>
                <a:gd name="T76" fmla="*/ 64996 w 261"/>
                <a:gd name="T77" fmla="*/ 138464 h 262"/>
                <a:gd name="T78" fmla="*/ 46738 w 261"/>
                <a:gd name="T79" fmla="*/ 119618 h 262"/>
                <a:gd name="T80" fmla="*/ 48209 w 261"/>
                <a:gd name="T81" fmla="*/ 162227 h 262"/>
                <a:gd name="T82" fmla="*/ 40536 w 261"/>
                <a:gd name="T83" fmla="*/ 19602 h 262"/>
                <a:gd name="T84" fmla="*/ 46738 w 261"/>
                <a:gd name="T85" fmla="*/ 6208 h 262"/>
                <a:gd name="T86" fmla="*/ 46738 w 261"/>
                <a:gd name="T87" fmla="*/ 83936 h 262"/>
                <a:gd name="T88" fmla="*/ 46738 w 261"/>
                <a:gd name="T89" fmla="*/ 131489 h 262"/>
                <a:gd name="T90" fmla="*/ 46738 w 261"/>
                <a:gd name="T91" fmla="*/ 162227 h 262"/>
                <a:gd name="T92" fmla="*/ 46738 w 261"/>
                <a:gd name="T93" fmla="*/ 162227 h 262"/>
                <a:gd name="T94" fmla="*/ 36361 w 261"/>
                <a:gd name="T95" fmla="*/ 34915 h 262"/>
                <a:gd name="T96" fmla="*/ 8292 w 261"/>
                <a:gd name="T97" fmla="*/ 153726 h 262"/>
                <a:gd name="T98" fmla="*/ 36361 w 261"/>
                <a:gd name="T99" fmla="*/ 162227 h 262"/>
                <a:gd name="T100" fmla="*/ 36361 w 261"/>
                <a:gd name="T101" fmla="*/ 162227 h 262"/>
                <a:gd name="T102" fmla="*/ 8292 w 261"/>
                <a:gd name="T103" fmla="*/ 79611 h 262"/>
                <a:gd name="T104" fmla="*/ 0 w 261"/>
                <a:gd name="T105" fmla="*/ 72647 h 262"/>
                <a:gd name="T106" fmla="*/ 8292 w 261"/>
                <a:gd name="T107" fmla="*/ 107711 h 2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2" name="Freeform 76"/>
            <p:cNvSpPr>
              <a:spLocks noEditPoints="1"/>
            </p:cNvSpPr>
            <p:nvPr/>
          </p:nvSpPr>
          <p:spPr bwMode="auto">
            <a:xfrm>
              <a:off x="1535" y="3400"/>
              <a:ext cx="1093" cy="827"/>
            </a:xfrm>
            <a:custGeom>
              <a:avLst/>
              <a:gdLst>
                <a:gd name="T0" fmla="*/ 189208 w 295"/>
                <a:gd name="T1" fmla="*/ 0 h 224"/>
                <a:gd name="T2" fmla="*/ 193328 w 295"/>
                <a:gd name="T3" fmla="*/ 23950 h 224"/>
                <a:gd name="T4" fmla="*/ 156399 w 295"/>
                <a:gd name="T5" fmla="*/ 153645 h 224"/>
                <a:gd name="T6" fmla="*/ 173187 w 295"/>
                <a:gd name="T7" fmla="*/ 128931 h 224"/>
                <a:gd name="T8" fmla="*/ 173943 w 295"/>
                <a:gd name="T9" fmla="*/ 19874 h 224"/>
                <a:gd name="T10" fmla="*/ 156399 w 295"/>
                <a:gd name="T11" fmla="*/ 133007 h 224"/>
                <a:gd name="T12" fmla="*/ 156399 w 295"/>
                <a:gd name="T13" fmla="*/ 10973 h 224"/>
                <a:gd name="T14" fmla="*/ 156399 w 295"/>
                <a:gd name="T15" fmla="*/ 142672 h 224"/>
                <a:gd name="T16" fmla="*/ 156399 w 295"/>
                <a:gd name="T17" fmla="*/ 122784 h 224"/>
                <a:gd name="T18" fmla="*/ 156399 w 295"/>
                <a:gd name="T19" fmla="*/ 133007 h 224"/>
                <a:gd name="T20" fmla="*/ 140378 w 295"/>
                <a:gd name="T21" fmla="*/ 87861 h 224"/>
                <a:gd name="T22" fmla="*/ 141697 w 295"/>
                <a:gd name="T23" fmla="*/ 67227 h 224"/>
                <a:gd name="T24" fmla="*/ 136054 w 295"/>
                <a:gd name="T25" fmla="*/ 45895 h 224"/>
                <a:gd name="T26" fmla="*/ 130619 w 295"/>
                <a:gd name="T27" fmla="*/ 87861 h 224"/>
                <a:gd name="T28" fmla="*/ 130619 w 295"/>
                <a:gd name="T29" fmla="*/ 68534 h 224"/>
                <a:gd name="T30" fmla="*/ 132649 w 295"/>
                <a:gd name="T31" fmla="*/ 51484 h 224"/>
                <a:gd name="T32" fmla="*/ 130619 w 295"/>
                <a:gd name="T33" fmla="*/ 0 h 224"/>
                <a:gd name="T34" fmla="*/ 130619 w 295"/>
                <a:gd name="T35" fmla="*/ 0 h 224"/>
                <a:gd name="T36" fmla="*/ 102698 w 295"/>
                <a:gd name="T37" fmla="*/ 142672 h 224"/>
                <a:gd name="T38" fmla="*/ 127007 w 295"/>
                <a:gd name="T39" fmla="*/ 45895 h 224"/>
                <a:gd name="T40" fmla="*/ 117233 w 295"/>
                <a:gd name="T41" fmla="*/ 74681 h 224"/>
                <a:gd name="T42" fmla="*/ 130619 w 295"/>
                <a:gd name="T43" fmla="*/ 133007 h 224"/>
                <a:gd name="T44" fmla="*/ 103246 w 295"/>
                <a:gd name="T45" fmla="*/ 85654 h 224"/>
                <a:gd name="T46" fmla="*/ 102698 w 295"/>
                <a:gd name="T47" fmla="*/ 72665 h 224"/>
                <a:gd name="T48" fmla="*/ 128533 w 295"/>
                <a:gd name="T49" fmla="*/ 47951 h 224"/>
                <a:gd name="T50" fmla="*/ 130619 w 295"/>
                <a:gd name="T51" fmla="*/ 62457 h 224"/>
                <a:gd name="T52" fmla="*/ 124921 w 295"/>
                <a:gd name="T53" fmla="*/ 79506 h 224"/>
                <a:gd name="T54" fmla="*/ 130619 w 295"/>
                <a:gd name="T55" fmla="*/ 68534 h 224"/>
                <a:gd name="T56" fmla="*/ 102698 w 295"/>
                <a:gd name="T57" fmla="*/ 10973 h 224"/>
                <a:gd name="T58" fmla="*/ 102698 w 295"/>
                <a:gd name="T59" fmla="*/ 142672 h 224"/>
                <a:gd name="T60" fmla="*/ 102698 w 295"/>
                <a:gd name="T61" fmla="*/ 72665 h 224"/>
                <a:gd name="T62" fmla="*/ 88748 w 295"/>
                <a:gd name="T63" fmla="*/ 83036 h 224"/>
                <a:gd name="T64" fmla="*/ 102698 w 295"/>
                <a:gd name="T65" fmla="*/ 94008 h 224"/>
                <a:gd name="T66" fmla="*/ 71260 w 295"/>
                <a:gd name="T67" fmla="*/ 107041 h 224"/>
                <a:gd name="T68" fmla="*/ 76147 w 295"/>
                <a:gd name="T69" fmla="*/ 77505 h 224"/>
                <a:gd name="T70" fmla="*/ 69930 w 295"/>
                <a:gd name="T71" fmla="*/ 63709 h 224"/>
                <a:gd name="T72" fmla="*/ 77466 w 295"/>
                <a:gd name="T73" fmla="*/ 66529 h 224"/>
                <a:gd name="T74" fmla="*/ 69174 w 295"/>
                <a:gd name="T75" fmla="*/ 60382 h 224"/>
                <a:gd name="T76" fmla="*/ 70493 w 295"/>
                <a:gd name="T77" fmla="*/ 102910 h 224"/>
                <a:gd name="T78" fmla="*/ 69174 w 295"/>
                <a:gd name="T79" fmla="*/ 84347 h 224"/>
                <a:gd name="T80" fmla="*/ 0 w 295"/>
                <a:gd name="T81" fmla="*/ 15798 h 224"/>
                <a:gd name="T82" fmla="*/ 69174 w 295"/>
                <a:gd name="T83" fmla="*/ 142672 h 224"/>
                <a:gd name="T84" fmla="*/ 11845 w 295"/>
                <a:gd name="T85" fmla="*/ 23950 h 224"/>
                <a:gd name="T86" fmla="*/ 69174 w 295"/>
                <a:gd name="T87" fmla="*/ 19874 h 224"/>
                <a:gd name="T88" fmla="*/ 55239 w 295"/>
                <a:gd name="T89" fmla="*/ 88423 h 224"/>
                <a:gd name="T90" fmla="*/ 69174 w 295"/>
                <a:gd name="T91" fmla="*/ 107735 h 224"/>
                <a:gd name="T92" fmla="*/ 20908 w 295"/>
                <a:gd name="T93" fmla="*/ 30846 h 224"/>
                <a:gd name="T94" fmla="*/ 69174 w 295"/>
                <a:gd name="T95" fmla="*/ 78964 h 224"/>
                <a:gd name="T96" fmla="*/ 69174 w 295"/>
                <a:gd name="T97" fmla="*/ 84347 h 224"/>
                <a:gd name="T98" fmla="*/ 63531 w 295"/>
                <a:gd name="T99" fmla="*/ 91243 h 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3" name="Freeform 77"/>
            <p:cNvSpPr>
              <a:spLocks/>
            </p:cNvSpPr>
            <p:nvPr/>
          </p:nvSpPr>
          <p:spPr bwMode="auto">
            <a:xfrm>
              <a:off x="2013" y="2188"/>
              <a:ext cx="363" cy="270"/>
            </a:xfrm>
            <a:custGeom>
              <a:avLst/>
              <a:gdLst>
                <a:gd name="T0" fmla="*/ 48172 w 98"/>
                <a:gd name="T1" fmla="*/ 0 h 74"/>
                <a:gd name="T2" fmla="*/ 34259 w 98"/>
                <a:gd name="T3" fmla="*/ 5152 h 74"/>
                <a:gd name="T4" fmla="*/ 20884 w 98"/>
                <a:gd name="T5" fmla="*/ 0 h 74"/>
                <a:gd name="T6" fmla="*/ 0 w 98"/>
                <a:gd name="T7" fmla="*/ 18798 h 74"/>
                <a:gd name="T8" fmla="*/ 35578 w 98"/>
                <a:gd name="T9" fmla="*/ 47845 h 74"/>
                <a:gd name="T10" fmla="*/ 68355 w 98"/>
                <a:gd name="T11" fmla="*/ 18798 h 74"/>
                <a:gd name="T12" fmla="*/ 48172 w 98"/>
                <a:gd name="T13" fmla="*/ 0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4" name="Freeform 78"/>
            <p:cNvSpPr>
              <a:spLocks/>
            </p:cNvSpPr>
            <p:nvPr/>
          </p:nvSpPr>
          <p:spPr bwMode="auto">
            <a:xfrm>
              <a:off x="2175" y="2116"/>
              <a:ext cx="101" cy="127"/>
            </a:xfrm>
            <a:custGeom>
              <a:avLst/>
              <a:gdLst>
                <a:gd name="T0" fmla="*/ 4294 w 27"/>
                <a:gd name="T1" fmla="*/ 24709 h 34"/>
                <a:gd name="T2" fmla="*/ 9584 w 27"/>
                <a:gd name="T3" fmla="*/ 0 h 34"/>
                <a:gd name="T4" fmla="*/ 19785 w 27"/>
                <a:gd name="T5" fmla="*/ 2137 h 34"/>
                <a:gd name="T6" fmla="*/ 4294 w 27"/>
                <a:gd name="T7" fmla="*/ 24709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5" name="Freeform 79"/>
            <p:cNvSpPr>
              <a:spLocks noEditPoints="1"/>
            </p:cNvSpPr>
            <p:nvPr/>
          </p:nvSpPr>
          <p:spPr bwMode="auto">
            <a:xfrm>
              <a:off x="1610" y="4388"/>
              <a:ext cx="381" cy="529"/>
            </a:xfrm>
            <a:custGeom>
              <a:avLst/>
              <a:gdLst>
                <a:gd name="T0" fmla="*/ 60287 w 103"/>
                <a:gd name="T1" fmla="*/ 61050 h 143"/>
                <a:gd name="T2" fmla="*/ 71314 w 103"/>
                <a:gd name="T3" fmla="*/ 77552 h 143"/>
                <a:gd name="T4" fmla="*/ 70603 w 103"/>
                <a:gd name="T5" fmla="*/ 99078 h 143"/>
                <a:gd name="T6" fmla="*/ 60287 w 103"/>
                <a:gd name="T7" fmla="*/ 94972 h 143"/>
                <a:gd name="T8" fmla="*/ 60287 w 103"/>
                <a:gd name="T9" fmla="*/ 92893 h 143"/>
                <a:gd name="T10" fmla="*/ 63120 w 103"/>
                <a:gd name="T11" fmla="*/ 94206 h 143"/>
                <a:gd name="T12" fmla="*/ 69290 w 103"/>
                <a:gd name="T13" fmla="*/ 90059 h 143"/>
                <a:gd name="T14" fmla="*/ 69290 w 103"/>
                <a:gd name="T15" fmla="*/ 78262 h 143"/>
                <a:gd name="T16" fmla="*/ 69290 w 103"/>
                <a:gd name="T17" fmla="*/ 78262 h 143"/>
                <a:gd name="T18" fmla="*/ 68525 w 103"/>
                <a:gd name="T19" fmla="*/ 76949 h 143"/>
                <a:gd name="T20" fmla="*/ 63668 w 103"/>
                <a:gd name="T21" fmla="*/ 76239 h 143"/>
                <a:gd name="T22" fmla="*/ 62351 w 103"/>
                <a:gd name="T23" fmla="*/ 80345 h 143"/>
                <a:gd name="T24" fmla="*/ 60287 w 103"/>
                <a:gd name="T25" fmla="*/ 79576 h 143"/>
                <a:gd name="T26" fmla="*/ 60287 w 103"/>
                <a:gd name="T27" fmla="*/ 61050 h 143"/>
                <a:gd name="T28" fmla="*/ 50558 w 103"/>
                <a:gd name="T29" fmla="*/ 91373 h 143"/>
                <a:gd name="T30" fmla="*/ 22072 w 103"/>
                <a:gd name="T31" fmla="*/ 48498 h 143"/>
                <a:gd name="T32" fmla="*/ 19483 w 103"/>
                <a:gd name="T33" fmla="*/ 47185 h 143"/>
                <a:gd name="T34" fmla="*/ 19483 w 103"/>
                <a:gd name="T35" fmla="*/ 46419 h 143"/>
                <a:gd name="T36" fmla="*/ 19483 w 103"/>
                <a:gd name="T37" fmla="*/ 43641 h 143"/>
                <a:gd name="T38" fmla="*/ 20045 w 103"/>
                <a:gd name="T39" fmla="*/ 44954 h 143"/>
                <a:gd name="T40" fmla="*/ 23589 w 103"/>
                <a:gd name="T41" fmla="*/ 45709 h 143"/>
                <a:gd name="T42" fmla="*/ 28446 w 103"/>
                <a:gd name="T43" fmla="*/ 42327 h 143"/>
                <a:gd name="T44" fmla="*/ 28446 w 103"/>
                <a:gd name="T45" fmla="*/ 42327 h 143"/>
                <a:gd name="T46" fmla="*/ 25656 w 103"/>
                <a:gd name="T47" fmla="*/ 40807 h 143"/>
                <a:gd name="T48" fmla="*/ 19483 w 103"/>
                <a:gd name="T49" fmla="*/ 31078 h 143"/>
                <a:gd name="T50" fmla="*/ 19483 w 103"/>
                <a:gd name="T51" fmla="*/ 17968 h 143"/>
                <a:gd name="T52" fmla="*/ 26981 w 103"/>
                <a:gd name="T53" fmla="*/ 13110 h 143"/>
                <a:gd name="T54" fmla="*/ 30528 w 103"/>
                <a:gd name="T55" fmla="*/ 14631 h 143"/>
                <a:gd name="T56" fmla="*/ 42306 w 103"/>
                <a:gd name="T57" fmla="*/ 31844 h 143"/>
                <a:gd name="T58" fmla="*/ 42306 w 103"/>
                <a:gd name="T59" fmla="*/ 34622 h 143"/>
                <a:gd name="T60" fmla="*/ 60287 w 103"/>
                <a:gd name="T61" fmla="*/ 61050 h 143"/>
                <a:gd name="T62" fmla="*/ 60287 w 103"/>
                <a:gd name="T63" fmla="*/ 79576 h 143"/>
                <a:gd name="T64" fmla="*/ 58208 w 103"/>
                <a:gd name="T65" fmla="*/ 80345 h 143"/>
                <a:gd name="T66" fmla="*/ 56743 w 103"/>
                <a:gd name="T67" fmla="*/ 84437 h 143"/>
                <a:gd name="T68" fmla="*/ 51886 w 103"/>
                <a:gd name="T69" fmla="*/ 83889 h 143"/>
                <a:gd name="T70" fmla="*/ 51324 w 103"/>
                <a:gd name="T71" fmla="*/ 88746 h 143"/>
                <a:gd name="T72" fmla="*/ 51886 w 103"/>
                <a:gd name="T73" fmla="*/ 90059 h 143"/>
                <a:gd name="T74" fmla="*/ 60287 w 103"/>
                <a:gd name="T75" fmla="*/ 92893 h 143"/>
                <a:gd name="T76" fmla="*/ 60287 w 103"/>
                <a:gd name="T77" fmla="*/ 94972 h 143"/>
                <a:gd name="T78" fmla="*/ 50558 w 103"/>
                <a:gd name="T79" fmla="*/ 91373 h 143"/>
                <a:gd name="T80" fmla="*/ 19483 w 103"/>
                <a:gd name="T81" fmla="*/ 2778 h 143"/>
                <a:gd name="T82" fmla="*/ 19483 w 103"/>
                <a:gd name="T83" fmla="*/ 16654 h 143"/>
                <a:gd name="T84" fmla="*/ 24902 w 103"/>
                <a:gd name="T85" fmla="*/ 10277 h 143"/>
                <a:gd name="T86" fmla="*/ 22072 w 103"/>
                <a:gd name="T87" fmla="*/ 5623 h 143"/>
                <a:gd name="T88" fmla="*/ 19483 w 103"/>
                <a:gd name="T89" fmla="*/ 2778 h 143"/>
                <a:gd name="T90" fmla="*/ 19483 w 103"/>
                <a:gd name="T91" fmla="*/ 46419 h 143"/>
                <a:gd name="T92" fmla="*/ 7690 w 103"/>
                <a:gd name="T93" fmla="*/ 29765 h 143"/>
                <a:gd name="T94" fmla="*/ 7690 w 103"/>
                <a:gd name="T95" fmla="*/ 25673 h 143"/>
                <a:gd name="T96" fmla="*/ 3392 w 103"/>
                <a:gd name="T97" fmla="*/ 18733 h 143"/>
                <a:gd name="T98" fmla="*/ 6170 w 103"/>
                <a:gd name="T99" fmla="*/ 2778 h 143"/>
                <a:gd name="T100" fmla="*/ 19483 w 103"/>
                <a:gd name="T101" fmla="*/ 2778 h 143"/>
                <a:gd name="T102" fmla="*/ 19483 w 103"/>
                <a:gd name="T103" fmla="*/ 16654 h 143"/>
                <a:gd name="T104" fmla="*/ 14626 w 103"/>
                <a:gd name="T105" fmla="*/ 21511 h 143"/>
                <a:gd name="T106" fmla="*/ 19483 w 103"/>
                <a:gd name="T107" fmla="*/ 17968 h 143"/>
                <a:gd name="T108" fmla="*/ 19483 w 103"/>
                <a:gd name="T109" fmla="*/ 31078 h 143"/>
                <a:gd name="T110" fmla="*/ 15188 w 103"/>
                <a:gd name="T111" fmla="*/ 25673 h 143"/>
                <a:gd name="T112" fmla="*/ 15188 w 103"/>
                <a:gd name="T113" fmla="*/ 22825 h 143"/>
                <a:gd name="T114" fmla="*/ 10276 w 103"/>
                <a:gd name="T115" fmla="*/ 25673 h 143"/>
                <a:gd name="T116" fmla="*/ 9714 w 103"/>
                <a:gd name="T117" fmla="*/ 29765 h 143"/>
                <a:gd name="T118" fmla="*/ 19483 w 103"/>
                <a:gd name="T119" fmla="*/ 43641 h 143"/>
                <a:gd name="T120" fmla="*/ 19483 w 103"/>
                <a:gd name="T121" fmla="*/ 46419 h 1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6" name="Freeform 80"/>
            <p:cNvSpPr>
              <a:spLocks noEditPoints="1"/>
            </p:cNvSpPr>
            <p:nvPr/>
          </p:nvSpPr>
          <p:spPr bwMode="auto">
            <a:xfrm>
              <a:off x="4551" y="1663"/>
              <a:ext cx="478" cy="525"/>
            </a:xfrm>
            <a:custGeom>
              <a:avLst/>
              <a:gdLst>
                <a:gd name="T0" fmla="*/ 67802 w 130"/>
                <a:gd name="T1" fmla="*/ 44821 h 142"/>
                <a:gd name="T2" fmla="*/ 65273 w 130"/>
                <a:gd name="T3" fmla="*/ 55839 h 142"/>
                <a:gd name="T4" fmla="*/ 65273 w 130"/>
                <a:gd name="T5" fmla="*/ 65037 h 142"/>
                <a:gd name="T6" fmla="*/ 67262 w 130"/>
                <a:gd name="T7" fmla="*/ 65599 h 142"/>
                <a:gd name="T8" fmla="*/ 74561 w 130"/>
                <a:gd name="T9" fmla="*/ 77367 h 142"/>
                <a:gd name="T10" fmla="*/ 65273 w 130"/>
                <a:gd name="T11" fmla="*/ 71204 h 142"/>
                <a:gd name="T12" fmla="*/ 65273 w 130"/>
                <a:gd name="T13" fmla="*/ 19451 h 142"/>
                <a:gd name="T14" fmla="*/ 74561 w 130"/>
                <a:gd name="T15" fmla="*/ 13095 h 142"/>
                <a:gd name="T16" fmla="*/ 67262 w 130"/>
                <a:gd name="T17" fmla="*/ 24113 h 142"/>
                <a:gd name="T18" fmla="*/ 65273 w 130"/>
                <a:gd name="T19" fmla="*/ 24864 h 142"/>
                <a:gd name="T20" fmla="*/ 85349 w 130"/>
                <a:gd name="T21" fmla="*/ 42813 h 142"/>
                <a:gd name="T22" fmla="*/ 72575 w 130"/>
                <a:gd name="T23" fmla="*/ 44821 h 142"/>
                <a:gd name="T24" fmla="*/ 85349 w 130"/>
                <a:gd name="T25" fmla="*/ 47649 h 142"/>
                <a:gd name="T26" fmla="*/ 85349 w 130"/>
                <a:gd name="T27" fmla="*/ 42813 h 142"/>
                <a:gd name="T28" fmla="*/ 44995 w 130"/>
                <a:gd name="T29" fmla="*/ 98090 h 142"/>
                <a:gd name="T30" fmla="*/ 57217 w 130"/>
                <a:gd name="T31" fmla="*/ 65599 h 142"/>
                <a:gd name="T32" fmla="*/ 65273 w 130"/>
                <a:gd name="T33" fmla="*/ 34569 h 142"/>
                <a:gd name="T34" fmla="*/ 43697 w 130"/>
                <a:gd name="T35" fmla="*/ 25618 h 142"/>
                <a:gd name="T36" fmla="*/ 62541 w 130"/>
                <a:gd name="T37" fmla="*/ 44821 h 142"/>
                <a:gd name="T38" fmla="*/ 52999 w 130"/>
                <a:gd name="T39" fmla="*/ 62209 h 142"/>
                <a:gd name="T40" fmla="*/ 52444 w 130"/>
                <a:gd name="T41" fmla="*/ 76055 h 142"/>
                <a:gd name="T42" fmla="*/ 43697 w 130"/>
                <a:gd name="T43" fmla="*/ 98090 h 142"/>
                <a:gd name="T44" fmla="*/ 65273 w 130"/>
                <a:gd name="T45" fmla="*/ 24864 h 142"/>
                <a:gd name="T46" fmla="*/ 63773 w 130"/>
                <a:gd name="T47" fmla="*/ 21473 h 142"/>
                <a:gd name="T48" fmla="*/ 65273 w 130"/>
                <a:gd name="T49" fmla="*/ 65037 h 142"/>
                <a:gd name="T50" fmla="*/ 63773 w 130"/>
                <a:gd name="T51" fmla="*/ 69137 h 142"/>
                <a:gd name="T52" fmla="*/ 65273 w 130"/>
                <a:gd name="T53" fmla="*/ 65037 h 142"/>
                <a:gd name="T54" fmla="*/ 43697 w 130"/>
                <a:gd name="T55" fmla="*/ 0 h 142"/>
                <a:gd name="T56" fmla="*/ 45682 w 130"/>
                <a:gd name="T57" fmla="*/ 2078 h 142"/>
                <a:gd name="T58" fmla="*/ 43697 w 130"/>
                <a:gd name="T59" fmla="*/ 15868 h 142"/>
                <a:gd name="T60" fmla="*/ 43697 w 130"/>
                <a:gd name="T61" fmla="*/ 15868 h 142"/>
                <a:gd name="T62" fmla="*/ 21576 w 130"/>
                <a:gd name="T63" fmla="*/ 34569 h 142"/>
                <a:gd name="T64" fmla="*/ 30177 w 130"/>
                <a:gd name="T65" fmla="*/ 66350 h 142"/>
                <a:gd name="T66" fmla="*/ 42399 w 130"/>
                <a:gd name="T67" fmla="*/ 98090 h 142"/>
                <a:gd name="T68" fmla="*/ 43697 w 130"/>
                <a:gd name="T69" fmla="*/ 76055 h 142"/>
                <a:gd name="T70" fmla="*/ 34894 w 130"/>
                <a:gd name="T71" fmla="*/ 64287 h 142"/>
                <a:gd name="T72" fmla="*/ 24106 w 130"/>
                <a:gd name="T73" fmla="*/ 44821 h 142"/>
                <a:gd name="T74" fmla="*/ 43697 w 130"/>
                <a:gd name="T75" fmla="*/ 25618 h 142"/>
                <a:gd name="T76" fmla="*/ 43697 w 130"/>
                <a:gd name="T77" fmla="*/ 20013 h 142"/>
                <a:gd name="T78" fmla="*/ 43697 w 130"/>
                <a:gd name="T79" fmla="*/ 0 h 142"/>
                <a:gd name="T80" fmla="*/ 41656 w 130"/>
                <a:gd name="T81" fmla="*/ 13846 h 142"/>
                <a:gd name="T82" fmla="*/ 43697 w 130"/>
                <a:gd name="T83" fmla="*/ 0 h 142"/>
                <a:gd name="T84" fmla="*/ 21576 w 130"/>
                <a:gd name="T85" fmla="*/ 65037 h 142"/>
                <a:gd name="T86" fmla="*/ 23565 w 130"/>
                <a:gd name="T87" fmla="*/ 69137 h 142"/>
                <a:gd name="T88" fmla="*/ 21576 w 130"/>
                <a:gd name="T89" fmla="*/ 24864 h 142"/>
                <a:gd name="T90" fmla="*/ 23565 w 130"/>
                <a:gd name="T91" fmla="*/ 21473 h 142"/>
                <a:gd name="T92" fmla="*/ 21576 w 130"/>
                <a:gd name="T93" fmla="*/ 24864 h 142"/>
                <a:gd name="T94" fmla="*/ 19535 w 130"/>
                <a:gd name="T95" fmla="*/ 44821 h 142"/>
                <a:gd name="T96" fmla="*/ 21576 w 130"/>
                <a:gd name="T97" fmla="*/ 34569 h 142"/>
                <a:gd name="T98" fmla="*/ 21576 w 130"/>
                <a:gd name="T99" fmla="*/ 24864 h 142"/>
                <a:gd name="T100" fmla="*/ 20076 w 130"/>
                <a:gd name="T101" fmla="*/ 24113 h 142"/>
                <a:gd name="T102" fmla="*/ 12777 w 130"/>
                <a:gd name="T103" fmla="*/ 13095 h 142"/>
                <a:gd name="T104" fmla="*/ 21576 w 130"/>
                <a:gd name="T105" fmla="*/ 19451 h 142"/>
                <a:gd name="T106" fmla="*/ 21576 w 130"/>
                <a:gd name="T107" fmla="*/ 71204 h 142"/>
                <a:gd name="T108" fmla="*/ 12777 w 130"/>
                <a:gd name="T109" fmla="*/ 77367 h 142"/>
                <a:gd name="T110" fmla="*/ 20076 w 130"/>
                <a:gd name="T111" fmla="*/ 65599 h 142"/>
                <a:gd name="T112" fmla="*/ 21576 w 130"/>
                <a:gd name="T113" fmla="*/ 65037 h 142"/>
                <a:gd name="T114" fmla="*/ 14818 w 130"/>
                <a:gd name="T115" fmla="*/ 44821 h 142"/>
                <a:gd name="T116" fmla="*/ 1989 w 130"/>
                <a:gd name="T117" fmla="*/ 42813 h 142"/>
                <a:gd name="T118" fmla="*/ 1989 w 130"/>
                <a:gd name="T119" fmla="*/ 47649 h 142"/>
                <a:gd name="T120" fmla="*/ 14818 w 130"/>
                <a:gd name="T121" fmla="*/ 44821 h 1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7" name="Freeform 81"/>
            <p:cNvSpPr>
              <a:spLocks noEditPoints="1"/>
            </p:cNvSpPr>
            <p:nvPr/>
          </p:nvSpPr>
          <p:spPr bwMode="auto">
            <a:xfrm>
              <a:off x="2149" y="959"/>
              <a:ext cx="726" cy="1042"/>
            </a:xfrm>
            <a:custGeom>
              <a:avLst/>
              <a:gdLst>
                <a:gd name="T0" fmla="*/ 68355 w 196"/>
                <a:gd name="T1" fmla="*/ 3385 h 282"/>
                <a:gd name="T2" fmla="*/ 78878 w 196"/>
                <a:gd name="T3" fmla="*/ 0 h 282"/>
                <a:gd name="T4" fmla="*/ 108048 w 196"/>
                <a:gd name="T5" fmla="*/ 88186 h 282"/>
                <a:gd name="T6" fmla="*/ 75311 w 196"/>
                <a:gd name="T7" fmla="*/ 98428 h 282"/>
                <a:gd name="T8" fmla="*/ 68355 w 196"/>
                <a:gd name="T9" fmla="*/ 76432 h 282"/>
                <a:gd name="T10" fmla="*/ 68355 w 196"/>
                <a:gd name="T11" fmla="*/ 3385 h 282"/>
                <a:gd name="T12" fmla="*/ 68355 w 196"/>
                <a:gd name="T13" fmla="*/ 152864 h 282"/>
                <a:gd name="T14" fmla="*/ 94887 w 196"/>
                <a:gd name="T15" fmla="*/ 143933 h 282"/>
                <a:gd name="T16" fmla="*/ 74556 w 196"/>
                <a:gd name="T17" fmla="*/ 143933 h 282"/>
                <a:gd name="T18" fmla="*/ 74556 w 196"/>
                <a:gd name="T19" fmla="*/ 132179 h 282"/>
                <a:gd name="T20" fmla="*/ 105963 w 196"/>
                <a:gd name="T21" fmla="*/ 132179 h 282"/>
                <a:gd name="T22" fmla="*/ 131784 w 196"/>
                <a:gd name="T23" fmla="*/ 132179 h 282"/>
                <a:gd name="T24" fmla="*/ 136655 w 196"/>
                <a:gd name="T25" fmla="*/ 132179 h 282"/>
                <a:gd name="T26" fmla="*/ 136655 w 196"/>
                <a:gd name="T27" fmla="*/ 143933 h 282"/>
                <a:gd name="T28" fmla="*/ 125579 w 196"/>
                <a:gd name="T29" fmla="*/ 143933 h 282"/>
                <a:gd name="T30" fmla="*/ 93354 w 196"/>
                <a:gd name="T31" fmla="*/ 170216 h 282"/>
                <a:gd name="T32" fmla="*/ 117856 w 196"/>
                <a:gd name="T33" fmla="*/ 183991 h 282"/>
                <a:gd name="T34" fmla="*/ 117856 w 196"/>
                <a:gd name="T35" fmla="*/ 194233 h 282"/>
                <a:gd name="T36" fmla="*/ 68355 w 196"/>
                <a:gd name="T37" fmla="*/ 194233 h 282"/>
                <a:gd name="T38" fmla="*/ 68355 w 196"/>
                <a:gd name="T39" fmla="*/ 184537 h 282"/>
                <a:gd name="T40" fmla="*/ 77356 w 196"/>
                <a:gd name="T41" fmla="*/ 175610 h 282"/>
                <a:gd name="T42" fmla="*/ 68355 w 196"/>
                <a:gd name="T43" fmla="*/ 166639 h 282"/>
                <a:gd name="T44" fmla="*/ 68355 w 196"/>
                <a:gd name="T45" fmla="*/ 152864 h 282"/>
                <a:gd name="T46" fmla="*/ 46705 w 196"/>
                <a:gd name="T47" fmla="*/ 10239 h 282"/>
                <a:gd name="T48" fmla="*/ 68355 w 196"/>
                <a:gd name="T49" fmla="*/ 3385 h 282"/>
                <a:gd name="T50" fmla="*/ 68355 w 196"/>
                <a:gd name="T51" fmla="*/ 76432 h 282"/>
                <a:gd name="T52" fmla="*/ 64184 w 196"/>
                <a:gd name="T53" fmla="*/ 63366 h 282"/>
                <a:gd name="T54" fmla="*/ 22969 w 196"/>
                <a:gd name="T55" fmla="*/ 108106 h 282"/>
                <a:gd name="T56" fmla="*/ 68355 w 196"/>
                <a:gd name="T57" fmla="*/ 152864 h 282"/>
                <a:gd name="T58" fmla="*/ 68355 w 196"/>
                <a:gd name="T59" fmla="*/ 152864 h 282"/>
                <a:gd name="T60" fmla="*/ 68355 w 196"/>
                <a:gd name="T61" fmla="*/ 166639 h 282"/>
                <a:gd name="T62" fmla="*/ 59313 w 196"/>
                <a:gd name="T63" fmla="*/ 175610 h 282"/>
                <a:gd name="T64" fmla="*/ 68355 w 196"/>
                <a:gd name="T65" fmla="*/ 184537 h 282"/>
                <a:gd name="T66" fmla="*/ 68355 w 196"/>
                <a:gd name="T67" fmla="*/ 194233 h 282"/>
                <a:gd name="T68" fmla="*/ 18809 w 196"/>
                <a:gd name="T69" fmla="*/ 194233 h 282"/>
                <a:gd name="T70" fmla="*/ 18809 w 196"/>
                <a:gd name="T71" fmla="*/ 183991 h 282"/>
                <a:gd name="T72" fmla="*/ 42534 w 196"/>
                <a:gd name="T73" fmla="*/ 170216 h 282"/>
                <a:gd name="T74" fmla="*/ 0 w 196"/>
                <a:gd name="T75" fmla="*/ 108106 h 282"/>
                <a:gd name="T76" fmla="*/ 57228 w 196"/>
                <a:gd name="T77" fmla="*/ 41928 h 282"/>
                <a:gd name="T78" fmla="*/ 46705 w 196"/>
                <a:gd name="T79" fmla="*/ 10239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8" name="Freeform 82"/>
            <p:cNvSpPr>
              <a:spLocks noEditPoints="1"/>
            </p:cNvSpPr>
            <p:nvPr/>
          </p:nvSpPr>
          <p:spPr bwMode="auto">
            <a:xfrm>
              <a:off x="1890" y="808"/>
              <a:ext cx="422" cy="371"/>
            </a:xfrm>
            <a:custGeom>
              <a:avLst/>
              <a:gdLst>
                <a:gd name="T0" fmla="*/ 74892 w 113"/>
                <a:gd name="T1" fmla="*/ 21804 h 100"/>
                <a:gd name="T2" fmla="*/ 41408 w 113"/>
                <a:gd name="T3" fmla="*/ 0 h 100"/>
                <a:gd name="T4" fmla="*/ 41408 w 113"/>
                <a:gd name="T5" fmla="*/ 6237 h 100"/>
                <a:gd name="T6" fmla="*/ 69062 w 113"/>
                <a:gd name="T7" fmla="*/ 24608 h 100"/>
                <a:gd name="T8" fmla="*/ 52343 w 113"/>
                <a:gd name="T9" fmla="*/ 61731 h 100"/>
                <a:gd name="T10" fmla="*/ 41408 w 113"/>
                <a:gd name="T11" fmla="*/ 64031 h 100"/>
                <a:gd name="T12" fmla="*/ 41408 w 113"/>
                <a:gd name="T13" fmla="*/ 70267 h 100"/>
                <a:gd name="T14" fmla="*/ 54475 w 113"/>
                <a:gd name="T15" fmla="*/ 67459 h 100"/>
                <a:gd name="T16" fmla="*/ 74892 w 113"/>
                <a:gd name="T17" fmla="*/ 21804 h 100"/>
                <a:gd name="T18" fmla="*/ 41408 w 113"/>
                <a:gd name="T19" fmla="*/ 0 h 100"/>
                <a:gd name="T20" fmla="*/ 27602 w 113"/>
                <a:gd name="T21" fmla="*/ 2864 h 100"/>
                <a:gd name="T22" fmla="*/ 7962 w 113"/>
                <a:gd name="T23" fmla="*/ 47748 h 100"/>
                <a:gd name="T24" fmla="*/ 41408 w 113"/>
                <a:gd name="T25" fmla="*/ 70267 h 100"/>
                <a:gd name="T26" fmla="*/ 41408 w 113"/>
                <a:gd name="T27" fmla="*/ 64031 h 100"/>
                <a:gd name="T28" fmla="*/ 13806 w 113"/>
                <a:gd name="T29" fmla="*/ 45655 h 100"/>
                <a:gd name="T30" fmla="*/ 13806 w 113"/>
                <a:gd name="T31" fmla="*/ 45655 h 100"/>
                <a:gd name="T32" fmla="*/ 30515 w 113"/>
                <a:gd name="T33" fmla="*/ 8533 h 100"/>
                <a:gd name="T34" fmla="*/ 41408 w 113"/>
                <a:gd name="T35" fmla="*/ 6237 h 100"/>
                <a:gd name="T36" fmla="*/ 41408 w 113"/>
                <a:gd name="T37" fmla="*/ 0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9" name="Freeform 83"/>
            <p:cNvSpPr>
              <a:spLocks/>
            </p:cNvSpPr>
            <p:nvPr/>
          </p:nvSpPr>
          <p:spPr bwMode="auto">
            <a:xfrm>
              <a:off x="1772" y="1030"/>
              <a:ext cx="183" cy="115"/>
            </a:xfrm>
            <a:custGeom>
              <a:avLst/>
              <a:gdLst>
                <a:gd name="T0" fmla="*/ 993 w 68"/>
                <a:gd name="T1" fmla="*/ 5894 h 43"/>
                <a:gd name="T2" fmla="*/ 0 w 68"/>
                <a:gd name="T3" fmla="*/ 3426 h 43"/>
                <a:gd name="T4" fmla="*/ 8749 w 68"/>
                <a:gd name="T5" fmla="*/ 0 h 43"/>
                <a:gd name="T6" fmla="*/ 9589 w 68"/>
                <a:gd name="T7" fmla="*/ 2447 h 43"/>
                <a:gd name="T8" fmla="*/ 993 w 68"/>
                <a:gd name="T9" fmla="*/ 5894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43">
                  <a:moveTo>
                    <a:pt x="7" y="43"/>
                  </a:moveTo>
                  <a:lnTo>
                    <a:pt x="0" y="25"/>
                  </a:lnTo>
                  <a:lnTo>
                    <a:pt x="62" y="0"/>
                  </a:lnTo>
                  <a:lnTo>
                    <a:pt x="68" y="18"/>
                  </a:lnTo>
                  <a:lnTo>
                    <a:pt x="7" y="4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0" name="Freeform 84"/>
            <p:cNvSpPr>
              <a:spLocks/>
            </p:cNvSpPr>
            <p:nvPr/>
          </p:nvSpPr>
          <p:spPr bwMode="auto">
            <a:xfrm>
              <a:off x="1657" y="1045"/>
              <a:ext cx="248" cy="151"/>
            </a:xfrm>
            <a:custGeom>
              <a:avLst/>
              <a:gdLst>
                <a:gd name="T0" fmla="*/ 11056 w 67"/>
                <a:gd name="T1" fmla="*/ 26477 h 41"/>
                <a:gd name="T2" fmla="*/ 1314 w 67"/>
                <a:gd name="T3" fmla="*/ 22436 h 41"/>
                <a:gd name="T4" fmla="*/ 5630 w 67"/>
                <a:gd name="T5" fmla="*/ 12887 h 41"/>
                <a:gd name="T6" fmla="*/ 34746 w 67"/>
                <a:gd name="T7" fmla="*/ 1304 h 41"/>
                <a:gd name="T8" fmla="*/ 44473 w 67"/>
                <a:gd name="T9" fmla="*/ 5344 h 41"/>
                <a:gd name="T10" fmla="*/ 40365 w 67"/>
                <a:gd name="T11" fmla="*/ 14894 h 41"/>
                <a:gd name="T12" fmla="*/ 11056 w 67"/>
                <a:gd name="T13" fmla="*/ 2647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1" name="Freeform 85"/>
            <p:cNvSpPr>
              <a:spLocks noEditPoints="1"/>
            </p:cNvSpPr>
            <p:nvPr/>
          </p:nvSpPr>
          <p:spPr bwMode="auto">
            <a:xfrm>
              <a:off x="1514" y="3015"/>
              <a:ext cx="757" cy="270"/>
            </a:xfrm>
            <a:custGeom>
              <a:avLst/>
              <a:gdLst>
                <a:gd name="T0" fmla="*/ 97428 w 205"/>
                <a:gd name="T1" fmla="*/ 3392 h 73"/>
                <a:gd name="T2" fmla="*/ 107860 w 205"/>
                <a:gd name="T3" fmla="*/ 1313 h 73"/>
                <a:gd name="T4" fmla="*/ 112686 w 205"/>
                <a:gd name="T5" fmla="*/ 3392 h 73"/>
                <a:gd name="T6" fmla="*/ 122915 w 205"/>
                <a:gd name="T7" fmla="*/ 1313 h 73"/>
                <a:gd name="T8" fmla="*/ 138719 w 205"/>
                <a:gd name="T9" fmla="*/ 12546 h 73"/>
                <a:gd name="T10" fmla="*/ 128505 w 205"/>
                <a:gd name="T11" fmla="*/ 28986 h 73"/>
                <a:gd name="T12" fmla="*/ 121604 w 205"/>
                <a:gd name="T13" fmla="*/ 29755 h 73"/>
                <a:gd name="T14" fmla="*/ 113997 w 205"/>
                <a:gd name="T15" fmla="*/ 12546 h 73"/>
                <a:gd name="T16" fmla="*/ 118074 w 205"/>
                <a:gd name="T17" fmla="*/ 31068 h 73"/>
                <a:gd name="T18" fmla="*/ 114706 w 205"/>
                <a:gd name="T19" fmla="*/ 34612 h 73"/>
                <a:gd name="T20" fmla="*/ 97428 w 205"/>
                <a:gd name="T21" fmla="*/ 38003 h 73"/>
                <a:gd name="T22" fmla="*/ 97428 w 205"/>
                <a:gd name="T23" fmla="*/ 13859 h 73"/>
                <a:gd name="T24" fmla="*/ 108406 w 205"/>
                <a:gd name="T25" fmla="*/ 11791 h 73"/>
                <a:gd name="T26" fmla="*/ 111936 w 205"/>
                <a:gd name="T27" fmla="*/ 13104 h 73"/>
                <a:gd name="T28" fmla="*/ 110629 w 205"/>
                <a:gd name="T29" fmla="*/ 6169 h 73"/>
                <a:gd name="T30" fmla="*/ 106346 w 205"/>
                <a:gd name="T31" fmla="*/ 3392 h 73"/>
                <a:gd name="T32" fmla="*/ 97428 w 205"/>
                <a:gd name="T33" fmla="*/ 5622 h 73"/>
                <a:gd name="T34" fmla="*/ 97428 w 205"/>
                <a:gd name="T35" fmla="*/ 3392 h 73"/>
                <a:gd name="T36" fmla="*/ 19132 w 205"/>
                <a:gd name="T37" fmla="*/ 20794 h 73"/>
                <a:gd name="T38" fmla="*/ 79551 w 205"/>
                <a:gd name="T39" fmla="*/ 9002 h 73"/>
                <a:gd name="T40" fmla="*/ 83137 w 205"/>
                <a:gd name="T41" fmla="*/ 6169 h 73"/>
                <a:gd name="T42" fmla="*/ 97428 w 205"/>
                <a:gd name="T43" fmla="*/ 3392 h 73"/>
                <a:gd name="T44" fmla="*/ 97428 w 205"/>
                <a:gd name="T45" fmla="*/ 5622 h 73"/>
                <a:gd name="T46" fmla="*/ 85142 w 205"/>
                <a:gd name="T47" fmla="*/ 7689 h 73"/>
                <a:gd name="T48" fmla="*/ 82373 w 205"/>
                <a:gd name="T49" fmla="*/ 11791 h 73"/>
                <a:gd name="T50" fmla="*/ 83835 w 205"/>
                <a:gd name="T51" fmla="*/ 19481 h 73"/>
                <a:gd name="T52" fmla="*/ 83835 w 205"/>
                <a:gd name="T53" fmla="*/ 19481 h 73"/>
                <a:gd name="T54" fmla="*/ 86453 w 205"/>
                <a:gd name="T55" fmla="*/ 16648 h 73"/>
                <a:gd name="T56" fmla="*/ 97428 w 205"/>
                <a:gd name="T57" fmla="*/ 13859 h 73"/>
                <a:gd name="T58" fmla="*/ 97428 w 205"/>
                <a:gd name="T59" fmla="*/ 38003 h 73"/>
                <a:gd name="T60" fmla="*/ 89219 w 205"/>
                <a:gd name="T61" fmla="*/ 39468 h 73"/>
                <a:gd name="T62" fmla="*/ 85907 w 205"/>
                <a:gd name="T63" fmla="*/ 38754 h 73"/>
                <a:gd name="T64" fmla="*/ 23973 w 205"/>
                <a:gd name="T65" fmla="*/ 50545 h 73"/>
                <a:gd name="T66" fmla="*/ 19132 w 205"/>
                <a:gd name="T67" fmla="*/ 48467 h 73"/>
                <a:gd name="T68" fmla="*/ 19132 w 205"/>
                <a:gd name="T69" fmla="*/ 46403 h 73"/>
                <a:gd name="T70" fmla="*/ 23973 w 205"/>
                <a:gd name="T71" fmla="*/ 48467 h 73"/>
                <a:gd name="T72" fmla="*/ 23973 w 205"/>
                <a:gd name="T73" fmla="*/ 48467 h 73"/>
                <a:gd name="T74" fmla="*/ 25472 w 205"/>
                <a:gd name="T75" fmla="*/ 48467 h 73"/>
                <a:gd name="T76" fmla="*/ 28799 w 205"/>
                <a:gd name="T77" fmla="*/ 42860 h 73"/>
                <a:gd name="T78" fmla="*/ 24723 w 205"/>
                <a:gd name="T79" fmla="*/ 39468 h 73"/>
                <a:gd name="T80" fmla="*/ 27544 w 205"/>
                <a:gd name="T81" fmla="*/ 34612 h 73"/>
                <a:gd name="T82" fmla="*/ 23412 w 205"/>
                <a:gd name="T83" fmla="*/ 31068 h 73"/>
                <a:gd name="T84" fmla="*/ 25472 w 205"/>
                <a:gd name="T85" fmla="*/ 26416 h 73"/>
                <a:gd name="T86" fmla="*/ 20646 w 205"/>
                <a:gd name="T87" fmla="*/ 22817 h 73"/>
                <a:gd name="T88" fmla="*/ 19132 w 205"/>
                <a:gd name="T89" fmla="*/ 22817 h 73"/>
                <a:gd name="T90" fmla="*/ 19132 w 205"/>
                <a:gd name="T91" fmla="*/ 23582 h 73"/>
                <a:gd name="T92" fmla="*/ 19132 w 205"/>
                <a:gd name="T93" fmla="*/ 20794 h 73"/>
                <a:gd name="T94" fmla="*/ 17821 w 205"/>
                <a:gd name="T95" fmla="*/ 21504 h 73"/>
                <a:gd name="T96" fmla="*/ 19132 w 205"/>
                <a:gd name="T97" fmla="*/ 20794 h 73"/>
                <a:gd name="T98" fmla="*/ 19132 w 205"/>
                <a:gd name="T99" fmla="*/ 23582 h 73"/>
                <a:gd name="T100" fmla="*/ 8918 w 205"/>
                <a:gd name="T101" fmla="*/ 33842 h 73"/>
                <a:gd name="T102" fmla="*/ 10229 w 205"/>
                <a:gd name="T103" fmla="*/ 42860 h 73"/>
                <a:gd name="T104" fmla="*/ 19132 w 205"/>
                <a:gd name="T105" fmla="*/ 46403 h 73"/>
                <a:gd name="T106" fmla="*/ 19132 w 205"/>
                <a:gd name="T107" fmla="*/ 48467 h 73"/>
                <a:gd name="T108" fmla="*/ 0 w 205"/>
                <a:gd name="T109" fmla="*/ 40219 h 73"/>
                <a:gd name="T110" fmla="*/ 17821 w 205"/>
                <a:gd name="T111" fmla="*/ 21504 h 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2" name="Freeform 86"/>
            <p:cNvSpPr>
              <a:spLocks/>
            </p:cNvSpPr>
            <p:nvPr/>
          </p:nvSpPr>
          <p:spPr bwMode="auto">
            <a:xfrm>
              <a:off x="4651" y="3709"/>
              <a:ext cx="422" cy="539"/>
            </a:xfrm>
            <a:custGeom>
              <a:avLst/>
              <a:gdLst>
                <a:gd name="T0" fmla="*/ 82088 w 113"/>
                <a:gd name="T1" fmla="*/ 17768 h 145"/>
                <a:gd name="T2" fmla="*/ 78380 w 113"/>
                <a:gd name="T3" fmla="*/ 15668 h 145"/>
                <a:gd name="T4" fmla="*/ 30515 w 113"/>
                <a:gd name="T5" fmla="*/ 90868 h 145"/>
                <a:gd name="T6" fmla="*/ 13806 w 113"/>
                <a:gd name="T7" fmla="*/ 93741 h 145"/>
                <a:gd name="T8" fmla="*/ 8746 w 113"/>
                <a:gd name="T9" fmla="*/ 77296 h 145"/>
                <a:gd name="T10" fmla="*/ 56608 w 113"/>
                <a:gd name="T11" fmla="*/ 2100 h 145"/>
                <a:gd name="T12" fmla="*/ 53123 w 113"/>
                <a:gd name="T13" fmla="*/ 0 h 145"/>
                <a:gd name="T14" fmla="*/ 4269 w 113"/>
                <a:gd name="T15" fmla="*/ 75969 h 145"/>
                <a:gd name="T16" fmla="*/ 10894 w 113"/>
                <a:gd name="T17" fmla="*/ 97957 h 145"/>
                <a:gd name="T18" fmla="*/ 34223 w 113"/>
                <a:gd name="T19" fmla="*/ 93741 h 145"/>
                <a:gd name="T20" fmla="*/ 82088 w 113"/>
                <a:gd name="T21" fmla="*/ 17768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3" name="Freeform 87"/>
            <p:cNvSpPr>
              <a:spLocks/>
            </p:cNvSpPr>
            <p:nvPr/>
          </p:nvSpPr>
          <p:spPr bwMode="auto">
            <a:xfrm>
              <a:off x="4889" y="3690"/>
              <a:ext cx="205" cy="141"/>
            </a:xfrm>
            <a:custGeom>
              <a:avLst/>
              <a:gdLst>
                <a:gd name="T0" fmla="*/ 38790 w 55"/>
                <a:gd name="T1" fmla="*/ 24616 h 38"/>
                <a:gd name="T2" fmla="*/ 34537 w 55"/>
                <a:gd name="T3" fmla="*/ 25951 h 38"/>
                <a:gd name="T4" fmla="*/ 2125 w 55"/>
                <a:gd name="T5" fmla="*/ 6237 h 38"/>
                <a:gd name="T6" fmla="*/ 1349 w 55"/>
                <a:gd name="T7" fmla="*/ 2093 h 38"/>
                <a:gd name="T8" fmla="*/ 5792 w 55"/>
                <a:gd name="T9" fmla="*/ 772 h 38"/>
                <a:gd name="T10" fmla="*/ 38219 w 55"/>
                <a:gd name="T11" fmla="*/ 20486 h 38"/>
                <a:gd name="T12" fmla="*/ 38790 w 55"/>
                <a:gd name="T13" fmla="*/ 24616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4" name="Freeform 88"/>
            <p:cNvSpPr>
              <a:spLocks/>
            </p:cNvSpPr>
            <p:nvPr/>
          </p:nvSpPr>
          <p:spPr bwMode="auto">
            <a:xfrm>
              <a:off x="4735" y="3803"/>
              <a:ext cx="276" cy="384"/>
            </a:xfrm>
            <a:custGeom>
              <a:avLst/>
              <a:gdLst>
                <a:gd name="T0" fmla="*/ 50637 w 75"/>
                <a:gd name="T1" fmla="*/ 2769 h 104"/>
                <a:gd name="T2" fmla="*/ 46600 w 75"/>
                <a:gd name="T3" fmla="*/ 0 h 104"/>
                <a:gd name="T4" fmla="*/ 6771 w 75"/>
                <a:gd name="T5" fmla="*/ 65236 h 104"/>
                <a:gd name="T6" fmla="*/ 0 w 75"/>
                <a:gd name="T7" fmla="*/ 68562 h 104"/>
                <a:gd name="T8" fmla="*/ 743 w 75"/>
                <a:gd name="T9" fmla="*/ 69312 h 104"/>
                <a:gd name="T10" fmla="*/ 11566 w 75"/>
                <a:gd name="T11" fmla="*/ 67307 h 104"/>
                <a:gd name="T12" fmla="*/ 50637 w 75"/>
                <a:gd name="T13" fmla="*/ 2769 h 1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5" name="Freeform 89"/>
            <p:cNvSpPr>
              <a:spLocks noEditPoints="1"/>
            </p:cNvSpPr>
            <p:nvPr/>
          </p:nvSpPr>
          <p:spPr bwMode="auto">
            <a:xfrm>
              <a:off x="4088" y="1606"/>
              <a:ext cx="376" cy="277"/>
            </a:xfrm>
            <a:custGeom>
              <a:avLst/>
              <a:gdLst>
                <a:gd name="T0" fmla="*/ 57248 w 102"/>
                <a:gd name="T1" fmla="*/ 52237 h 74"/>
                <a:gd name="T2" fmla="*/ 53742 w 102"/>
                <a:gd name="T3" fmla="*/ 50669 h 74"/>
                <a:gd name="T4" fmla="*/ 53742 w 102"/>
                <a:gd name="T5" fmla="*/ 50669 h 74"/>
                <a:gd name="T6" fmla="*/ 53742 w 102"/>
                <a:gd name="T7" fmla="*/ 38293 h 74"/>
                <a:gd name="T8" fmla="*/ 58553 w 102"/>
                <a:gd name="T9" fmla="*/ 35928 h 74"/>
                <a:gd name="T10" fmla="*/ 61310 w 102"/>
                <a:gd name="T11" fmla="*/ 27898 h 74"/>
                <a:gd name="T12" fmla="*/ 53742 w 102"/>
                <a:gd name="T13" fmla="*/ 22770 h 74"/>
                <a:gd name="T14" fmla="*/ 57804 w 102"/>
                <a:gd name="T15" fmla="*/ 14741 h 74"/>
                <a:gd name="T16" fmla="*/ 53742 w 102"/>
                <a:gd name="T17" fmla="*/ 11799 h 74"/>
                <a:gd name="T18" fmla="*/ 48932 w 102"/>
                <a:gd name="T19" fmla="*/ 2145 h 74"/>
                <a:gd name="T20" fmla="*/ 53742 w 102"/>
                <a:gd name="T21" fmla="*/ 11799 h 74"/>
                <a:gd name="T22" fmla="*/ 48932 w 102"/>
                <a:gd name="T23" fmla="*/ 15527 h 74"/>
                <a:gd name="T24" fmla="*/ 48932 w 102"/>
                <a:gd name="T25" fmla="*/ 6655 h 74"/>
                <a:gd name="T26" fmla="*/ 53742 w 102"/>
                <a:gd name="T27" fmla="*/ 53611 h 74"/>
                <a:gd name="T28" fmla="*/ 48932 w 102"/>
                <a:gd name="T29" fmla="*/ 50669 h 74"/>
                <a:gd name="T30" fmla="*/ 53742 w 102"/>
                <a:gd name="T31" fmla="*/ 53611 h 74"/>
                <a:gd name="T32" fmla="*/ 53742 w 102"/>
                <a:gd name="T33" fmla="*/ 24911 h 74"/>
                <a:gd name="T34" fmla="*/ 50944 w 102"/>
                <a:gd name="T35" fmla="*/ 32997 h 74"/>
                <a:gd name="T36" fmla="*/ 53742 w 102"/>
                <a:gd name="T37" fmla="*/ 38293 h 74"/>
                <a:gd name="T38" fmla="*/ 48932 w 102"/>
                <a:gd name="T39" fmla="*/ 18469 h 74"/>
                <a:gd name="T40" fmla="*/ 53742 w 102"/>
                <a:gd name="T41" fmla="*/ 22770 h 74"/>
                <a:gd name="T42" fmla="*/ 48932 w 102"/>
                <a:gd name="T43" fmla="*/ 2145 h 74"/>
                <a:gd name="T44" fmla="*/ 48390 w 102"/>
                <a:gd name="T45" fmla="*/ 5869 h 74"/>
                <a:gd name="T46" fmla="*/ 44884 w 102"/>
                <a:gd name="T47" fmla="*/ 1359 h 74"/>
                <a:gd name="T48" fmla="*/ 44884 w 102"/>
                <a:gd name="T49" fmla="*/ 53611 h 74"/>
                <a:gd name="T50" fmla="*/ 45632 w 102"/>
                <a:gd name="T51" fmla="*/ 47723 h 74"/>
                <a:gd name="T52" fmla="*/ 48932 w 102"/>
                <a:gd name="T53" fmla="*/ 54393 h 74"/>
                <a:gd name="T54" fmla="*/ 48932 w 102"/>
                <a:gd name="T55" fmla="*/ 15527 h 74"/>
                <a:gd name="T56" fmla="*/ 48932 w 102"/>
                <a:gd name="T57" fmla="*/ 38293 h 74"/>
                <a:gd name="T58" fmla="*/ 44884 w 102"/>
                <a:gd name="T59" fmla="*/ 41797 h 74"/>
                <a:gd name="T60" fmla="*/ 46882 w 102"/>
                <a:gd name="T61" fmla="*/ 11799 h 74"/>
                <a:gd name="T62" fmla="*/ 14974 w 102"/>
                <a:gd name="T63" fmla="*/ 7284 h 74"/>
                <a:gd name="T64" fmla="*/ 44884 w 102"/>
                <a:gd name="T65" fmla="*/ 3728 h 74"/>
                <a:gd name="T66" fmla="*/ 43579 w 102"/>
                <a:gd name="T67" fmla="*/ 4301 h 74"/>
                <a:gd name="T68" fmla="*/ 44884 w 102"/>
                <a:gd name="T69" fmla="*/ 11799 h 74"/>
                <a:gd name="T70" fmla="*/ 44884 w 102"/>
                <a:gd name="T71" fmla="*/ 47094 h 74"/>
                <a:gd name="T72" fmla="*/ 25100 w 102"/>
                <a:gd name="T73" fmla="*/ 41797 h 74"/>
                <a:gd name="T74" fmla="*/ 14974 w 102"/>
                <a:gd name="T75" fmla="*/ 35928 h 74"/>
                <a:gd name="T76" fmla="*/ 18479 w 102"/>
                <a:gd name="T77" fmla="*/ 35351 h 74"/>
                <a:gd name="T78" fmla="*/ 14974 w 102"/>
                <a:gd name="T79" fmla="*/ 19828 h 74"/>
                <a:gd name="T80" fmla="*/ 1305 w 102"/>
                <a:gd name="T81" fmla="*/ 30055 h 74"/>
                <a:gd name="T82" fmla="*/ 14974 w 102"/>
                <a:gd name="T83" fmla="*/ 7284 h 74"/>
                <a:gd name="T84" fmla="*/ 11619 w 102"/>
                <a:gd name="T85" fmla="*/ 20610 h 74"/>
                <a:gd name="T86" fmla="*/ 14974 w 102"/>
                <a:gd name="T87" fmla="*/ 35928 h 74"/>
                <a:gd name="T88" fmla="*/ 1305 w 102"/>
                <a:gd name="T89" fmla="*/ 30055 h 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6" name="Freeform 90"/>
            <p:cNvSpPr>
              <a:spLocks/>
            </p:cNvSpPr>
            <p:nvPr/>
          </p:nvSpPr>
          <p:spPr bwMode="auto">
            <a:xfrm>
              <a:off x="941" y="3407"/>
              <a:ext cx="350" cy="453"/>
            </a:xfrm>
            <a:custGeom>
              <a:avLst/>
              <a:gdLst>
                <a:gd name="T0" fmla="*/ 0 w 95"/>
                <a:gd name="T1" fmla="*/ 14187 h 123"/>
                <a:gd name="T2" fmla="*/ 2756 w 95"/>
                <a:gd name="T3" fmla="*/ 12887 h 123"/>
                <a:gd name="T4" fmla="*/ 39959 w 95"/>
                <a:gd name="T5" fmla="*/ 73787 h 123"/>
                <a:gd name="T6" fmla="*/ 53602 w 95"/>
                <a:gd name="T7" fmla="*/ 75784 h 123"/>
                <a:gd name="T8" fmla="*/ 57662 w 95"/>
                <a:gd name="T9" fmla="*/ 63100 h 123"/>
                <a:gd name="T10" fmla="*/ 19707 w 95"/>
                <a:gd name="T11" fmla="*/ 2048 h 123"/>
                <a:gd name="T12" fmla="*/ 23048 w 95"/>
                <a:gd name="T13" fmla="*/ 0 h 123"/>
                <a:gd name="T14" fmla="*/ 61162 w 95"/>
                <a:gd name="T15" fmla="*/ 61649 h 123"/>
                <a:gd name="T16" fmla="*/ 55665 w 95"/>
                <a:gd name="T17" fmla="*/ 79282 h 123"/>
                <a:gd name="T18" fmla="*/ 37951 w 95"/>
                <a:gd name="T19" fmla="*/ 75784 h 123"/>
                <a:gd name="T20" fmla="*/ 0 w 95"/>
                <a:gd name="T21" fmla="*/ 14187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7" name="Freeform 91"/>
            <p:cNvSpPr>
              <a:spLocks/>
            </p:cNvSpPr>
            <p:nvPr/>
          </p:nvSpPr>
          <p:spPr bwMode="auto">
            <a:xfrm>
              <a:off x="920" y="3393"/>
              <a:ext cx="172" cy="118"/>
            </a:xfrm>
            <a:custGeom>
              <a:avLst/>
              <a:gdLst>
                <a:gd name="T0" fmla="*/ 736 w 47"/>
                <a:gd name="T1" fmla="*/ 20506 h 32"/>
                <a:gd name="T2" fmla="*/ 3963 w 47"/>
                <a:gd name="T3" fmla="*/ 21063 h 32"/>
                <a:gd name="T4" fmla="*/ 28859 w 47"/>
                <a:gd name="T5" fmla="*/ 4812 h 32"/>
                <a:gd name="T6" fmla="*/ 30148 w 47"/>
                <a:gd name="T7" fmla="*/ 1305 h 32"/>
                <a:gd name="T8" fmla="*/ 26905 w 47"/>
                <a:gd name="T9" fmla="*/ 749 h 32"/>
                <a:gd name="T10" fmla="*/ 1274 w 47"/>
                <a:gd name="T11" fmla="*/ 16996 h 32"/>
                <a:gd name="T12" fmla="*/ 736 w 47"/>
                <a:gd name="T13" fmla="*/ 2050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8" name="Freeform 92"/>
            <p:cNvSpPr>
              <a:spLocks/>
            </p:cNvSpPr>
            <p:nvPr/>
          </p:nvSpPr>
          <p:spPr bwMode="auto">
            <a:xfrm>
              <a:off x="989" y="3489"/>
              <a:ext cx="237" cy="328"/>
            </a:xfrm>
            <a:custGeom>
              <a:avLst/>
              <a:gdLst>
                <a:gd name="T0" fmla="*/ 0 w 64"/>
                <a:gd name="T1" fmla="*/ 2125 h 88"/>
                <a:gd name="T2" fmla="*/ 3551 w 64"/>
                <a:gd name="T3" fmla="*/ 0 h 88"/>
                <a:gd name="T4" fmla="*/ 38342 w 64"/>
                <a:gd name="T5" fmla="*/ 57530 h 88"/>
                <a:gd name="T6" fmla="*/ 44582 w 64"/>
                <a:gd name="T7" fmla="*/ 61209 h 88"/>
                <a:gd name="T8" fmla="*/ 43826 w 64"/>
                <a:gd name="T9" fmla="*/ 61209 h 88"/>
                <a:gd name="T10" fmla="*/ 34021 w 64"/>
                <a:gd name="T11" fmla="*/ 59085 h 88"/>
                <a:gd name="T12" fmla="*/ 0 w 64"/>
                <a:gd name="T13" fmla="*/ 2125 h 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9" name="Freeform 93"/>
            <p:cNvSpPr>
              <a:spLocks noEditPoints="1"/>
            </p:cNvSpPr>
            <p:nvPr/>
          </p:nvSpPr>
          <p:spPr bwMode="auto">
            <a:xfrm>
              <a:off x="3249" y="6211"/>
              <a:ext cx="374" cy="410"/>
            </a:xfrm>
            <a:custGeom>
              <a:avLst/>
              <a:gdLst>
                <a:gd name="T0" fmla="*/ 54326 w 101"/>
                <a:gd name="T1" fmla="*/ 36661 h 110"/>
                <a:gd name="T2" fmla="*/ 52242 w 101"/>
                <a:gd name="T3" fmla="*/ 45361 h 110"/>
                <a:gd name="T4" fmla="*/ 52242 w 101"/>
                <a:gd name="T5" fmla="*/ 52499 h 110"/>
                <a:gd name="T6" fmla="*/ 53575 w 101"/>
                <a:gd name="T7" fmla="*/ 53278 h 110"/>
                <a:gd name="T8" fmla="*/ 59810 w 101"/>
                <a:gd name="T9" fmla="*/ 61932 h 110"/>
                <a:gd name="T10" fmla="*/ 52242 w 101"/>
                <a:gd name="T11" fmla="*/ 57530 h 110"/>
                <a:gd name="T12" fmla="*/ 52242 w 101"/>
                <a:gd name="T13" fmla="*/ 15852 h 110"/>
                <a:gd name="T14" fmla="*/ 59810 w 101"/>
                <a:gd name="T15" fmla="*/ 10824 h 110"/>
                <a:gd name="T16" fmla="*/ 53575 w 101"/>
                <a:gd name="T17" fmla="*/ 20090 h 110"/>
                <a:gd name="T18" fmla="*/ 52242 w 101"/>
                <a:gd name="T19" fmla="*/ 20090 h 110"/>
                <a:gd name="T20" fmla="*/ 68246 w 101"/>
                <a:gd name="T21" fmla="*/ 34537 h 110"/>
                <a:gd name="T22" fmla="*/ 57729 w 101"/>
                <a:gd name="T23" fmla="*/ 36661 h 110"/>
                <a:gd name="T24" fmla="*/ 68246 w 101"/>
                <a:gd name="T25" fmla="*/ 38219 h 110"/>
                <a:gd name="T26" fmla="*/ 68246 w 101"/>
                <a:gd name="T27" fmla="*/ 34537 h 110"/>
                <a:gd name="T28" fmla="*/ 36308 w 101"/>
                <a:gd name="T29" fmla="*/ 79119 h 110"/>
                <a:gd name="T30" fmla="*/ 45895 w 101"/>
                <a:gd name="T31" fmla="*/ 53278 h 110"/>
                <a:gd name="T32" fmla="*/ 52242 w 101"/>
                <a:gd name="T33" fmla="*/ 27966 h 110"/>
                <a:gd name="T34" fmla="*/ 34786 w 101"/>
                <a:gd name="T35" fmla="*/ 20865 h 110"/>
                <a:gd name="T36" fmla="*/ 50212 w 101"/>
                <a:gd name="T37" fmla="*/ 36661 h 110"/>
                <a:gd name="T38" fmla="*/ 43262 w 101"/>
                <a:gd name="T39" fmla="*/ 50389 h 110"/>
                <a:gd name="T40" fmla="*/ 41740 w 101"/>
                <a:gd name="T41" fmla="*/ 61209 h 110"/>
                <a:gd name="T42" fmla="*/ 34786 w 101"/>
                <a:gd name="T43" fmla="*/ 79119 h 110"/>
                <a:gd name="T44" fmla="*/ 52242 w 101"/>
                <a:gd name="T45" fmla="*/ 20090 h 110"/>
                <a:gd name="T46" fmla="*/ 51542 w 101"/>
                <a:gd name="T47" fmla="*/ 17186 h 110"/>
                <a:gd name="T48" fmla="*/ 52242 w 101"/>
                <a:gd name="T49" fmla="*/ 52499 h 110"/>
                <a:gd name="T50" fmla="*/ 51542 w 101"/>
                <a:gd name="T51" fmla="*/ 56181 h 110"/>
                <a:gd name="T52" fmla="*/ 52242 w 101"/>
                <a:gd name="T53" fmla="*/ 52499 h 110"/>
                <a:gd name="T54" fmla="*/ 34786 w 101"/>
                <a:gd name="T55" fmla="*/ 0 h 110"/>
                <a:gd name="T56" fmla="*/ 36859 w 101"/>
                <a:gd name="T57" fmla="*/ 2125 h 110"/>
                <a:gd name="T58" fmla="*/ 34786 w 101"/>
                <a:gd name="T59" fmla="*/ 12949 h 110"/>
                <a:gd name="T60" fmla="*/ 34786 w 101"/>
                <a:gd name="T61" fmla="*/ 16616 h 110"/>
                <a:gd name="T62" fmla="*/ 17471 w 101"/>
                <a:gd name="T63" fmla="*/ 45361 h 110"/>
                <a:gd name="T64" fmla="*/ 24421 w 101"/>
                <a:gd name="T65" fmla="*/ 69074 h 110"/>
                <a:gd name="T66" fmla="*/ 34786 w 101"/>
                <a:gd name="T67" fmla="*/ 79119 h 110"/>
                <a:gd name="T68" fmla="*/ 28591 w 101"/>
                <a:gd name="T69" fmla="*/ 61209 h 110"/>
                <a:gd name="T70" fmla="*/ 27069 w 101"/>
                <a:gd name="T71" fmla="*/ 50389 h 110"/>
                <a:gd name="T72" fmla="*/ 23706 w 101"/>
                <a:gd name="T73" fmla="*/ 25118 h 110"/>
                <a:gd name="T74" fmla="*/ 34786 w 101"/>
                <a:gd name="T75" fmla="*/ 16616 h 110"/>
                <a:gd name="T76" fmla="*/ 34786 w 101"/>
                <a:gd name="T77" fmla="*/ 12949 h 110"/>
                <a:gd name="T78" fmla="*/ 33456 w 101"/>
                <a:gd name="T79" fmla="*/ 2125 h 110"/>
                <a:gd name="T80" fmla="*/ 17471 w 101"/>
                <a:gd name="T81" fmla="*/ 57530 h 110"/>
                <a:gd name="T82" fmla="*/ 18785 w 101"/>
                <a:gd name="T83" fmla="*/ 53278 h 110"/>
                <a:gd name="T84" fmla="*/ 17471 w 101"/>
                <a:gd name="T85" fmla="*/ 57530 h 110"/>
                <a:gd name="T86" fmla="*/ 17471 w 101"/>
                <a:gd name="T87" fmla="*/ 15852 h 110"/>
                <a:gd name="T88" fmla="*/ 18785 w 101"/>
                <a:gd name="T89" fmla="*/ 20090 h 110"/>
                <a:gd name="T90" fmla="*/ 17471 w 101"/>
                <a:gd name="T91" fmla="*/ 27966 h 110"/>
                <a:gd name="T92" fmla="*/ 17471 w 101"/>
                <a:gd name="T93" fmla="*/ 45361 h 110"/>
                <a:gd name="T94" fmla="*/ 17471 w 101"/>
                <a:gd name="T95" fmla="*/ 15852 h 110"/>
                <a:gd name="T96" fmla="*/ 15989 w 101"/>
                <a:gd name="T97" fmla="*/ 20090 h 110"/>
                <a:gd name="T98" fmla="*/ 10516 w 101"/>
                <a:gd name="T99" fmla="*/ 13728 h 110"/>
                <a:gd name="T100" fmla="*/ 12586 w 101"/>
                <a:gd name="T101" fmla="*/ 10824 h 110"/>
                <a:gd name="T102" fmla="*/ 17471 w 101"/>
                <a:gd name="T103" fmla="*/ 52499 h 110"/>
                <a:gd name="T104" fmla="*/ 12586 w 101"/>
                <a:gd name="T105" fmla="*/ 61932 h 110"/>
                <a:gd name="T106" fmla="*/ 10516 w 101"/>
                <a:gd name="T107" fmla="*/ 59655 h 110"/>
                <a:gd name="T108" fmla="*/ 15989 w 101"/>
                <a:gd name="T109" fmla="*/ 53278 h 110"/>
                <a:gd name="T110" fmla="*/ 12586 w 101"/>
                <a:gd name="T111" fmla="*/ 36661 h 110"/>
                <a:gd name="T112" fmla="*/ 10516 w 101"/>
                <a:gd name="T113" fmla="*/ 34537 h 110"/>
                <a:gd name="T114" fmla="*/ 0 w 101"/>
                <a:gd name="T115" fmla="*/ 36661 h 110"/>
                <a:gd name="T116" fmla="*/ 10516 w 101"/>
                <a:gd name="T117" fmla="*/ 38219 h 1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0" name="Freeform 94"/>
            <p:cNvSpPr>
              <a:spLocks/>
            </p:cNvSpPr>
            <p:nvPr/>
          </p:nvSpPr>
          <p:spPr bwMode="auto">
            <a:xfrm>
              <a:off x="2801" y="3529"/>
              <a:ext cx="107" cy="104"/>
            </a:xfrm>
            <a:custGeom>
              <a:avLst/>
              <a:gdLst>
                <a:gd name="T0" fmla="*/ 19087 w 29"/>
                <a:gd name="T1" fmla="*/ 11217 h 28"/>
                <a:gd name="T2" fmla="*/ 8139 w 29"/>
                <a:gd name="T3" fmla="*/ 19010 h 28"/>
                <a:gd name="T4" fmla="*/ 749 w 29"/>
                <a:gd name="T5" fmla="*/ 8554 h 28"/>
                <a:gd name="T6" fmla="*/ 11652 w 29"/>
                <a:gd name="T7" fmla="*/ 773 h 28"/>
                <a:gd name="T8" fmla="*/ 19087 w 29"/>
                <a:gd name="T9" fmla="*/ 1121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1" name="Freeform 95"/>
            <p:cNvSpPr>
              <a:spLocks/>
            </p:cNvSpPr>
            <p:nvPr/>
          </p:nvSpPr>
          <p:spPr bwMode="auto">
            <a:xfrm>
              <a:off x="2775" y="3220"/>
              <a:ext cx="100" cy="334"/>
            </a:xfrm>
            <a:custGeom>
              <a:avLst/>
              <a:gdLst>
                <a:gd name="T0" fmla="*/ 18793 w 27"/>
                <a:gd name="T1" fmla="*/ 59881 h 91"/>
                <a:gd name="T2" fmla="*/ 8285 w 27"/>
                <a:gd name="T3" fmla="*/ 9242 h 91"/>
                <a:gd name="T4" fmla="*/ 767 w 27"/>
                <a:gd name="T5" fmla="*/ 0 h 91"/>
                <a:gd name="T6" fmla="*/ 11837 w 27"/>
                <a:gd name="T7" fmla="*/ 60619 h 91"/>
                <a:gd name="T8" fmla="*/ 18793 w 27"/>
                <a:gd name="T9" fmla="*/ 59881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2" name="Freeform 96"/>
            <p:cNvSpPr>
              <a:spLocks/>
            </p:cNvSpPr>
            <p:nvPr/>
          </p:nvSpPr>
          <p:spPr bwMode="auto">
            <a:xfrm>
              <a:off x="2847" y="3274"/>
              <a:ext cx="215" cy="287"/>
            </a:xfrm>
            <a:custGeom>
              <a:avLst/>
              <a:gdLst>
                <a:gd name="T0" fmla="*/ 159 w 80"/>
                <a:gd name="T1" fmla="*/ 13755 h 107"/>
                <a:gd name="T2" fmla="*/ 8407 w 80"/>
                <a:gd name="T3" fmla="*/ 1813 h 107"/>
                <a:gd name="T4" fmla="*/ 11218 w 80"/>
                <a:gd name="T5" fmla="*/ 0 h 107"/>
                <a:gd name="T6" fmla="*/ 9960 w 80"/>
                <a:gd name="T7" fmla="*/ 2891 h 107"/>
                <a:gd name="T8" fmla="*/ 1669 w 80"/>
                <a:gd name="T9" fmla="*/ 14857 h 107"/>
                <a:gd name="T10" fmla="*/ 0 w 80"/>
                <a:gd name="T11" fmla="*/ 13878 h 107"/>
                <a:gd name="T12" fmla="*/ 159 w 80"/>
                <a:gd name="T13" fmla="*/ 13755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3" name="Freeform 97"/>
            <p:cNvSpPr>
              <a:spLocks/>
            </p:cNvSpPr>
            <p:nvPr/>
          </p:nvSpPr>
          <p:spPr bwMode="auto">
            <a:xfrm>
              <a:off x="2829" y="3609"/>
              <a:ext cx="25" cy="53"/>
            </a:xfrm>
            <a:custGeom>
              <a:avLst/>
              <a:gdLst>
                <a:gd name="T0" fmla="*/ 1136 w 7"/>
                <a:gd name="T1" fmla="*/ 1724 h 15"/>
                <a:gd name="T2" fmla="*/ 2921 w 7"/>
                <a:gd name="T3" fmla="*/ 611 h 15"/>
                <a:gd name="T4" fmla="*/ 4057 w 7"/>
                <a:gd name="T5" fmla="*/ 1724 h 15"/>
                <a:gd name="T6" fmla="*/ 2921 w 7"/>
                <a:gd name="T7" fmla="*/ 7190 h 15"/>
                <a:gd name="T8" fmla="*/ 1771 w 7"/>
                <a:gd name="T9" fmla="*/ 8254 h 15"/>
                <a:gd name="T10" fmla="*/ 639 w 7"/>
                <a:gd name="T11" fmla="*/ 6530 h 15"/>
                <a:gd name="T12" fmla="*/ 1136 w 7"/>
                <a:gd name="T13" fmla="*/ 1724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4" name="Freeform 98"/>
            <p:cNvSpPr>
              <a:spLocks noEditPoints="1"/>
            </p:cNvSpPr>
            <p:nvPr/>
          </p:nvSpPr>
          <p:spPr bwMode="auto">
            <a:xfrm>
              <a:off x="2743" y="877"/>
              <a:ext cx="374" cy="402"/>
            </a:xfrm>
            <a:custGeom>
              <a:avLst/>
              <a:gdLst>
                <a:gd name="T0" fmla="*/ 54326 w 101"/>
                <a:gd name="T1" fmla="*/ 34059 h 109"/>
                <a:gd name="T2" fmla="*/ 52860 w 101"/>
                <a:gd name="T3" fmla="*/ 42383 h 109"/>
                <a:gd name="T4" fmla="*/ 52860 w 101"/>
                <a:gd name="T5" fmla="*/ 49771 h 109"/>
                <a:gd name="T6" fmla="*/ 54326 w 101"/>
                <a:gd name="T7" fmla="*/ 49771 h 109"/>
                <a:gd name="T8" fmla="*/ 59810 w 101"/>
                <a:gd name="T9" fmla="*/ 58637 h 109"/>
                <a:gd name="T10" fmla="*/ 52860 w 101"/>
                <a:gd name="T11" fmla="*/ 53824 h 109"/>
                <a:gd name="T12" fmla="*/ 52860 w 101"/>
                <a:gd name="T13" fmla="*/ 15003 h 109"/>
                <a:gd name="T14" fmla="*/ 59810 w 101"/>
                <a:gd name="T15" fmla="*/ 10186 h 109"/>
                <a:gd name="T16" fmla="*/ 54326 w 101"/>
                <a:gd name="T17" fmla="*/ 18510 h 109"/>
                <a:gd name="T18" fmla="*/ 52860 w 101"/>
                <a:gd name="T19" fmla="*/ 19056 h 109"/>
                <a:gd name="T20" fmla="*/ 68997 w 101"/>
                <a:gd name="T21" fmla="*/ 32754 h 109"/>
                <a:gd name="T22" fmla="*/ 58496 w 101"/>
                <a:gd name="T23" fmla="*/ 34059 h 109"/>
                <a:gd name="T24" fmla="*/ 68997 w 101"/>
                <a:gd name="T25" fmla="*/ 36073 h 109"/>
                <a:gd name="T26" fmla="*/ 68997 w 101"/>
                <a:gd name="T27" fmla="*/ 32754 h 109"/>
                <a:gd name="T28" fmla="*/ 36859 w 101"/>
                <a:gd name="T29" fmla="*/ 74388 h 109"/>
                <a:gd name="T30" fmla="*/ 45895 w 101"/>
                <a:gd name="T31" fmla="*/ 49771 h 109"/>
                <a:gd name="T32" fmla="*/ 52860 w 101"/>
                <a:gd name="T33" fmla="*/ 25883 h 109"/>
                <a:gd name="T34" fmla="*/ 35541 w 101"/>
                <a:gd name="T35" fmla="*/ 19056 h 109"/>
                <a:gd name="T36" fmla="*/ 50775 w 101"/>
                <a:gd name="T37" fmla="*/ 34059 h 109"/>
                <a:gd name="T38" fmla="*/ 43262 w 101"/>
                <a:gd name="T39" fmla="*/ 47008 h 109"/>
                <a:gd name="T40" fmla="*/ 42495 w 101"/>
                <a:gd name="T41" fmla="*/ 57331 h 109"/>
                <a:gd name="T42" fmla="*/ 35541 w 101"/>
                <a:gd name="T43" fmla="*/ 74388 h 109"/>
                <a:gd name="T44" fmla="*/ 52860 w 101"/>
                <a:gd name="T45" fmla="*/ 19056 h 109"/>
                <a:gd name="T46" fmla="*/ 51542 w 101"/>
                <a:gd name="T47" fmla="*/ 15696 h 109"/>
                <a:gd name="T48" fmla="*/ 52860 w 101"/>
                <a:gd name="T49" fmla="*/ 49771 h 109"/>
                <a:gd name="T50" fmla="*/ 51542 w 101"/>
                <a:gd name="T51" fmla="*/ 52518 h 109"/>
                <a:gd name="T52" fmla="*/ 52860 w 101"/>
                <a:gd name="T53" fmla="*/ 49771 h 109"/>
                <a:gd name="T54" fmla="*/ 35541 w 101"/>
                <a:gd name="T55" fmla="*/ 0 h 109"/>
                <a:gd name="T56" fmla="*/ 36859 w 101"/>
                <a:gd name="T57" fmla="*/ 1306 h 109"/>
                <a:gd name="T58" fmla="*/ 35541 w 101"/>
                <a:gd name="T59" fmla="*/ 11643 h 109"/>
                <a:gd name="T60" fmla="*/ 35541 w 101"/>
                <a:gd name="T61" fmla="*/ 15003 h 109"/>
                <a:gd name="T62" fmla="*/ 18030 w 101"/>
                <a:gd name="T63" fmla="*/ 42383 h 109"/>
                <a:gd name="T64" fmla="*/ 24421 w 101"/>
                <a:gd name="T65" fmla="*/ 64759 h 109"/>
                <a:gd name="T66" fmla="*/ 35541 w 101"/>
                <a:gd name="T67" fmla="*/ 74388 h 109"/>
                <a:gd name="T68" fmla="*/ 28591 w 101"/>
                <a:gd name="T69" fmla="*/ 57331 h 109"/>
                <a:gd name="T70" fmla="*/ 27820 w 101"/>
                <a:gd name="T71" fmla="*/ 47008 h 109"/>
                <a:gd name="T72" fmla="*/ 24421 w 101"/>
                <a:gd name="T73" fmla="*/ 23884 h 109"/>
                <a:gd name="T74" fmla="*/ 35541 w 101"/>
                <a:gd name="T75" fmla="*/ 15003 h 109"/>
                <a:gd name="T76" fmla="*/ 35541 w 101"/>
                <a:gd name="T77" fmla="*/ 11643 h 109"/>
                <a:gd name="T78" fmla="*/ 33456 w 101"/>
                <a:gd name="T79" fmla="*/ 1306 h 109"/>
                <a:gd name="T80" fmla="*/ 18030 w 101"/>
                <a:gd name="T81" fmla="*/ 53824 h 109"/>
                <a:gd name="T82" fmla="*/ 19552 w 101"/>
                <a:gd name="T83" fmla="*/ 49771 h 109"/>
                <a:gd name="T84" fmla="*/ 18030 w 101"/>
                <a:gd name="T85" fmla="*/ 53824 h 109"/>
                <a:gd name="T86" fmla="*/ 18030 w 101"/>
                <a:gd name="T87" fmla="*/ 14240 h 109"/>
                <a:gd name="T88" fmla="*/ 19552 w 101"/>
                <a:gd name="T89" fmla="*/ 18510 h 109"/>
                <a:gd name="T90" fmla="*/ 18030 w 101"/>
                <a:gd name="T91" fmla="*/ 25883 h 109"/>
                <a:gd name="T92" fmla="*/ 18030 w 101"/>
                <a:gd name="T93" fmla="*/ 42383 h 109"/>
                <a:gd name="T94" fmla="*/ 18030 w 101"/>
                <a:gd name="T95" fmla="*/ 14240 h 109"/>
                <a:gd name="T96" fmla="*/ 16756 w 101"/>
                <a:gd name="T97" fmla="*/ 18510 h 109"/>
                <a:gd name="T98" fmla="*/ 10516 w 101"/>
                <a:gd name="T99" fmla="*/ 12189 h 109"/>
                <a:gd name="T100" fmla="*/ 13149 w 101"/>
                <a:gd name="T101" fmla="*/ 10186 h 109"/>
                <a:gd name="T102" fmla="*/ 18030 w 101"/>
                <a:gd name="T103" fmla="*/ 49771 h 109"/>
                <a:gd name="T104" fmla="*/ 13149 w 101"/>
                <a:gd name="T105" fmla="*/ 58637 h 109"/>
                <a:gd name="T106" fmla="*/ 10516 w 101"/>
                <a:gd name="T107" fmla="*/ 55889 h 109"/>
                <a:gd name="T108" fmla="*/ 16756 w 101"/>
                <a:gd name="T109" fmla="*/ 49771 h 109"/>
                <a:gd name="T110" fmla="*/ 12586 w 101"/>
                <a:gd name="T111" fmla="*/ 34059 h 109"/>
                <a:gd name="T112" fmla="*/ 10516 w 101"/>
                <a:gd name="T113" fmla="*/ 32754 h 109"/>
                <a:gd name="T114" fmla="*/ 0 w 101"/>
                <a:gd name="T115" fmla="*/ 34059 h 109"/>
                <a:gd name="T116" fmla="*/ 10516 w 101"/>
                <a:gd name="T117" fmla="*/ 36073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7352"/>
                                        </p:tgtEl>
                                        <p:attrNameLst>
                                          <p:attrName>style.visibility</p:attrName>
                                        </p:attrNameLst>
                                      </p:cBhvr>
                                      <p:to>
                                        <p:strVal val="visible"/>
                                      </p:to>
                                    </p:set>
                                    <p:animEffect transition="in" filter="wedge">
                                      <p:cBhvr>
                                        <p:cTn id="7" dur="2000"/>
                                        <p:tgtEl>
                                          <p:spTgt spid="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09538" y="6589713"/>
            <a:ext cx="12401551" cy="268287"/>
            <a:chOff x="0" y="0"/>
            <a:chExt cx="12409651" cy="268514"/>
          </a:xfrm>
        </p:grpSpPr>
        <p:sp>
          <p:nvSpPr>
            <p:cNvPr id="7180"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3"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6"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7"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8"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9"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0"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1"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2"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3"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4"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5"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6"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7"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8"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9"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0"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1"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2"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3"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4"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5"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6"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7"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8"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9"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0"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1"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2"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3"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4"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5"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6"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7"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8"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9"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0"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1"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2"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3"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4"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5"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6"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7"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8"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9"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0"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1"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2"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3"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4"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5"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6"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7"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8"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9"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0"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1"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2"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3"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4"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5"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6"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7"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8"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9"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0"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1"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2"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3"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4"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5"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6"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7"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8"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9"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0"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1"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2"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3"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4"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5"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6"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7"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8"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171"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7172"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8286" name="Group 94"/>
          <p:cNvGrpSpPr>
            <a:grpSpLocks/>
          </p:cNvGrpSpPr>
          <p:nvPr/>
        </p:nvGrpSpPr>
        <p:grpSpPr bwMode="auto">
          <a:xfrm>
            <a:off x="7073900" y="0"/>
            <a:ext cx="3454400" cy="5480050"/>
            <a:chOff x="0" y="0"/>
            <a:chExt cx="3454799" cy="5480668"/>
          </a:xfrm>
        </p:grpSpPr>
        <p:sp>
          <p:nvSpPr>
            <p:cNvPr id="7178" name="矩形 7"/>
            <p:cNvSpPr>
              <a:spLocks noChangeArrowheads="1"/>
            </p:cNvSpPr>
            <p:nvPr/>
          </p:nvSpPr>
          <p:spPr bwMode="auto">
            <a:xfrm>
              <a:off x="580690" y="0"/>
              <a:ext cx="2293421" cy="4051738"/>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椭圆 8"/>
            <p:cNvSpPr>
              <a:spLocks noChangeArrowheads="1"/>
            </p:cNvSpPr>
            <p:nvPr/>
          </p:nvSpPr>
          <p:spPr bwMode="auto">
            <a:xfrm>
              <a:off x="0" y="2025869"/>
              <a:ext cx="3454799" cy="3454799"/>
            </a:xfrm>
            <a:prstGeom prst="ellipse">
              <a:avLst/>
            </a:prstGeom>
            <a:blipFill dpi="0" rotWithShape="1">
              <a:blip r:embed="rId3"/>
              <a:srcRect/>
              <a:stretch>
                <a:fillRect/>
              </a:stretch>
            </a:blipFill>
            <a:ln w="73025">
              <a:solidFill>
                <a:srgbClr val="D8504D"/>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89" name="矩形 264"/>
          <p:cNvSpPr>
            <a:spLocks noChangeArrowheads="1"/>
          </p:cNvSpPr>
          <p:nvPr/>
        </p:nvSpPr>
        <p:spPr bwMode="auto">
          <a:xfrm>
            <a:off x="534988" y="22685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262626"/>
                </a:solidFill>
                <a:sym typeface="Arial" pitchFamily="34" charset="0"/>
              </a:rPr>
              <a:t>MARKET ANALYSIS</a:t>
            </a:r>
            <a:endParaRPr lang="zh-CN" altLang="en-US" sz="4400" b="1">
              <a:solidFill>
                <a:srgbClr val="262626"/>
              </a:solidFill>
              <a:sym typeface="Arial" pitchFamily="34" charset="0"/>
            </a:endParaRPr>
          </a:p>
        </p:txBody>
      </p:sp>
      <p:grpSp>
        <p:nvGrpSpPr>
          <p:cNvPr id="8290" name="Group 98"/>
          <p:cNvGrpSpPr>
            <a:grpSpLocks/>
          </p:cNvGrpSpPr>
          <p:nvPr/>
        </p:nvGrpSpPr>
        <p:grpSpPr bwMode="auto">
          <a:xfrm>
            <a:off x="552450" y="2997200"/>
            <a:ext cx="6119813" cy="1430338"/>
            <a:chOff x="0" y="0"/>
            <a:chExt cx="6120277" cy="1430331"/>
          </a:xfrm>
        </p:grpSpPr>
        <p:sp>
          <p:nvSpPr>
            <p:cNvPr id="7176" name="文本框 26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7177" name="矩形 267"/>
            <p:cNvSpPr>
              <a:spLocks noChangeArrowheads="1"/>
            </p:cNvSpPr>
            <p:nvPr/>
          </p:nvSpPr>
          <p:spPr bwMode="auto">
            <a:xfrm>
              <a:off x="15256" y="353113"/>
              <a:ext cx="610502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8286"/>
                                        </p:tgtEl>
                                        <p:attrNameLst>
                                          <p:attrName>style.visibility</p:attrName>
                                        </p:attrNameLst>
                                      </p:cBhvr>
                                      <p:to>
                                        <p:strVal val="visible"/>
                                      </p:to>
                                    </p:set>
                                    <p:anim calcmode="lin" valueType="num">
                                      <p:cBhvr>
                                        <p:cTn id="7" dur="500" fill="hold"/>
                                        <p:tgtEl>
                                          <p:spTgt spid="8286"/>
                                        </p:tgtEl>
                                        <p:attrNameLst>
                                          <p:attrName>ppt_x</p:attrName>
                                        </p:attrNameLst>
                                      </p:cBhvr>
                                      <p:tavLst>
                                        <p:tav tm="0">
                                          <p:val>
                                            <p:strVal val="#ppt_x"/>
                                          </p:val>
                                        </p:tav>
                                        <p:tav tm="100000">
                                          <p:val>
                                            <p:strVal val="#ppt_x"/>
                                          </p:val>
                                        </p:tav>
                                      </p:tavLst>
                                    </p:anim>
                                    <p:anim calcmode="lin" valueType="num">
                                      <p:cBhvr>
                                        <p:cTn id="8" dur="500" fill="hold"/>
                                        <p:tgtEl>
                                          <p:spTgt spid="828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2" presetClass="entr" presetSubtype="1" fill="hold" grpId="0" nodeType="afterEffect">
                                  <p:stCondLst>
                                    <p:cond delay="0"/>
                                  </p:stCondLst>
                                  <p:iterate type="lt">
                                    <p:tmPct val="6000"/>
                                  </p:iterate>
                                  <p:childTnLst>
                                    <p:set>
                                      <p:cBhvr>
                                        <p:cTn id="11" dur="1" fill="hold">
                                          <p:stCondLst>
                                            <p:cond delay="0"/>
                                          </p:stCondLst>
                                        </p:cTn>
                                        <p:tgtEl>
                                          <p:spTgt spid="8289"/>
                                        </p:tgtEl>
                                        <p:attrNameLst>
                                          <p:attrName>style.visibility</p:attrName>
                                        </p:attrNameLst>
                                      </p:cBhvr>
                                      <p:to>
                                        <p:strVal val="visible"/>
                                      </p:to>
                                    </p:set>
                                    <p:anim calcmode="lin" valueType="num">
                                      <p:cBhvr>
                                        <p:cTn id="12" dur="500"/>
                                        <p:tgtEl>
                                          <p:spTgt spid="8289"/>
                                        </p:tgtEl>
                                        <p:attrNameLst>
                                          <p:attrName>ppt_y</p:attrName>
                                        </p:attrNameLst>
                                      </p:cBhvr>
                                      <p:tavLst>
                                        <p:tav tm="0">
                                          <p:val>
                                            <p:strVal val="#ppt_y-#ppt_h*1.125000"/>
                                          </p:val>
                                        </p:tav>
                                        <p:tav tm="100000">
                                          <p:val>
                                            <p:strVal val="#ppt_y"/>
                                          </p:val>
                                        </p:tav>
                                      </p:tavLst>
                                    </p:anim>
                                    <p:animEffect>
                                      <p:cBhvr>
                                        <p:cTn id="13" dur="500"/>
                                        <p:tgtEl>
                                          <p:spTgt spid="8289"/>
                                        </p:tgtEl>
                                      </p:cBhvr>
                                    </p:animEffect>
                                  </p:childTnLst>
                                </p:cTn>
                              </p:par>
                            </p:childTnLst>
                          </p:cTn>
                        </p:par>
                        <p:par>
                          <p:cTn id="14" fill="hold" nodeType="afterGroup">
                            <p:stCondLst>
                              <p:cond delay="1420"/>
                            </p:stCondLst>
                            <p:childTnLst>
                              <p:par>
                                <p:cTn id="15" presetID="22" presetClass="entr" presetSubtype="1" fill="hold" nodeType="afterEffect">
                                  <p:stCondLst>
                                    <p:cond delay="0"/>
                                  </p:stCondLst>
                                  <p:childTnLst>
                                    <p:set>
                                      <p:cBhvr>
                                        <p:cTn id="16" dur="1" fill="hold">
                                          <p:stCondLst>
                                            <p:cond delay="0"/>
                                          </p:stCondLst>
                                        </p:cTn>
                                        <p:tgtEl>
                                          <p:spTgt spid="8290"/>
                                        </p:tgtEl>
                                        <p:attrNameLst>
                                          <p:attrName>style.visibility</p:attrName>
                                        </p:attrNameLst>
                                      </p:cBhvr>
                                      <p:to>
                                        <p:strVal val="visible"/>
                                      </p:to>
                                    </p:set>
                                    <p:animEffect>
                                      <p:cBhvr>
                                        <p:cTn id="17" dur="500"/>
                                        <p:tgtEl>
                                          <p:spTgt spid="8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89"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09538" y="6589713"/>
            <a:ext cx="12401551" cy="268287"/>
            <a:chOff x="0" y="0"/>
            <a:chExt cx="12409651" cy="268514"/>
          </a:xfrm>
        </p:grpSpPr>
        <p:sp>
          <p:nvSpPr>
            <p:cNvPr id="820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9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9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19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8196"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310" name="Group 94"/>
          <p:cNvGrpSpPr>
            <a:grpSpLocks/>
          </p:cNvGrpSpPr>
          <p:nvPr/>
        </p:nvGrpSpPr>
        <p:grpSpPr bwMode="auto">
          <a:xfrm>
            <a:off x="-109538" y="2124075"/>
            <a:ext cx="12376151" cy="3155950"/>
            <a:chOff x="0" y="0"/>
            <a:chExt cx="12384476" cy="3156155"/>
          </a:xfrm>
        </p:grpSpPr>
        <p:pic>
          <p:nvPicPr>
            <p:cNvPr id="8201" name="Picture 2" descr="Download / By Jonas Nilsson Lee"/>
            <p:cNvPicPr>
              <a:picLocks noChangeAspect="1" noChangeArrowheads="1"/>
            </p:cNvPicPr>
            <p:nvPr/>
          </p:nvPicPr>
          <p:blipFill>
            <a:blip r:embed="rId3">
              <a:extLst>
                <a:ext uri="{28A0092B-C50C-407E-A947-70E740481C1C}">
                  <a14:useLocalDpi xmlns:a14="http://schemas.microsoft.com/office/drawing/2010/main" val="0"/>
                </a:ext>
              </a:extLst>
            </a:blip>
            <a:srcRect t="-188"/>
            <a:stretch>
              <a:fillRect/>
            </a:stretch>
          </p:blipFill>
          <p:spPr bwMode="auto">
            <a:xfrm>
              <a:off x="4550205" y="0"/>
              <a:ext cx="7834271" cy="315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剪去单角的矩形 1"/>
            <p:cNvSpPr>
              <a:spLocks noChangeArrowheads="1"/>
            </p:cNvSpPr>
            <p:nvPr/>
          </p:nvSpPr>
          <p:spPr bwMode="auto">
            <a:xfrm>
              <a:off x="0" y="9833"/>
              <a:ext cx="7032135" cy="3146322"/>
            </a:xfrm>
            <a:custGeom>
              <a:avLst/>
              <a:gdLst>
                <a:gd name="T0" fmla="*/ 0 w 6894250"/>
                <a:gd name="T1" fmla="*/ 0 h 3146322"/>
                <a:gd name="T2" fmla="*/ 5874912 w 6894250"/>
                <a:gd name="T3" fmla="*/ 0 h 3146322"/>
                <a:gd name="T4" fmla="*/ 7611810 w 6894250"/>
                <a:gd name="T5" fmla="*/ 3146322 h 3146322"/>
                <a:gd name="T6" fmla="*/ 0 w 6894250"/>
                <a:gd name="T7" fmla="*/ 3146322 h 3146322"/>
                <a:gd name="T8" fmla="*/ 0 w 6894250"/>
                <a:gd name="T9" fmla="*/ 0 h 3146322"/>
                <a:gd name="T10" fmla="*/ 0 60000 65536"/>
                <a:gd name="T11" fmla="*/ 0 60000 65536"/>
                <a:gd name="T12" fmla="*/ 0 60000 65536"/>
                <a:gd name="T13" fmla="*/ 0 60000 65536"/>
                <a:gd name="T14" fmla="*/ 0 60000 65536"/>
                <a:gd name="T15" fmla="*/ 0 w 6894250"/>
                <a:gd name="T16" fmla="*/ 0 h 3146322"/>
                <a:gd name="T17" fmla="*/ 6894250 w 6894250"/>
                <a:gd name="T18" fmla="*/ 3146322 h 3146322"/>
              </a:gdLst>
              <a:ahLst/>
              <a:cxnLst>
                <a:cxn ang="T10">
                  <a:pos x="T0" y="T1"/>
                </a:cxn>
                <a:cxn ang="T11">
                  <a:pos x="T2" y="T3"/>
                </a:cxn>
                <a:cxn ang="T12">
                  <a:pos x="T4" y="T5"/>
                </a:cxn>
                <a:cxn ang="T13">
                  <a:pos x="T6" y="T7"/>
                </a:cxn>
                <a:cxn ang="T14">
                  <a:pos x="T8" y="T9"/>
                </a:cxn>
              </a:cxnLst>
              <a:rect l="T15" t="T16" r="T17" b="T18"/>
              <a:pathLst>
                <a:path w="6894250" h="3146322">
                  <a:moveTo>
                    <a:pt x="0" y="0"/>
                  </a:moveTo>
                  <a:lnTo>
                    <a:pt x="5321089" y="0"/>
                  </a:lnTo>
                  <a:lnTo>
                    <a:pt x="6894250" y="3146322"/>
                  </a:lnTo>
                  <a:lnTo>
                    <a:pt x="0" y="3146322"/>
                  </a:lnTo>
                  <a:lnTo>
                    <a:pt x="0"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9313" name="Group 97"/>
          <p:cNvGrpSpPr>
            <a:grpSpLocks/>
          </p:cNvGrpSpPr>
          <p:nvPr/>
        </p:nvGrpSpPr>
        <p:grpSpPr bwMode="auto">
          <a:xfrm>
            <a:off x="171450" y="2986088"/>
            <a:ext cx="5638800" cy="1430337"/>
            <a:chOff x="0" y="0"/>
            <a:chExt cx="5639487" cy="1430331"/>
          </a:xfrm>
        </p:grpSpPr>
        <p:sp>
          <p:nvSpPr>
            <p:cNvPr id="8199" name="文本框 174"/>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sp>
          <p:nvSpPr>
            <p:cNvPr id="8200" name="矩形 175"/>
            <p:cNvSpPr>
              <a:spLocks noChangeArrowheads="1"/>
            </p:cNvSpPr>
            <p:nvPr/>
          </p:nvSpPr>
          <p:spPr bwMode="auto">
            <a:xfrm>
              <a:off x="15257" y="353113"/>
              <a:ext cx="562423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chemeClr val="bg1"/>
                </a:solidFill>
                <a:sym typeface="Arial" pitchFamily="34" charset="0"/>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9310"/>
                                        </p:tgtEl>
                                        <p:attrNameLst>
                                          <p:attrName>style.visibility</p:attrName>
                                        </p:attrNameLst>
                                      </p:cBhvr>
                                      <p:to>
                                        <p:strVal val="visible"/>
                                      </p:to>
                                    </p:set>
                                    <p:animEffect>
                                      <p:cBhvr>
                                        <p:cTn id="7" dur="500"/>
                                        <p:tgtEl>
                                          <p:spTgt spid="931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313"/>
                                        </p:tgtEl>
                                        <p:attrNameLst>
                                          <p:attrName>style.visibility</p:attrName>
                                        </p:attrNameLst>
                                      </p:cBhvr>
                                      <p:to>
                                        <p:strVal val="visible"/>
                                      </p:to>
                                    </p:set>
                                    <p:animEffect>
                                      <p:cBhvr>
                                        <p:cTn id="11" dur="500"/>
                                        <p:tgtEl>
                                          <p:spTgt spid="9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2" name="Group 2"/>
          <p:cNvGrpSpPr>
            <a:grpSpLocks/>
          </p:cNvGrpSpPr>
          <p:nvPr/>
        </p:nvGrpSpPr>
        <p:grpSpPr bwMode="auto">
          <a:xfrm>
            <a:off x="1169988" y="1501775"/>
            <a:ext cx="1909762" cy="2368550"/>
            <a:chOff x="0" y="0"/>
            <a:chExt cx="1909505" cy="2368526"/>
          </a:xfrm>
        </p:grpSpPr>
        <p:grpSp>
          <p:nvGrpSpPr>
            <p:cNvPr id="9266" name="Group 3"/>
            <p:cNvGrpSpPr>
              <a:grpSpLocks/>
            </p:cNvGrpSpPr>
            <p:nvPr/>
          </p:nvGrpSpPr>
          <p:grpSpPr bwMode="auto">
            <a:xfrm>
              <a:off x="0" y="0"/>
              <a:ext cx="1909505" cy="2368526"/>
              <a:chOff x="0" y="0"/>
              <a:chExt cx="1909505" cy="2368526"/>
            </a:xfrm>
          </p:grpSpPr>
          <p:grpSp>
            <p:nvGrpSpPr>
              <p:cNvPr id="9269" name="Group 4"/>
              <p:cNvGrpSpPr>
                <a:grpSpLocks/>
              </p:cNvGrpSpPr>
              <p:nvPr/>
            </p:nvGrpSpPr>
            <p:grpSpPr bwMode="auto">
              <a:xfrm rot="-10614117">
                <a:off x="1161596" y="0"/>
                <a:ext cx="747909" cy="1173537"/>
                <a:chOff x="0" y="0"/>
                <a:chExt cx="1122806" cy="1761783"/>
              </a:xfrm>
            </p:grpSpPr>
            <p:grpSp>
              <p:nvGrpSpPr>
                <p:cNvPr id="9271" name="Group 5"/>
                <p:cNvGrpSpPr>
                  <a:grpSpLocks/>
                </p:cNvGrpSpPr>
                <p:nvPr/>
              </p:nvGrpSpPr>
              <p:grpSpPr bwMode="auto">
                <a:xfrm rot="-164561">
                  <a:off x="106289" y="0"/>
                  <a:ext cx="1016517" cy="1761783"/>
                  <a:chOff x="0" y="0"/>
                  <a:chExt cx="1016517" cy="1761783"/>
                </a:xfrm>
              </p:grpSpPr>
              <p:sp>
                <p:nvSpPr>
                  <p:cNvPr id="9273" name="任意多边形 10"/>
                  <p:cNvSpPr>
                    <a:spLocks noChangeArrowheads="1"/>
                  </p:cNvSpPr>
                  <p:nvPr/>
                </p:nvSpPr>
                <p:spPr bwMode="auto">
                  <a:xfrm rot="-2742360">
                    <a:off x="-628081" y="702862"/>
                    <a:ext cx="1687001" cy="430842"/>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74" name="矩形 11"/>
                  <p:cNvSpPr>
                    <a:spLocks noChangeArrowheads="1"/>
                  </p:cNvSpPr>
                  <p:nvPr/>
                </p:nvSpPr>
                <p:spPr bwMode="auto">
                  <a:xfrm rot="2615405">
                    <a:off x="784289"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72" name="直接连接符 9"/>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70" name="同心圆 7"/>
              <p:cNvSpPr>
                <a:spLocks noChangeArrowheads="1"/>
              </p:cNvSpPr>
              <p:nvPr/>
            </p:nvSpPr>
            <p:spPr bwMode="auto">
              <a:xfrm>
                <a:off x="0" y="905546"/>
                <a:ext cx="1462980" cy="146298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sp>
          <p:nvSpPr>
            <p:cNvPr id="9267" name="文本框 17"/>
            <p:cNvSpPr>
              <a:spLocks noChangeArrowheads="1"/>
            </p:cNvSpPr>
            <p:nvPr/>
          </p:nvSpPr>
          <p:spPr bwMode="auto">
            <a:xfrm>
              <a:off x="369678" y="1061723"/>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FF8900"/>
                  </a:solidFill>
                  <a:latin typeface="微软雅黑" pitchFamily="34" charset="-122"/>
                  <a:ea typeface="微软雅黑" pitchFamily="34" charset="-122"/>
                  <a:sym typeface="微软雅黑" pitchFamily="34" charset="-122"/>
                </a:rPr>
                <a:t>13</a:t>
              </a:r>
              <a:endParaRPr lang="zh-CN" altLang="en-US"/>
            </a:p>
          </p:txBody>
        </p:sp>
        <p:sp>
          <p:nvSpPr>
            <p:cNvPr id="9268" name="文本框 18"/>
            <p:cNvSpPr>
              <a:spLocks noChangeArrowheads="1"/>
            </p:cNvSpPr>
            <p:nvPr/>
          </p:nvSpPr>
          <p:spPr bwMode="auto">
            <a:xfrm>
              <a:off x="113081" y="1669460"/>
              <a:ext cx="12830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FF8900"/>
                  </a:solidFill>
                  <a:latin typeface="微软雅黑" pitchFamily="34" charset="-122"/>
                  <a:ea typeface="微软雅黑" pitchFamily="34" charset="-122"/>
                  <a:sym typeface="微软雅黑" pitchFamily="34" charset="-122"/>
                </a:rPr>
                <a:t>SOMETHING</a:t>
              </a:r>
              <a:endParaRPr lang="zh-CN" altLang="en-US"/>
            </a:p>
          </p:txBody>
        </p:sp>
      </p:grpSp>
      <p:grpSp>
        <p:nvGrpSpPr>
          <p:cNvPr id="10252" name="Group 12"/>
          <p:cNvGrpSpPr>
            <a:grpSpLocks/>
          </p:cNvGrpSpPr>
          <p:nvPr/>
        </p:nvGrpSpPr>
        <p:grpSpPr bwMode="auto">
          <a:xfrm>
            <a:off x="4175125" y="862013"/>
            <a:ext cx="2543175" cy="3008312"/>
            <a:chOff x="0" y="0"/>
            <a:chExt cx="2541794" cy="3008963"/>
          </a:xfrm>
        </p:grpSpPr>
        <p:grpSp>
          <p:nvGrpSpPr>
            <p:cNvPr id="9257" name="Group 13"/>
            <p:cNvGrpSpPr>
              <a:grpSpLocks/>
            </p:cNvGrpSpPr>
            <p:nvPr/>
          </p:nvGrpSpPr>
          <p:grpSpPr bwMode="auto">
            <a:xfrm>
              <a:off x="0" y="0"/>
              <a:ext cx="2541794" cy="3008963"/>
              <a:chOff x="0" y="0"/>
              <a:chExt cx="2541794" cy="3008963"/>
            </a:xfrm>
          </p:grpSpPr>
          <p:grpSp>
            <p:nvGrpSpPr>
              <p:cNvPr id="9260" name="Group 14"/>
              <p:cNvGrpSpPr>
                <a:grpSpLocks/>
              </p:cNvGrpSpPr>
              <p:nvPr/>
            </p:nvGrpSpPr>
            <p:grpSpPr bwMode="auto">
              <a:xfrm rot="-10436702">
                <a:off x="1621174" y="0"/>
                <a:ext cx="920620" cy="1444536"/>
                <a:chOff x="0" y="0"/>
                <a:chExt cx="1122806" cy="1761783"/>
              </a:xfrm>
            </p:grpSpPr>
            <p:grpSp>
              <p:nvGrpSpPr>
                <p:cNvPr id="9262" name="Group 15"/>
                <p:cNvGrpSpPr>
                  <a:grpSpLocks/>
                </p:cNvGrpSpPr>
                <p:nvPr/>
              </p:nvGrpSpPr>
              <p:grpSpPr bwMode="auto">
                <a:xfrm rot="-164561">
                  <a:off x="106287" y="0"/>
                  <a:ext cx="1016519" cy="1761783"/>
                  <a:chOff x="0" y="0"/>
                  <a:chExt cx="1016519" cy="1761783"/>
                </a:xfrm>
              </p:grpSpPr>
              <p:sp>
                <p:nvSpPr>
                  <p:cNvPr id="9264" name="任意多边形 15"/>
                  <p:cNvSpPr>
                    <a:spLocks noChangeArrowheads="1"/>
                  </p:cNvSpPr>
                  <p:nvPr/>
                </p:nvSpPr>
                <p:spPr bwMode="auto">
                  <a:xfrm rot="-2742360">
                    <a:off x="-628079" y="702860"/>
                    <a:ext cx="1687001" cy="430843"/>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65" name="矩形 16"/>
                  <p:cNvSpPr>
                    <a:spLocks noChangeArrowheads="1"/>
                  </p:cNvSpPr>
                  <p:nvPr/>
                </p:nvSpPr>
                <p:spPr bwMode="auto">
                  <a:xfrm rot="2615405">
                    <a:off x="784291"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63" name="直接连接符 14"/>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1" name="同心圆 19"/>
              <p:cNvSpPr>
                <a:spLocks noChangeArrowheads="1"/>
              </p:cNvSpPr>
              <p:nvPr/>
            </p:nvSpPr>
            <p:spPr bwMode="auto">
              <a:xfrm>
                <a:off x="0" y="1073667"/>
                <a:ext cx="1935296" cy="193529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sp>
          <p:nvSpPr>
            <p:cNvPr id="9258" name="文本框 20"/>
            <p:cNvSpPr>
              <a:spLocks noChangeArrowheads="1"/>
            </p:cNvSpPr>
            <p:nvPr/>
          </p:nvSpPr>
          <p:spPr bwMode="auto">
            <a:xfrm>
              <a:off x="595328" y="1394984"/>
              <a:ext cx="8451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a:solidFill>
                    <a:srgbClr val="FF8900"/>
                  </a:solidFill>
                  <a:latin typeface="微软雅黑" pitchFamily="34" charset="-122"/>
                  <a:ea typeface="微软雅黑" pitchFamily="34" charset="-122"/>
                  <a:sym typeface="微软雅黑" pitchFamily="34" charset="-122"/>
                </a:rPr>
                <a:t>36</a:t>
              </a:r>
              <a:endParaRPr lang="zh-CN" altLang="en-US"/>
            </a:p>
          </p:txBody>
        </p:sp>
        <p:sp>
          <p:nvSpPr>
            <p:cNvPr id="9259" name="文本框 21"/>
            <p:cNvSpPr>
              <a:spLocks noChangeArrowheads="1"/>
            </p:cNvSpPr>
            <p:nvPr/>
          </p:nvSpPr>
          <p:spPr bwMode="auto">
            <a:xfrm>
              <a:off x="213673" y="2139888"/>
              <a:ext cx="14385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FF8900"/>
                  </a:solidFill>
                  <a:latin typeface="微软雅黑" pitchFamily="34" charset="-122"/>
                  <a:ea typeface="微软雅黑" pitchFamily="34" charset="-122"/>
                  <a:sym typeface="微软雅黑" pitchFamily="34" charset="-122"/>
                </a:rPr>
                <a:t>SOMETHING</a:t>
              </a:r>
              <a:endParaRPr lang="zh-CN" altLang="en-US"/>
            </a:p>
          </p:txBody>
        </p:sp>
      </p:grpSp>
      <p:grpSp>
        <p:nvGrpSpPr>
          <p:cNvPr id="10262" name="Group 22"/>
          <p:cNvGrpSpPr>
            <a:grpSpLocks/>
          </p:cNvGrpSpPr>
          <p:nvPr/>
        </p:nvGrpSpPr>
        <p:grpSpPr bwMode="auto">
          <a:xfrm>
            <a:off x="8016875" y="312738"/>
            <a:ext cx="3255963" cy="3557587"/>
            <a:chOff x="0" y="0"/>
            <a:chExt cx="3255021" cy="3558143"/>
          </a:xfrm>
        </p:grpSpPr>
        <p:sp>
          <p:nvSpPr>
            <p:cNvPr id="9248" name="文本框 23"/>
            <p:cNvSpPr>
              <a:spLocks noChangeArrowheads="1"/>
            </p:cNvSpPr>
            <p:nvPr/>
          </p:nvSpPr>
          <p:spPr bwMode="auto">
            <a:xfrm>
              <a:off x="684153" y="1640847"/>
              <a:ext cx="9957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FF8900"/>
                  </a:solidFill>
                  <a:latin typeface="微软雅黑" pitchFamily="34" charset="-122"/>
                  <a:ea typeface="微软雅黑" pitchFamily="34" charset="-122"/>
                  <a:sym typeface="微软雅黑" pitchFamily="34" charset="-122"/>
                </a:rPr>
                <a:t>88</a:t>
              </a:r>
              <a:endParaRPr lang="zh-CN" altLang="en-US"/>
            </a:p>
          </p:txBody>
        </p:sp>
        <p:sp>
          <p:nvSpPr>
            <p:cNvPr id="9249" name="文本框 24"/>
            <p:cNvSpPr>
              <a:spLocks noChangeArrowheads="1"/>
            </p:cNvSpPr>
            <p:nvPr/>
          </p:nvSpPr>
          <p:spPr bwMode="auto">
            <a:xfrm>
              <a:off x="392944" y="2570340"/>
              <a:ext cx="15957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900"/>
                  </a:solidFill>
                  <a:latin typeface="微软雅黑" pitchFamily="34" charset="-122"/>
                  <a:ea typeface="微软雅黑" pitchFamily="34" charset="-122"/>
                  <a:sym typeface="微软雅黑" pitchFamily="34" charset="-122"/>
                </a:rPr>
                <a:t>SOMETHING</a:t>
              </a:r>
              <a:endParaRPr lang="zh-CN" altLang="en-US"/>
            </a:p>
          </p:txBody>
        </p:sp>
        <p:grpSp>
          <p:nvGrpSpPr>
            <p:cNvPr id="9250" name="Group 25"/>
            <p:cNvGrpSpPr>
              <a:grpSpLocks/>
            </p:cNvGrpSpPr>
            <p:nvPr/>
          </p:nvGrpSpPr>
          <p:grpSpPr bwMode="auto">
            <a:xfrm>
              <a:off x="0" y="0"/>
              <a:ext cx="3255021" cy="3558143"/>
              <a:chOff x="0" y="0"/>
              <a:chExt cx="3255021" cy="3558143"/>
            </a:xfrm>
          </p:grpSpPr>
          <p:sp>
            <p:nvSpPr>
              <p:cNvPr id="9251" name="同心圆 22"/>
              <p:cNvSpPr>
                <a:spLocks noChangeArrowheads="1"/>
              </p:cNvSpPr>
              <p:nvPr/>
            </p:nvSpPr>
            <p:spPr bwMode="auto">
              <a:xfrm>
                <a:off x="0" y="1194049"/>
                <a:ext cx="2364094" cy="2364094"/>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nvGrpSpPr>
              <p:cNvPr id="9252" name="Group 27"/>
              <p:cNvGrpSpPr>
                <a:grpSpLocks/>
              </p:cNvGrpSpPr>
              <p:nvPr/>
            </p:nvGrpSpPr>
            <p:grpSpPr bwMode="auto">
              <a:xfrm rot="-10371511">
                <a:off x="2157321" y="0"/>
                <a:ext cx="1097700" cy="1722391"/>
                <a:chOff x="0" y="0"/>
                <a:chExt cx="1122806" cy="1761783"/>
              </a:xfrm>
            </p:grpSpPr>
            <p:grpSp>
              <p:nvGrpSpPr>
                <p:cNvPr id="9253" name="Group 28"/>
                <p:cNvGrpSpPr>
                  <a:grpSpLocks/>
                </p:cNvGrpSpPr>
                <p:nvPr/>
              </p:nvGrpSpPr>
              <p:grpSpPr bwMode="auto">
                <a:xfrm rot="-164561">
                  <a:off x="106289" y="0"/>
                  <a:ext cx="1016517" cy="1761783"/>
                  <a:chOff x="0" y="0"/>
                  <a:chExt cx="1016517" cy="1761783"/>
                </a:xfrm>
              </p:grpSpPr>
              <p:sp>
                <p:nvSpPr>
                  <p:cNvPr id="9255" name="任意多边形 28"/>
                  <p:cNvSpPr>
                    <a:spLocks noChangeArrowheads="1"/>
                  </p:cNvSpPr>
                  <p:nvPr/>
                </p:nvSpPr>
                <p:spPr bwMode="auto">
                  <a:xfrm rot="-2742360">
                    <a:off x="-628081" y="702862"/>
                    <a:ext cx="1687001" cy="430842"/>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56" name="矩形 29"/>
                  <p:cNvSpPr>
                    <a:spLocks noChangeArrowheads="1"/>
                  </p:cNvSpPr>
                  <p:nvPr/>
                </p:nvSpPr>
                <p:spPr bwMode="auto">
                  <a:xfrm rot="2615405">
                    <a:off x="784289"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54" name="直接连接符 27"/>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9222" name="文本框 30"/>
          <p:cNvSpPr>
            <a:spLocks noChangeArrowheads="1"/>
          </p:cNvSpPr>
          <p:nvPr/>
        </p:nvSpPr>
        <p:spPr bwMode="auto">
          <a:xfrm>
            <a:off x="4056063" y="269875"/>
            <a:ext cx="3252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088085"/>
                </a:solidFill>
                <a:latin typeface="微软雅黑" pitchFamily="34" charset="-122"/>
                <a:ea typeface="微软雅黑" pitchFamily="34" charset="-122"/>
                <a:sym typeface="微软雅黑" pitchFamily="34" charset="-122"/>
              </a:rPr>
              <a:t>ADD YOUR TITLE</a:t>
            </a:r>
            <a:endParaRPr lang="zh-CN" altLang="en-US"/>
          </a:p>
        </p:txBody>
      </p:sp>
      <p:grpSp>
        <p:nvGrpSpPr>
          <p:cNvPr id="10273" name="Group 33"/>
          <p:cNvGrpSpPr>
            <a:grpSpLocks/>
          </p:cNvGrpSpPr>
          <p:nvPr/>
        </p:nvGrpSpPr>
        <p:grpSpPr bwMode="auto">
          <a:xfrm>
            <a:off x="463550" y="5026025"/>
            <a:ext cx="11114088" cy="515938"/>
            <a:chOff x="0" y="0"/>
            <a:chExt cx="11113477" cy="515592"/>
          </a:xfrm>
        </p:grpSpPr>
        <p:sp>
          <p:nvSpPr>
            <p:cNvPr id="9246" name="直接连接符 39"/>
            <p:cNvSpPr>
              <a:spLocks noChangeShapeType="1"/>
            </p:cNvSpPr>
            <p:nvPr/>
          </p:nvSpPr>
          <p:spPr bwMode="auto">
            <a:xfrm>
              <a:off x="0" y="257796"/>
              <a:ext cx="11113477" cy="1"/>
            </a:xfrm>
            <a:prstGeom prst="line">
              <a:avLst/>
            </a:prstGeom>
            <a:noFill/>
            <a:ln w="38100">
              <a:solidFill>
                <a:srgbClr val="093F4F"/>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7" name="Freeform 5"/>
            <p:cNvSpPr>
              <a:spLocks noEditPoints="1" noChangeArrowheads="1"/>
            </p:cNvSpPr>
            <p:nvPr/>
          </p:nvSpPr>
          <p:spPr bwMode="auto">
            <a:xfrm rot="-5400000">
              <a:off x="10111989" y="-55075"/>
              <a:ext cx="515592" cy="625742"/>
            </a:xfrm>
            <a:custGeom>
              <a:avLst/>
              <a:gdLst/>
              <a:ahLst/>
              <a:cxnLst/>
              <a:rect l="0" t="0" r="0" b="0"/>
              <a:pathLst/>
            </a:custGeom>
            <a:solidFill>
              <a:srgbClr val="093F4F"/>
            </a:solidFill>
            <a:ln>
              <a:noFill/>
            </a:ln>
            <a:extLst>
              <a:ext uri="{91240B29-F687-4F45-9708-019B960494DF}">
                <a14:hiddenLine xmlns:a14="http://schemas.microsoft.com/office/drawing/2010/main" w="9525" cmpd="sng">
                  <a:solidFill>
                    <a:srgbClr val="000000"/>
                  </a:solidFill>
                  <a:miter lim="800000"/>
                  <a:headEnd/>
                  <a:tailEnd/>
                </a14:hiddenLine>
              </a:ext>
            </a:extLst>
          </p:spPr>
          <p:txBody>
            <a:bodyPr/>
            <a:lstStyle/>
            <a:p>
              <a:endParaRPr lang="zh-CN" altLang="en-US"/>
            </a:p>
          </p:txBody>
        </p:sp>
      </p:grpSp>
      <p:sp>
        <p:nvSpPr>
          <p:cNvPr id="10276" name="文本框 41"/>
          <p:cNvSpPr>
            <a:spLocks noChangeArrowheads="1"/>
          </p:cNvSpPr>
          <p:nvPr/>
        </p:nvSpPr>
        <p:spPr bwMode="auto">
          <a:xfrm>
            <a:off x="293688" y="5583238"/>
            <a:ext cx="11541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194256"/>
                </a:solidFill>
                <a:latin typeface="Calibri" pitchFamily="34" charset="0"/>
                <a:sym typeface="Calibri" pitchFamily="34" charset="0"/>
              </a:rPr>
              <a:t>Why are we afraid of “the first time”? Every day is the first time. Every morning is new. We never live the same day twice, we never afraid of getting up every morning. Why? Why? Seize the day and place no trust in tomorrow. When I awake I will stay them and leap from my cot while the failure sleeps yet another hour.</a:t>
            </a:r>
            <a:endParaRPr lang="zh-CN" altLang="en-US"/>
          </a:p>
        </p:txBody>
      </p:sp>
      <p:grpSp>
        <p:nvGrpSpPr>
          <p:cNvPr id="10277" name="Group 37"/>
          <p:cNvGrpSpPr>
            <a:grpSpLocks/>
          </p:cNvGrpSpPr>
          <p:nvPr/>
        </p:nvGrpSpPr>
        <p:grpSpPr bwMode="auto">
          <a:xfrm>
            <a:off x="1674813" y="3948113"/>
            <a:ext cx="2381250" cy="849312"/>
            <a:chOff x="0" y="0"/>
            <a:chExt cx="2381229" cy="849238"/>
          </a:xfrm>
        </p:grpSpPr>
        <p:grpSp>
          <p:nvGrpSpPr>
            <p:cNvPr id="9240" name="Group 38"/>
            <p:cNvGrpSpPr>
              <a:grpSpLocks/>
            </p:cNvGrpSpPr>
            <p:nvPr/>
          </p:nvGrpSpPr>
          <p:grpSpPr bwMode="auto">
            <a:xfrm>
              <a:off x="0" y="0"/>
              <a:ext cx="2381229" cy="442578"/>
              <a:chOff x="0" y="0"/>
              <a:chExt cx="2381229" cy="442578"/>
            </a:xfrm>
          </p:grpSpPr>
          <p:sp>
            <p:nvSpPr>
              <p:cNvPr id="9244" name="矩形 42"/>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5" name="文本框 43"/>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41" name="Group 41"/>
            <p:cNvGrpSpPr>
              <a:grpSpLocks/>
            </p:cNvGrpSpPr>
            <p:nvPr/>
          </p:nvGrpSpPr>
          <p:grpSpPr bwMode="auto">
            <a:xfrm>
              <a:off x="270888" y="406660"/>
              <a:ext cx="1221681" cy="442578"/>
              <a:chOff x="0" y="0"/>
              <a:chExt cx="1221681" cy="442578"/>
            </a:xfrm>
          </p:grpSpPr>
          <p:sp>
            <p:nvSpPr>
              <p:cNvPr id="9242" name="矩形 46"/>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3" name="文本框 47"/>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grpSp>
        <p:nvGrpSpPr>
          <p:cNvPr id="10284" name="Group 44"/>
          <p:cNvGrpSpPr>
            <a:grpSpLocks/>
          </p:cNvGrpSpPr>
          <p:nvPr/>
        </p:nvGrpSpPr>
        <p:grpSpPr bwMode="auto">
          <a:xfrm>
            <a:off x="5738813" y="2238375"/>
            <a:ext cx="2381250" cy="847725"/>
            <a:chOff x="0" y="0"/>
            <a:chExt cx="2381229" cy="849238"/>
          </a:xfrm>
        </p:grpSpPr>
        <p:grpSp>
          <p:nvGrpSpPr>
            <p:cNvPr id="9234" name="Group 45"/>
            <p:cNvGrpSpPr>
              <a:grpSpLocks/>
            </p:cNvGrpSpPr>
            <p:nvPr/>
          </p:nvGrpSpPr>
          <p:grpSpPr bwMode="auto">
            <a:xfrm>
              <a:off x="0" y="0"/>
              <a:ext cx="2381229" cy="442578"/>
              <a:chOff x="0" y="0"/>
              <a:chExt cx="2381229" cy="442578"/>
            </a:xfrm>
          </p:grpSpPr>
          <p:sp>
            <p:nvSpPr>
              <p:cNvPr id="9238" name="矩形 54"/>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9" name="文本框 55"/>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35" name="Group 48"/>
            <p:cNvGrpSpPr>
              <a:grpSpLocks/>
            </p:cNvGrpSpPr>
            <p:nvPr/>
          </p:nvGrpSpPr>
          <p:grpSpPr bwMode="auto">
            <a:xfrm>
              <a:off x="270888" y="406660"/>
              <a:ext cx="1221681" cy="442578"/>
              <a:chOff x="0" y="0"/>
              <a:chExt cx="1221681" cy="442578"/>
            </a:xfrm>
          </p:grpSpPr>
          <p:sp>
            <p:nvSpPr>
              <p:cNvPr id="9236" name="矩形 52"/>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7" name="文本框 53"/>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grpSp>
        <p:nvGrpSpPr>
          <p:cNvPr id="10291" name="Group 51"/>
          <p:cNvGrpSpPr>
            <a:grpSpLocks/>
          </p:cNvGrpSpPr>
          <p:nvPr/>
        </p:nvGrpSpPr>
        <p:grpSpPr bwMode="auto">
          <a:xfrm>
            <a:off x="9453563" y="3841750"/>
            <a:ext cx="2381250" cy="860425"/>
            <a:chOff x="0" y="0"/>
            <a:chExt cx="2381229" cy="861125"/>
          </a:xfrm>
        </p:grpSpPr>
        <p:grpSp>
          <p:nvGrpSpPr>
            <p:cNvPr id="9228" name="Group 52"/>
            <p:cNvGrpSpPr>
              <a:grpSpLocks/>
            </p:cNvGrpSpPr>
            <p:nvPr/>
          </p:nvGrpSpPr>
          <p:grpSpPr bwMode="auto">
            <a:xfrm>
              <a:off x="0" y="418547"/>
              <a:ext cx="2381229" cy="442578"/>
              <a:chOff x="0" y="0"/>
              <a:chExt cx="2381229" cy="442578"/>
            </a:xfrm>
          </p:grpSpPr>
          <p:sp>
            <p:nvSpPr>
              <p:cNvPr id="9232" name="矩形 61"/>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3" name="文本框 62"/>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29" name="Group 55"/>
            <p:cNvGrpSpPr>
              <a:grpSpLocks/>
            </p:cNvGrpSpPr>
            <p:nvPr/>
          </p:nvGrpSpPr>
          <p:grpSpPr bwMode="auto">
            <a:xfrm>
              <a:off x="314928" y="0"/>
              <a:ext cx="1221681" cy="442578"/>
              <a:chOff x="0" y="0"/>
              <a:chExt cx="1221681" cy="442578"/>
            </a:xfrm>
          </p:grpSpPr>
          <p:sp>
            <p:nvSpPr>
              <p:cNvPr id="9230" name="矩形 59"/>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1" name="文本框 60"/>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par>
                                <p:cTn id="8" presetID="8" presetClass="entr" presetSubtype="16" fill="hold" nodeType="withEffect">
                                  <p:stCondLst>
                                    <p:cond delay="0"/>
                                  </p:stCondLst>
                                  <p:childTnLst>
                                    <p:set>
                                      <p:cBhvr>
                                        <p:cTn id="9" dur="1" fill="hold">
                                          <p:stCondLst>
                                            <p:cond delay="0"/>
                                          </p:stCondLst>
                                        </p:cTn>
                                        <p:tgtEl>
                                          <p:spTgt spid="10277"/>
                                        </p:tgtEl>
                                        <p:attrNameLst>
                                          <p:attrName>style.visibility</p:attrName>
                                        </p:attrNameLst>
                                      </p:cBhvr>
                                      <p:to>
                                        <p:strVal val="visible"/>
                                      </p:to>
                                    </p:set>
                                    <p:animEffect transition="in" filter="diamond(in)">
                                      <p:cBhvr>
                                        <p:cTn id="10" dur="2000"/>
                                        <p:tgtEl>
                                          <p:spTgt spid="1027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10252"/>
                                        </p:tgtEl>
                                        <p:attrNameLst>
                                          <p:attrName>style.visibility</p:attrName>
                                        </p:attrNameLst>
                                      </p:cBhvr>
                                      <p:to>
                                        <p:strVal val="visible"/>
                                      </p:to>
                                    </p:set>
                                    <p:animEffect transition="in" filter="diamond(in)">
                                      <p:cBhvr>
                                        <p:cTn id="15" dur="2000"/>
                                        <p:tgtEl>
                                          <p:spTgt spid="10252"/>
                                        </p:tgtEl>
                                      </p:cBhvr>
                                    </p:animEffect>
                                  </p:childTnLst>
                                </p:cTn>
                              </p:par>
                              <p:par>
                                <p:cTn id="16" presetID="8" presetClass="entr" presetSubtype="16" fill="hold" nodeType="withEffect">
                                  <p:stCondLst>
                                    <p:cond delay="0"/>
                                  </p:stCondLst>
                                  <p:childTnLst>
                                    <p:set>
                                      <p:cBhvr>
                                        <p:cTn id="17" dur="1" fill="hold">
                                          <p:stCondLst>
                                            <p:cond delay="0"/>
                                          </p:stCondLst>
                                        </p:cTn>
                                        <p:tgtEl>
                                          <p:spTgt spid="10284"/>
                                        </p:tgtEl>
                                        <p:attrNameLst>
                                          <p:attrName>style.visibility</p:attrName>
                                        </p:attrNameLst>
                                      </p:cBhvr>
                                      <p:to>
                                        <p:strVal val="visible"/>
                                      </p:to>
                                    </p:set>
                                    <p:animEffect transition="in" filter="diamond(in)">
                                      <p:cBhvr>
                                        <p:cTn id="18" dur="2000"/>
                                        <p:tgtEl>
                                          <p:spTgt spid="1028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10262"/>
                                        </p:tgtEl>
                                        <p:attrNameLst>
                                          <p:attrName>style.visibility</p:attrName>
                                        </p:attrNameLst>
                                      </p:cBhvr>
                                      <p:to>
                                        <p:strVal val="visible"/>
                                      </p:to>
                                    </p:set>
                                    <p:animEffect transition="in" filter="diamond(in)">
                                      <p:cBhvr>
                                        <p:cTn id="23" dur="2000"/>
                                        <p:tgtEl>
                                          <p:spTgt spid="10262"/>
                                        </p:tgtEl>
                                      </p:cBhvr>
                                    </p:animEffect>
                                  </p:childTnLst>
                                </p:cTn>
                              </p:par>
                              <p:par>
                                <p:cTn id="24" presetID="8" presetClass="entr" presetSubtype="16" fill="hold" nodeType="withEffect">
                                  <p:stCondLst>
                                    <p:cond delay="0"/>
                                  </p:stCondLst>
                                  <p:childTnLst>
                                    <p:set>
                                      <p:cBhvr>
                                        <p:cTn id="25" dur="1" fill="hold">
                                          <p:stCondLst>
                                            <p:cond delay="0"/>
                                          </p:stCondLst>
                                        </p:cTn>
                                        <p:tgtEl>
                                          <p:spTgt spid="10291"/>
                                        </p:tgtEl>
                                        <p:attrNameLst>
                                          <p:attrName>style.visibility</p:attrName>
                                        </p:attrNameLst>
                                      </p:cBhvr>
                                      <p:to>
                                        <p:strVal val="visible"/>
                                      </p:to>
                                    </p:set>
                                    <p:animEffect transition="in" filter="diamond(in)">
                                      <p:cBhvr>
                                        <p:cTn id="26" dur="2000"/>
                                        <p:tgtEl>
                                          <p:spTgt spid="1029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10273"/>
                                        </p:tgtEl>
                                        <p:attrNameLst>
                                          <p:attrName>style.visibility</p:attrName>
                                        </p:attrNameLst>
                                      </p:cBhvr>
                                      <p:to>
                                        <p:strVal val="visible"/>
                                      </p:to>
                                    </p:set>
                                    <p:animEffect transition="in" filter="wedge">
                                      <p:cBhvr>
                                        <p:cTn id="31" dur="2000"/>
                                        <p:tgtEl>
                                          <p:spTgt spid="10273"/>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0276"/>
                                        </p:tgtEl>
                                        <p:attrNameLst>
                                          <p:attrName>style.visibility</p:attrName>
                                        </p:attrNameLst>
                                      </p:cBhvr>
                                      <p:to>
                                        <p:strVal val="visible"/>
                                      </p:to>
                                    </p:set>
                                    <p:animEffect transition="in" filter="wedge">
                                      <p:cBhvr>
                                        <p:cTn id="34" dur="2000"/>
                                        <p:tgtEl>
                                          <p:spTgt spid="10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09538" y="6589713"/>
            <a:ext cx="12401551" cy="268287"/>
            <a:chOff x="0" y="0"/>
            <a:chExt cx="12409651" cy="268514"/>
          </a:xfrm>
        </p:grpSpPr>
        <p:sp>
          <p:nvSpPr>
            <p:cNvPr id="1026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5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5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024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10244"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1358" name="Group 94"/>
          <p:cNvGrpSpPr>
            <a:grpSpLocks/>
          </p:cNvGrpSpPr>
          <p:nvPr/>
        </p:nvGrpSpPr>
        <p:grpSpPr bwMode="auto">
          <a:xfrm>
            <a:off x="0" y="1060450"/>
            <a:ext cx="12199938" cy="1030288"/>
            <a:chOff x="0" y="0"/>
            <a:chExt cx="12199382" cy="1030515"/>
          </a:xfrm>
        </p:grpSpPr>
        <p:sp>
          <p:nvSpPr>
            <p:cNvPr id="10261" name="矩形 171"/>
            <p:cNvSpPr>
              <a:spLocks noChangeArrowheads="1"/>
            </p:cNvSpPr>
            <p:nvPr/>
          </p:nvSpPr>
          <p:spPr bwMode="auto">
            <a:xfrm>
              <a:off x="0" y="0"/>
              <a:ext cx="12199382" cy="1030515"/>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2" name="矩形 172"/>
            <p:cNvSpPr>
              <a:spLocks noChangeArrowheads="1"/>
            </p:cNvSpPr>
            <p:nvPr/>
          </p:nvSpPr>
          <p:spPr bwMode="auto">
            <a:xfrm>
              <a:off x="699016" y="267213"/>
              <a:ext cx="10801350" cy="53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262626"/>
                </a:buClr>
              </a:pPr>
              <a:r>
                <a:rPr lang="en-US" altLang="zh-CN">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grpSp>
      <p:sp>
        <p:nvSpPr>
          <p:cNvPr id="11361" name="文本框 177"/>
          <p:cNvSpPr>
            <a:spLocks noChangeArrowheads="1"/>
          </p:cNvSpPr>
          <p:nvPr/>
        </p:nvSpPr>
        <p:spPr bwMode="auto">
          <a:xfrm>
            <a:off x="4171950" y="2193925"/>
            <a:ext cx="3810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rgbClr val="D8504D"/>
                </a:solidFill>
                <a:sym typeface="Arial" pitchFamily="34" charset="0"/>
              </a:rPr>
              <a:t>Don't aim for success if you want it; just do what you love and believe in, and it will come naturally</a:t>
            </a:r>
            <a:r>
              <a:rPr lang="en-US" altLang="zh-CN" sz="2400">
                <a:solidFill>
                  <a:schemeClr val="accent1"/>
                </a:solidFill>
                <a:sym typeface="Arial" pitchFamily="34" charset="0"/>
              </a:rPr>
              <a:t>.</a:t>
            </a:r>
            <a:endParaRPr lang="zh-CN" altLang="en-US" sz="2400">
              <a:solidFill>
                <a:schemeClr val="accent1"/>
              </a:solidFill>
              <a:sym typeface="Arial" pitchFamily="34" charset="0"/>
            </a:endParaRPr>
          </a:p>
        </p:txBody>
      </p:sp>
      <p:sp>
        <p:nvSpPr>
          <p:cNvPr id="11362" name="矩形 178"/>
          <p:cNvSpPr>
            <a:spLocks noChangeArrowheads="1"/>
          </p:cNvSpPr>
          <p:nvPr/>
        </p:nvSpPr>
        <p:spPr bwMode="auto">
          <a:xfrm>
            <a:off x="4171950" y="3954463"/>
            <a:ext cx="38100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600">
                <a:solidFill>
                  <a:srgbClr val="262626"/>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p>
          <a:p>
            <a:pPr>
              <a:lnSpc>
                <a:spcPts val="1700"/>
              </a:lnSpc>
              <a:buClr>
                <a:srgbClr val="262626"/>
              </a:buClr>
            </a:pPr>
            <a:r>
              <a:rPr lang="en-US" altLang="zh-CN" sz="1600">
                <a:solidFill>
                  <a:srgbClr val="262626"/>
                </a:solidFill>
                <a:latin typeface="Calibri" pitchFamily="34" charset="0"/>
                <a:sym typeface="Calibri" pitchFamily="34" charset="0"/>
              </a:rPr>
              <a:t>By faith I mean a vision of good one cherishes and the enthusiasm that pushes one to seek its fulfillment regardless of obstacles. By faith I mean a vision of good</a:t>
            </a:r>
            <a:endParaRPr lang="zh-CN" altLang="en-US"/>
          </a:p>
        </p:txBody>
      </p:sp>
      <p:grpSp>
        <p:nvGrpSpPr>
          <p:cNvPr id="11363" name="Group 99"/>
          <p:cNvGrpSpPr>
            <a:grpSpLocks/>
          </p:cNvGrpSpPr>
          <p:nvPr/>
        </p:nvGrpSpPr>
        <p:grpSpPr bwMode="auto">
          <a:xfrm>
            <a:off x="9636125" y="2268538"/>
            <a:ext cx="1008063" cy="1008062"/>
            <a:chOff x="0" y="0"/>
            <a:chExt cx="1222699" cy="1222699"/>
          </a:xfrm>
        </p:grpSpPr>
        <p:sp>
          <p:nvSpPr>
            <p:cNvPr id="10259" name="椭圆 180"/>
            <p:cNvSpPr>
              <a:spLocks noChangeArrowheads="1"/>
            </p:cNvSpPr>
            <p:nvPr/>
          </p:nvSpPr>
          <p:spPr bwMode="auto">
            <a:xfrm>
              <a:off x="0" y="0"/>
              <a:ext cx="1222699" cy="1222699"/>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10260" name="Freeform 9"/>
            <p:cNvSpPr>
              <a:spLocks noEditPoints="1" noChangeArrowheads="1"/>
            </p:cNvSpPr>
            <p:nvPr/>
          </p:nvSpPr>
          <p:spPr bwMode="auto">
            <a:xfrm>
              <a:off x="254470" y="266861"/>
              <a:ext cx="713758" cy="688976"/>
            </a:xfrm>
            <a:custGeom>
              <a:avLst/>
              <a:gdLst>
                <a:gd name="T0" fmla="*/ 2147483647 w 144"/>
                <a:gd name="T1" fmla="*/ 0 h 139"/>
                <a:gd name="T2" fmla="*/ 2147483647 w 144"/>
                <a:gd name="T3" fmla="*/ 2147483647 h 139"/>
                <a:gd name="T4" fmla="*/ 2147483647 w 144"/>
                <a:gd name="T5" fmla="*/ 2147483647 h 139"/>
                <a:gd name="T6" fmla="*/ 2147483647 w 144"/>
                <a:gd name="T7" fmla="*/ 2147483647 h 139"/>
                <a:gd name="T8" fmla="*/ 2147483647 w 144"/>
                <a:gd name="T9" fmla="*/ 2147483647 h 139"/>
                <a:gd name="T10" fmla="*/ 2147483647 w 144"/>
                <a:gd name="T11" fmla="*/ 2147483647 h 139"/>
                <a:gd name="T12" fmla="*/ 2147483647 w 144"/>
                <a:gd name="T13" fmla="*/ 2147483647 h 139"/>
                <a:gd name="T14" fmla="*/ 2147483647 w 144"/>
                <a:gd name="T15" fmla="*/ 2147483647 h 139"/>
                <a:gd name="T16" fmla="*/ 2147483647 w 144"/>
                <a:gd name="T17" fmla="*/ 2147483647 h 139"/>
                <a:gd name="T18" fmla="*/ 2147483647 w 144"/>
                <a:gd name="T19" fmla="*/ 2147483647 h 139"/>
                <a:gd name="T20" fmla="*/ 2147483647 w 144"/>
                <a:gd name="T21" fmla="*/ 2147483647 h 139"/>
                <a:gd name="T22" fmla="*/ 0 w 144"/>
                <a:gd name="T23" fmla="*/ 2147483647 h 139"/>
                <a:gd name="T24" fmla="*/ 2147483647 w 144"/>
                <a:gd name="T25" fmla="*/ 2147483647 h 139"/>
                <a:gd name="T26" fmla="*/ 2147483647 w 144"/>
                <a:gd name="T27" fmla="*/ 2147483647 h 139"/>
                <a:gd name="T28" fmla="*/ 2147483647 w 144"/>
                <a:gd name="T29" fmla="*/ 0 h 139"/>
                <a:gd name="T30" fmla="*/ 2147483647 w 144"/>
                <a:gd name="T31" fmla="*/ 0 h 139"/>
                <a:gd name="T32" fmla="*/ 2147483647 w 144"/>
                <a:gd name="T33" fmla="*/ 0 h 139"/>
                <a:gd name="T34" fmla="*/ 2147483647 w 144"/>
                <a:gd name="T35" fmla="*/ 2147483647 h 139"/>
                <a:gd name="T36" fmla="*/ 2147483647 w 144"/>
                <a:gd name="T37" fmla="*/ 2147483647 h 139"/>
                <a:gd name="T38" fmla="*/ 2147483647 w 144"/>
                <a:gd name="T39" fmla="*/ 2147483647 h 139"/>
                <a:gd name="T40" fmla="*/ 2147483647 w 144"/>
                <a:gd name="T41" fmla="*/ 2147483647 h 139"/>
                <a:gd name="T42" fmla="*/ 2147483647 w 144"/>
                <a:gd name="T43" fmla="*/ 2147483647 h 139"/>
                <a:gd name="T44" fmla="*/ 2147483647 w 144"/>
                <a:gd name="T45" fmla="*/ 2147483647 h 139"/>
                <a:gd name="T46" fmla="*/ 2147483647 w 144"/>
                <a:gd name="T47" fmla="*/ 2147483647 h 139"/>
                <a:gd name="T48" fmla="*/ 2147483647 w 144"/>
                <a:gd name="T49" fmla="*/ 2147483647 h 139"/>
                <a:gd name="T50" fmla="*/ 2147483647 w 144"/>
                <a:gd name="T51" fmla="*/ 2147483647 h 139"/>
                <a:gd name="T52" fmla="*/ 2147483647 w 144"/>
                <a:gd name="T53" fmla="*/ 2147483647 h 139"/>
                <a:gd name="T54" fmla="*/ 2147483647 w 144"/>
                <a:gd name="T55" fmla="*/ 2147483647 h 139"/>
                <a:gd name="T56" fmla="*/ 2147483647 w 144"/>
                <a:gd name="T57" fmla="*/ 2147483647 h 139"/>
                <a:gd name="T58" fmla="*/ 2147483647 w 144"/>
                <a:gd name="T59" fmla="*/ 2147483647 h 139"/>
                <a:gd name="T60" fmla="*/ 2147483647 w 144"/>
                <a:gd name="T61" fmla="*/ 2147483647 h 139"/>
                <a:gd name="T62" fmla="*/ 2147483647 w 144"/>
                <a:gd name="T63" fmla="*/ 2147483647 h 139"/>
                <a:gd name="T64" fmla="*/ 2147483647 w 144"/>
                <a:gd name="T65" fmla="*/ 2147483647 h 139"/>
                <a:gd name="T66" fmla="*/ 2147483647 w 144"/>
                <a:gd name="T67" fmla="*/ 2147483647 h 139"/>
                <a:gd name="T68" fmla="*/ 2147483647 w 144"/>
                <a:gd name="T69" fmla="*/ 2147483647 h 139"/>
                <a:gd name="T70" fmla="*/ 2147483647 w 144"/>
                <a:gd name="T71" fmla="*/ 2147483647 h 139"/>
                <a:gd name="T72" fmla="*/ 2147483647 w 144"/>
                <a:gd name="T73" fmla="*/ 2147483647 h 139"/>
                <a:gd name="T74" fmla="*/ 2147483647 w 144"/>
                <a:gd name="T75" fmla="*/ 2147483647 h 1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4"/>
                <a:gd name="T115" fmla="*/ 0 h 139"/>
                <a:gd name="T116" fmla="*/ 144 w 144"/>
                <a:gd name="T117" fmla="*/ 139 h 1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4" h="139">
                  <a:moveTo>
                    <a:pt x="79" y="0"/>
                  </a:moveTo>
                  <a:lnTo>
                    <a:pt x="98" y="41"/>
                  </a:lnTo>
                  <a:lnTo>
                    <a:pt x="141" y="45"/>
                  </a:lnTo>
                  <a:lnTo>
                    <a:pt x="144" y="60"/>
                  </a:lnTo>
                  <a:lnTo>
                    <a:pt x="113" y="89"/>
                  </a:lnTo>
                  <a:lnTo>
                    <a:pt x="122" y="132"/>
                  </a:lnTo>
                  <a:lnTo>
                    <a:pt x="110" y="139"/>
                  </a:lnTo>
                  <a:lnTo>
                    <a:pt x="70" y="117"/>
                  </a:lnTo>
                  <a:lnTo>
                    <a:pt x="34" y="139"/>
                  </a:lnTo>
                  <a:lnTo>
                    <a:pt x="24" y="132"/>
                  </a:lnTo>
                  <a:lnTo>
                    <a:pt x="31" y="89"/>
                  </a:lnTo>
                  <a:lnTo>
                    <a:pt x="0" y="60"/>
                  </a:lnTo>
                  <a:lnTo>
                    <a:pt x="5" y="45"/>
                  </a:lnTo>
                  <a:lnTo>
                    <a:pt x="46" y="38"/>
                  </a:lnTo>
                  <a:lnTo>
                    <a:pt x="65" y="0"/>
                  </a:lnTo>
                  <a:lnTo>
                    <a:pt x="79" y="0"/>
                  </a:lnTo>
                  <a:close/>
                  <a:moveTo>
                    <a:pt x="86" y="50"/>
                  </a:moveTo>
                  <a:lnTo>
                    <a:pt x="72" y="21"/>
                  </a:lnTo>
                  <a:lnTo>
                    <a:pt x="58" y="50"/>
                  </a:lnTo>
                  <a:lnTo>
                    <a:pt x="58" y="53"/>
                  </a:lnTo>
                  <a:lnTo>
                    <a:pt x="53" y="55"/>
                  </a:lnTo>
                  <a:lnTo>
                    <a:pt x="22" y="57"/>
                  </a:lnTo>
                  <a:lnTo>
                    <a:pt x="46" y="79"/>
                  </a:lnTo>
                  <a:lnTo>
                    <a:pt x="48" y="81"/>
                  </a:lnTo>
                  <a:lnTo>
                    <a:pt x="48" y="86"/>
                  </a:lnTo>
                  <a:lnTo>
                    <a:pt x="41" y="117"/>
                  </a:lnTo>
                  <a:lnTo>
                    <a:pt x="67" y="101"/>
                  </a:lnTo>
                  <a:lnTo>
                    <a:pt x="70" y="98"/>
                  </a:lnTo>
                  <a:lnTo>
                    <a:pt x="74" y="101"/>
                  </a:lnTo>
                  <a:lnTo>
                    <a:pt x="103" y="117"/>
                  </a:lnTo>
                  <a:lnTo>
                    <a:pt x="96" y="86"/>
                  </a:lnTo>
                  <a:lnTo>
                    <a:pt x="94" y="84"/>
                  </a:lnTo>
                  <a:lnTo>
                    <a:pt x="98" y="79"/>
                  </a:lnTo>
                  <a:lnTo>
                    <a:pt x="122" y="60"/>
                  </a:lnTo>
                  <a:lnTo>
                    <a:pt x="91" y="55"/>
                  </a:lnTo>
                  <a:lnTo>
                    <a:pt x="86" y="55"/>
                  </a:lnTo>
                  <a:lnTo>
                    <a:pt x="86"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1366" name="Group 102"/>
          <p:cNvGrpSpPr>
            <a:grpSpLocks/>
          </p:cNvGrpSpPr>
          <p:nvPr/>
        </p:nvGrpSpPr>
        <p:grpSpPr bwMode="auto">
          <a:xfrm>
            <a:off x="8482013" y="3297238"/>
            <a:ext cx="3316287" cy="836612"/>
            <a:chOff x="0" y="0"/>
            <a:chExt cx="3317236" cy="837506"/>
          </a:xfrm>
        </p:grpSpPr>
        <p:sp>
          <p:nvSpPr>
            <p:cNvPr id="10257" name="文本框 183"/>
            <p:cNvSpPr>
              <a:spLocks noChangeArrowheads="1"/>
            </p:cNvSpPr>
            <p:nvPr/>
          </p:nvSpPr>
          <p:spPr bwMode="auto">
            <a:xfrm>
              <a:off x="1004433" y="0"/>
              <a:ext cx="13083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a:solidFill>
                    <a:srgbClr val="262626"/>
                  </a:solidFill>
                  <a:sym typeface="Arial" pitchFamily="34" charset="0"/>
                </a:rPr>
                <a:t>Goal </a:t>
              </a:r>
              <a:r>
                <a:rPr lang="en-US" altLang="zh-CN" sz="2000">
                  <a:solidFill>
                    <a:srgbClr val="262626"/>
                  </a:solidFill>
                  <a:sym typeface="Arial" pitchFamily="34" charset="0"/>
                </a:rPr>
                <a:t>One</a:t>
              </a:r>
              <a:endParaRPr lang="zh-CN" altLang="en-US" sz="2000">
                <a:solidFill>
                  <a:srgbClr val="262626"/>
                </a:solidFill>
                <a:sym typeface="Arial" pitchFamily="34" charset="0"/>
              </a:endParaRPr>
            </a:p>
          </p:txBody>
        </p:sp>
        <p:sp>
          <p:nvSpPr>
            <p:cNvPr id="10258" name="矩形 184"/>
            <p:cNvSpPr>
              <a:spLocks noChangeArrowheads="1"/>
            </p:cNvSpPr>
            <p:nvPr/>
          </p:nvSpPr>
          <p:spPr bwMode="auto">
            <a:xfrm>
              <a:off x="0" y="309156"/>
              <a:ext cx="3317236"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nvGrpSpPr>
          <p:cNvPr id="11369" name="Group 105"/>
          <p:cNvGrpSpPr>
            <a:grpSpLocks/>
          </p:cNvGrpSpPr>
          <p:nvPr/>
        </p:nvGrpSpPr>
        <p:grpSpPr bwMode="auto">
          <a:xfrm>
            <a:off x="9586913" y="4367213"/>
            <a:ext cx="1008062" cy="1008062"/>
            <a:chOff x="0" y="0"/>
            <a:chExt cx="1222699" cy="1222699"/>
          </a:xfrm>
        </p:grpSpPr>
        <p:sp>
          <p:nvSpPr>
            <p:cNvPr id="10255" name="椭圆 186"/>
            <p:cNvSpPr>
              <a:spLocks noChangeArrowheads="1"/>
            </p:cNvSpPr>
            <p:nvPr/>
          </p:nvSpPr>
          <p:spPr bwMode="auto">
            <a:xfrm>
              <a:off x="0" y="0"/>
              <a:ext cx="1222699" cy="1222699"/>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10256" name="Freeform 8"/>
            <p:cNvSpPr>
              <a:spLocks noEditPoints="1" noChangeArrowheads="1"/>
            </p:cNvSpPr>
            <p:nvPr/>
          </p:nvSpPr>
          <p:spPr bwMode="auto">
            <a:xfrm>
              <a:off x="254470" y="219774"/>
              <a:ext cx="713758" cy="783151"/>
            </a:xfrm>
            <a:custGeom>
              <a:avLst/>
              <a:gdLst>
                <a:gd name="T0" fmla="*/ 2147483647 w 60"/>
                <a:gd name="T1" fmla="*/ 0 h 66"/>
                <a:gd name="T2" fmla="*/ 2147483647 w 60"/>
                <a:gd name="T3" fmla="*/ 2147483647 h 66"/>
                <a:gd name="T4" fmla="*/ 2147483647 w 60"/>
                <a:gd name="T5" fmla="*/ 2147483647 h 66"/>
                <a:gd name="T6" fmla="*/ 2147483647 w 60"/>
                <a:gd name="T7" fmla="*/ 2147483647 h 66"/>
                <a:gd name="T8" fmla="*/ 2147483647 w 60"/>
                <a:gd name="T9" fmla="*/ 2147483647 h 66"/>
                <a:gd name="T10" fmla="*/ 2147483647 w 60"/>
                <a:gd name="T11" fmla="*/ 2147483647 h 66"/>
                <a:gd name="T12" fmla="*/ 2147483647 w 60"/>
                <a:gd name="T13" fmla="*/ 2147483647 h 66"/>
                <a:gd name="T14" fmla="*/ 2147483647 w 60"/>
                <a:gd name="T15" fmla="*/ 2147483647 h 66"/>
                <a:gd name="T16" fmla="*/ 2147483647 w 60"/>
                <a:gd name="T17" fmla="*/ 2147483647 h 66"/>
                <a:gd name="T18" fmla="*/ 2147483647 w 60"/>
                <a:gd name="T19" fmla="*/ 2147483647 h 66"/>
                <a:gd name="T20" fmla="*/ 0 w 60"/>
                <a:gd name="T21" fmla="*/ 2147483647 h 66"/>
                <a:gd name="T22" fmla="*/ 2147483647 w 60"/>
                <a:gd name="T23" fmla="*/ 2147483647 h 66"/>
                <a:gd name="T24" fmla="*/ 2147483647 w 60"/>
                <a:gd name="T25" fmla="*/ 2147483647 h 66"/>
                <a:gd name="T26" fmla="*/ 2147483647 w 60"/>
                <a:gd name="T27" fmla="*/ 2147483647 h 66"/>
                <a:gd name="T28" fmla="*/ 2147483647 w 60"/>
                <a:gd name="T29" fmla="*/ 2147483647 h 66"/>
                <a:gd name="T30" fmla="*/ 2147483647 w 60"/>
                <a:gd name="T31" fmla="*/ 2147483647 h 66"/>
                <a:gd name="T32" fmla="*/ 2147483647 w 60"/>
                <a:gd name="T33" fmla="*/ 2147483647 h 66"/>
                <a:gd name="T34" fmla="*/ 2147483647 w 60"/>
                <a:gd name="T35" fmla="*/ 2147483647 h 66"/>
                <a:gd name="T36" fmla="*/ 2147483647 w 60"/>
                <a:gd name="T37" fmla="*/ 2147483647 h 66"/>
                <a:gd name="T38" fmla="*/ 2147483647 w 60"/>
                <a:gd name="T39" fmla="*/ 2147483647 h 66"/>
                <a:gd name="T40" fmla="*/ 2147483647 w 60"/>
                <a:gd name="T41" fmla="*/ 2147483647 h 66"/>
                <a:gd name="T42" fmla="*/ 2147483647 w 60"/>
                <a:gd name="T43" fmla="*/ 2147483647 h 66"/>
                <a:gd name="T44" fmla="*/ 2147483647 w 60"/>
                <a:gd name="T45" fmla="*/ 2147483647 h 66"/>
                <a:gd name="T46" fmla="*/ 2147483647 w 60"/>
                <a:gd name="T47" fmla="*/ 2147483647 h 66"/>
                <a:gd name="T48" fmla="*/ 2147483647 w 60"/>
                <a:gd name="T49" fmla="*/ 2147483647 h 66"/>
                <a:gd name="T50" fmla="*/ 2147483647 w 60"/>
                <a:gd name="T51" fmla="*/ 2147483647 h 66"/>
                <a:gd name="T52" fmla="*/ 2147483647 w 60"/>
                <a:gd name="T53" fmla="*/ 2147483647 h 66"/>
                <a:gd name="T54" fmla="*/ 2147483647 w 60"/>
                <a:gd name="T55" fmla="*/ 2147483647 h 66"/>
                <a:gd name="T56" fmla="*/ 2147483647 w 60"/>
                <a:gd name="T57" fmla="*/ 2147483647 h 66"/>
                <a:gd name="T58" fmla="*/ 2147483647 w 60"/>
                <a:gd name="T59" fmla="*/ 2147483647 h 66"/>
                <a:gd name="T60" fmla="*/ 2147483647 w 60"/>
                <a:gd name="T61" fmla="*/ 2147483647 h 66"/>
                <a:gd name="T62" fmla="*/ 2147483647 w 60"/>
                <a:gd name="T63" fmla="*/ 2147483647 h 66"/>
                <a:gd name="T64" fmla="*/ 2147483647 w 60"/>
                <a:gd name="T65" fmla="*/ 2147483647 h 66"/>
                <a:gd name="T66" fmla="*/ 2147483647 w 60"/>
                <a:gd name="T67" fmla="*/ 2147483647 h 66"/>
                <a:gd name="T68" fmla="*/ 2147483647 w 60"/>
                <a:gd name="T69" fmla="*/ 2147483647 h 66"/>
                <a:gd name="T70" fmla="*/ 2147483647 w 60"/>
                <a:gd name="T71" fmla="*/ 2147483647 h 66"/>
                <a:gd name="T72" fmla="*/ 2147483647 w 60"/>
                <a:gd name="T73" fmla="*/ 2147483647 h 66"/>
                <a:gd name="T74" fmla="*/ 2147483647 w 60"/>
                <a:gd name="T75" fmla="*/ 2147483647 h 66"/>
                <a:gd name="T76" fmla="*/ 2147483647 w 60"/>
                <a:gd name="T77" fmla="*/ 2147483647 h 66"/>
                <a:gd name="T78" fmla="*/ 2147483647 w 60"/>
                <a:gd name="T79" fmla="*/ 2147483647 h 66"/>
                <a:gd name="T80" fmla="*/ 2147483647 w 60"/>
                <a:gd name="T81" fmla="*/ 2147483647 h 66"/>
                <a:gd name="T82" fmla="*/ 2147483647 w 60"/>
                <a:gd name="T83" fmla="*/ 2147483647 h 66"/>
                <a:gd name="T84" fmla="*/ 2147483647 w 60"/>
                <a:gd name="T85" fmla="*/ 2147483647 h 66"/>
                <a:gd name="T86" fmla="*/ 2147483647 w 60"/>
                <a:gd name="T87" fmla="*/ 2147483647 h 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66"/>
                <a:gd name="T134" fmla="*/ 60 w 60"/>
                <a:gd name="T135" fmla="*/ 66 h 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66">
                  <a:moveTo>
                    <a:pt x="28" y="0"/>
                  </a:moveTo>
                  <a:cubicBezTo>
                    <a:pt x="31" y="0"/>
                    <a:pt x="31" y="0"/>
                    <a:pt x="31" y="0"/>
                  </a:cubicBezTo>
                  <a:cubicBezTo>
                    <a:pt x="31" y="9"/>
                    <a:pt x="31" y="9"/>
                    <a:pt x="31" y="9"/>
                  </a:cubicBezTo>
                  <a:cubicBezTo>
                    <a:pt x="28" y="9"/>
                    <a:pt x="28" y="9"/>
                    <a:pt x="28" y="9"/>
                  </a:cubicBezTo>
                  <a:cubicBezTo>
                    <a:pt x="28" y="0"/>
                    <a:pt x="28" y="0"/>
                    <a:pt x="28" y="0"/>
                  </a:cubicBezTo>
                  <a:close/>
                  <a:moveTo>
                    <a:pt x="60" y="28"/>
                  </a:moveTo>
                  <a:cubicBezTo>
                    <a:pt x="60" y="31"/>
                    <a:pt x="60" y="31"/>
                    <a:pt x="60" y="31"/>
                  </a:cubicBezTo>
                  <a:cubicBezTo>
                    <a:pt x="50" y="31"/>
                    <a:pt x="50" y="31"/>
                    <a:pt x="50" y="31"/>
                  </a:cubicBezTo>
                  <a:cubicBezTo>
                    <a:pt x="50" y="28"/>
                    <a:pt x="50" y="28"/>
                    <a:pt x="50" y="28"/>
                  </a:cubicBezTo>
                  <a:cubicBezTo>
                    <a:pt x="60" y="28"/>
                    <a:pt x="60" y="28"/>
                    <a:pt x="60" y="28"/>
                  </a:cubicBezTo>
                  <a:close/>
                  <a:moveTo>
                    <a:pt x="55" y="13"/>
                  </a:moveTo>
                  <a:cubicBezTo>
                    <a:pt x="56" y="16"/>
                    <a:pt x="56" y="16"/>
                    <a:pt x="56" y="16"/>
                  </a:cubicBezTo>
                  <a:cubicBezTo>
                    <a:pt x="48" y="21"/>
                    <a:pt x="48" y="21"/>
                    <a:pt x="48" y="21"/>
                  </a:cubicBezTo>
                  <a:cubicBezTo>
                    <a:pt x="46" y="18"/>
                    <a:pt x="46" y="18"/>
                    <a:pt x="46" y="18"/>
                  </a:cubicBezTo>
                  <a:cubicBezTo>
                    <a:pt x="55" y="13"/>
                    <a:pt x="55" y="13"/>
                    <a:pt x="55" y="13"/>
                  </a:cubicBezTo>
                  <a:close/>
                  <a:moveTo>
                    <a:pt x="43" y="3"/>
                  </a:moveTo>
                  <a:cubicBezTo>
                    <a:pt x="38" y="11"/>
                    <a:pt x="38" y="11"/>
                    <a:pt x="38" y="11"/>
                  </a:cubicBezTo>
                  <a:cubicBezTo>
                    <a:pt x="41" y="13"/>
                    <a:pt x="41" y="13"/>
                    <a:pt x="41" y="13"/>
                  </a:cubicBezTo>
                  <a:cubicBezTo>
                    <a:pt x="46" y="4"/>
                    <a:pt x="46" y="4"/>
                    <a:pt x="46" y="4"/>
                  </a:cubicBezTo>
                  <a:cubicBezTo>
                    <a:pt x="43" y="3"/>
                    <a:pt x="43" y="3"/>
                    <a:pt x="43" y="3"/>
                  </a:cubicBezTo>
                  <a:close/>
                  <a:moveTo>
                    <a:pt x="0" y="31"/>
                  </a:moveTo>
                  <a:cubicBezTo>
                    <a:pt x="0" y="28"/>
                    <a:pt x="0" y="28"/>
                    <a:pt x="0" y="28"/>
                  </a:cubicBezTo>
                  <a:cubicBezTo>
                    <a:pt x="9" y="28"/>
                    <a:pt x="9" y="28"/>
                    <a:pt x="9" y="28"/>
                  </a:cubicBezTo>
                  <a:cubicBezTo>
                    <a:pt x="9" y="31"/>
                    <a:pt x="9" y="31"/>
                    <a:pt x="9" y="31"/>
                  </a:cubicBezTo>
                  <a:cubicBezTo>
                    <a:pt x="0" y="31"/>
                    <a:pt x="0" y="31"/>
                    <a:pt x="0" y="31"/>
                  </a:cubicBezTo>
                  <a:close/>
                  <a:moveTo>
                    <a:pt x="3" y="16"/>
                  </a:moveTo>
                  <a:cubicBezTo>
                    <a:pt x="5" y="13"/>
                    <a:pt x="5" y="13"/>
                    <a:pt x="5" y="13"/>
                  </a:cubicBezTo>
                  <a:cubicBezTo>
                    <a:pt x="13" y="18"/>
                    <a:pt x="13" y="18"/>
                    <a:pt x="13" y="18"/>
                  </a:cubicBezTo>
                  <a:cubicBezTo>
                    <a:pt x="11" y="21"/>
                    <a:pt x="11" y="21"/>
                    <a:pt x="11" y="21"/>
                  </a:cubicBezTo>
                  <a:cubicBezTo>
                    <a:pt x="3" y="16"/>
                    <a:pt x="3" y="16"/>
                    <a:pt x="3" y="16"/>
                  </a:cubicBezTo>
                  <a:close/>
                  <a:moveTo>
                    <a:pt x="13" y="4"/>
                  </a:moveTo>
                  <a:cubicBezTo>
                    <a:pt x="18" y="13"/>
                    <a:pt x="18" y="13"/>
                    <a:pt x="18" y="13"/>
                  </a:cubicBezTo>
                  <a:cubicBezTo>
                    <a:pt x="21" y="11"/>
                    <a:pt x="21" y="11"/>
                    <a:pt x="21" y="11"/>
                  </a:cubicBezTo>
                  <a:cubicBezTo>
                    <a:pt x="16" y="3"/>
                    <a:pt x="16" y="3"/>
                    <a:pt x="16" y="3"/>
                  </a:cubicBezTo>
                  <a:cubicBezTo>
                    <a:pt x="13" y="4"/>
                    <a:pt x="13" y="4"/>
                    <a:pt x="13" y="4"/>
                  </a:cubicBezTo>
                  <a:close/>
                  <a:moveTo>
                    <a:pt x="30" y="14"/>
                  </a:moveTo>
                  <a:cubicBezTo>
                    <a:pt x="33" y="14"/>
                    <a:pt x="38" y="16"/>
                    <a:pt x="41" y="19"/>
                  </a:cubicBezTo>
                  <a:cubicBezTo>
                    <a:pt x="44" y="22"/>
                    <a:pt x="46" y="26"/>
                    <a:pt x="46" y="30"/>
                  </a:cubicBezTo>
                  <a:cubicBezTo>
                    <a:pt x="46" y="33"/>
                    <a:pt x="45" y="36"/>
                    <a:pt x="43" y="38"/>
                  </a:cubicBezTo>
                  <a:cubicBezTo>
                    <a:pt x="42" y="40"/>
                    <a:pt x="40" y="42"/>
                    <a:pt x="38" y="44"/>
                  </a:cubicBezTo>
                  <a:cubicBezTo>
                    <a:pt x="38" y="45"/>
                    <a:pt x="38" y="45"/>
                    <a:pt x="38" y="45"/>
                  </a:cubicBezTo>
                  <a:cubicBezTo>
                    <a:pt x="39" y="45"/>
                    <a:pt x="39" y="45"/>
                    <a:pt x="39" y="45"/>
                  </a:cubicBezTo>
                  <a:cubicBezTo>
                    <a:pt x="40" y="45"/>
                    <a:pt x="40" y="45"/>
                    <a:pt x="40" y="45"/>
                  </a:cubicBezTo>
                  <a:cubicBezTo>
                    <a:pt x="40" y="46"/>
                    <a:pt x="40" y="46"/>
                    <a:pt x="40" y="46"/>
                  </a:cubicBezTo>
                  <a:cubicBezTo>
                    <a:pt x="41" y="47"/>
                    <a:pt x="41" y="48"/>
                    <a:pt x="41" y="49"/>
                  </a:cubicBezTo>
                  <a:cubicBezTo>
                    <a:pt x="41" y="50"/>
                    <a:pt x="41" y="51"/>
                    <a:pt x="40" y="51"/>
                  </a:cubicBezTo>
                  <a:cubicBezTo>
                    <a:pt x="40" y="52"/>
                    <a:pt x="40" y="52"/>
                    <a:pt x="40" y="52"/>
                  </a:cubicBezTo>
                  <a:cubicBezTo>
                    <a:pt x="40" y="52"/>
                    <a:pt x="40" y="52"/>
                    <a:pt x="40" y="52"/>
                  </a:cubicBezTo>
                  <a:cubicBezTo>
                    <a:pt x="41" y="53"/>
                    <a:pt x="41" y="54"/>
                    <a:pt x="41" y="55"/>
                  </a:cubicBezTo>
                  <a:cubicBezTo>
                    <a:pt x="41" y="56"/>
                    <a:pt x="41" y="57"/>
                    <a:pt x="40" y="57"/>
                  </a:cubicBezTo>
                  <a:cubicBezTo>
                    <a:pt x="40" y="58"/>
                    <a:pt x="40" y="58"/>
                    <a:pt x="40" y="58"/>
                  </a:cubicBezTo>
                  <a:cubicBezTo>
                    <a:pt x="39" y="58"/>
                    <a:pt x="39" y="58"/>
                    <a:pt x="39" y="58"/>
                  </a:cubicBezTo>
                  <a:cubicBezTo>
                    <a:pt x="21" y="60"/>
                    <a:pt x="21" y="60"/>
                    <a:pt x="21" y="60"/>
                  </a:cubicBezTo>
                  <a:cubicBezTo>
                    <a:pt x="20" y="60"/>
                    <a:pt x="20" y="60"/>
                    <a:pt x="20" y="60"/>
                  </a:cubicBezTo>
                  <a:cubicBezTo>
                    <a:pt x="19" y="59"/>
                    <a:pt x="19" y="59"/>
                    <a:pt x="19" y="59"/>
                  </a:cubicBezTo>
                  <a:cubicBezTo>
                    <a:pt x="19" y="58"/>
                    <a:pt x="19" y="57"/>
                    <a:pt x="19" y="56"/>
                  </a:cubicBezTo>
                  <a:cubicBezTo>
                    <a:pt x="19" y="56"/>
                    <a:pt x="19" y="55"/>
                    <a:pt x="19" y="54"/>
                  </a:cubicBezTo>
                  <a:cubicBezTo>
                    <a:pt x="19" y="53"/>
                    <a:pt x="19" y="53"/>
                    <a:pt x="19" y="53"/>
                  </a:cubicBezTo>
                  <a:cubicBezTo>
                    <a:pt x="19" y="53"/>
                    <a:pt x="19" y="53"/>
                    <a:pt x="19" y="53"/>
                  </a:cubicBezTo>
                  <a:cubicBezTo>
                    <a:pt x="19" y="52"/>
                    <a:pt x="19" y="51"/>
                    <a:pt x="19" y="51"/>
                  </a:cubicBezTo>
                  <a:cubicBezTo>
                    <a:pt x="19" y="50"/>
                    <a:pt x="19" y="49"/>
                    <a:pt x="19" y="48"/>
                  </a:cubicBezTo>
                  <a:cubicBezTo>
                    <a:pt x="20" y="47"/>
                    <a:pt x="20" y="47"/>
                    <a:pt x="20" y="47"/>
                  </a:cubicBezTo>
                  <a:cubicBezTo>
                    <a:pt x="21" y="47"/>
                    <a:pt x="21" y="47"/>
                    <a:pt x="21" y="47"/>
                  </a:cubicBezTo>
                  <a:cubicBezTo>
                    <a:pt x="21" y="47"/>
                    <a:pt x="21" y="47"/>
                    <a:pt x="21" y="47"/>
                  </a:cubicBezTo>
                  <a:cubicBezTo>
                    <a:pt x="21" y="44"/>
                    <a:pt x="21" y="44"/>
                    <a:pt x="21" y="44"/>
                  </a:cubicBezTo>
                  <a:cubicBezTo>
                    <a:pt x="19" y="42"/>
                    <a:pt x="17" y="41"/>
                    <a:pt x="16" y="38"/>
                  </a:cubicBezTo>
                  <a:cubicBezTo>
                    <a:pt x="14" y="36"/>
                    <a:pt x="14" y="33"/>
                    <a:pt x="14" y="30"/>
                  </a:cubicBezTo>
                  <a:cubicBezTo>
                    <a:pt x="14" y="26"/>
                    <a:pt x="15" y="22"/>
                    <a:pt x="18" y="19"/>
                  </a:cubicBezTo>
                  <a:cubicBezTo>
                    <a:pt x="21" y="16"/>
                    <a:pt x="25" y="14"/>
                    <a:pt x="30" y="14"/>
                  </a:cubicBezTo>
                  <a:close/>
                  <a:moveTo>
                    <a:pt x="34" y="61"/>
                  </a:moveTo>
                  <a:cubicBezTo>
                    <a:pt x="34" y="61"/>
                    <a:pt x="34" y="61"/>
                    <a:pt x="34" y="61"/>
                  </a:cubicBezTo>
                  <a:cubicBezTo>
                    <a:pt x="34" y="64"/>
                    <a:pt x="32" y="66"/>
                    <a:pt x="30" y="66"/>
                  </a:cubicBezTo>
                  <a:cubicBezTo>
                    <a:pt x="27" y="66"/>
                    <a:pt x="26" y="64"/>
                    <a:pt x="25" y="62"/>
                  </a:cubicBezTo>
                  <a:cubicBezTo>
                    <a:pt x="34" y="61"/>
                    <a:pt x="34" y="61"/>
                    <a:pt x="34" y="61"/>
                  </a:cubicBezTo>
                  <a:close/>
                  <a:moveTo>
                    <a:pt x="38" y="55"/>
                  </a:moveTo>
                  <a:cubicBezTo>
                    <a:pt x="22" y="56"/>
                    <a:pt x="22" y="56"/>
                    <a:pt x="22" y="56"/>
                  </a:cubicBezTo>
                  <a:cubicBezTo>
                    <a:pt x="22" y="56"/>
                    <a:pt x="22" y="56"/>
                    <a:pt x="22" y="56"/>
                  </a:cubicBezTo>
                  <a:cubicBezTo>
                    <a:pt x="22" y="56"/>
                    <a:pt x="22" y="57"/>
                    <a:pt x="22" y="57"/>
                  </a:cubicBezTo>
                  <a:cubicBezTo>
                    <a:pt x="38" y="55"/>
                    <a:pt x="38" y="55"/>
                    <a:pt x="38" y="55"/>
                  </a:cubicBezTo>
                  <a:cubicBezTo>
                    <a:pt x="38" y="55"/>
                    <a:pt x="38" y="55"/>
                    <a:pt x="38" y="55"/>
                  </a:cubicBezTo>
                  <a:cubicBezTo>
                    <a:pt x="38" y="55"/>
                    <a:pt x="38" y="55"/>
                    <a:pt x="38" y="55"/>
                  </a:cubicBezTo>
                  <a:close/>
                  <a:moveTo>
                    <a:pt x="38" y="49"/>
                  </a:moveTo>
                  <a:cubicBezTo>
                    <a:pt x="22" y="50"/>
                    <a:pt x="22" y="50"/>
                    <a:pt x="22" y="50"/>
                  </a:cubicBezTo>
                  <a:cubicBezTo>
                    <a:pt x="22" y="50"/>
                    <a:pt x="22" y="50"/>
                    <a:pt x="22" y="50"/>
                  </a:cubicBezTo>
                  <a:cubicBezTo>
                    <a:pt x="22" y="50"/>
                    <a:pt x="22" y="51"/>
                    <a:pt x="22" y="51"/>
                  </a:cubicBezTo>
                  <a:cubicBezTo>
                    <a:pt x="38" y="49"/>
                    <a:pt x="38" y="49"/>
                    <a:pt x="38" y="49"/>
                  </a:cubicBezTo>
                  <a:cubicBezTo>
                    <a:pt x="38" y="49"/>
                    <a:pt x="38" y="49"/>
                    <a:pt x="38" y="49"/>
                  </a:cubicBezTo>
                  <a:cubicBezTo>
                    <a:pt x="38" y="49"/>
                    <a:pt x="38" y="49"/>
                    <a:pt x="38" y="4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1372" name="Group 108"/>
          <p:cNvGrpSpPr>
            <a:grpSpLocks/>
          </p:cNvGrpSpPr>
          <p:nvPr/>
        </p:nvGrpSpPr>
        <p:grpSpPr bwMode="auto">
          <a:xfrm>
            <a:off x="8432800" y="5373688"/>
            <a:ext cx="3316288" cy="836612"/>
            <a:chOff x="0" y="0"/>
            <a:chExt cx="3317236" cy="837506"/>
          </a:xfrm>
        </p:grpSpPr>
        <p:sp>
          <p:nvSpPr>
            <p:cNvPr id="10253" name="文本框 189"/>
            <p:cNvSpPr>
              <a:spLocks noChangeArrowheads="1"/>
            </p:cNvSpPr>
            <p:nvPr/>
          </p:nvSpPr>
          <p:spPr bwMode="auto">
            <a:xfrm>
              <a:off x="1010716" y="0"/>
              <a:ext cx="12958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a:solidFill>
                    <a:srgbClr val="262626"/>
                  </a:solidFill>
                  <a:sym typeface="Arial" pitchFamily="34" charset="0"/>
                </a:rPr>
                <a:t>Goal </a:t>
              </a:r>
              <a:r>
                <a:rPr lang="en-US" altLang="zh-CN" sz="2000">
                  <a:solidFill>
                    <a:srgbClr val="262626"/>
                  </a:solidFill>
                  <a:sym typeface="Arial" pitchFamily="34" charset="0"/>
                </a:rPr>
                <a:t>Two</a:t>
              </a:r>
              <a:endParaRPr lang="zh-CN" altLang="en-US" sz="2000">
                <a:solidFill>
                  <a:srgbClr val="262626"/>
                </a:solidFill>
                <a:sym typeface="Arial" pitchFamily="34" charset="0"/>
              </a:endParaRPr>
            </a:p>
          </p:txBody>
        </p:sp>
        <p:sp>
          <p:nvSpPr>
            <p:cNvPr id="10254" name="矩形 190"/>
            <p:cNvSpPr>
              <a:spLocks noChangeArrowheads="1"/>
            </p:cNvSpPr>
            <p:nvPr/>
          </p:nvSpPr>
          <p:spPr bwMode="auto">
            <a:xfrm>
              <a:off x="0" y="309156"/>
              <a:ext cx="3317236"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pic>
        <p:nvPicPr>
          <p:cNvPr id="11375" name="Picture 111" descr="53cd534fc50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2378075"/>
            <a:ext cx="4010025"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1358"/>
                                        </p:tgtEl>
                                        <p:attrNameLst>
                                          <p:attrName>style.visibility</p:attrName>
                                        </p:attrNameLst>
                                      </p:cBhvr>
                                      <p:to>
                                        <p:strVal val="visible"/>
                                      </p:to>
                                    </p:set>
                                    <p:animEffect>
                                      <p:cBhvr>
                                        <p:cTn id="7" dur="500"/>
                                        <p:tgtEl>
                                          <p:spTgt spid="11358"/>
                                        </p:tgtEl>
                                      </p:cBhvr>
                                    </p:animEffect>
                                  </p:childTnLst>
                                </p:cTn>
                              </p:par>
                            </p:childTnLst>
                          </p:cTn>
                        </p:par>
                        <p:par>
                          <p:cTn id="8" fill="hold" nodeType="afterGroup">
                            <p:stCondLst>
                              <p:cond delay="500"/>
                            </p:stCondLst>
                            <p:childTnLst>
                              <p:par>
                                <p:cTn id="9" presetID="20" presetClass="entr" presetSubtype="0" fill="hold" nodeType="afterEffect">
                                  <p:stCondLst>
                                    <p:cond delay="0"/>
                                  </p:stCondLst>
                                  <p:childTnLst>
                                    <p:set>
                                      <p:cBhvr>
                                        <p:cTn id="10" dur="1" fill="hold">
                                          <p:stCondLst>
                                            <p:cond delay="0"/>
                                          </p:stCondLst>
                                        </p:cTn>
                                        <p:tgtEl>
                                          <p:spTgt spid="11375"/>
                                        </p:tgtEl>
                                        <p:attrNameLst>
                                          <p:attrName>style.visibility</p:attrName>
                                        </p:attrNameLst>
                                      </p:cBhvr>
                                      <p:to>
                                        <p:strVal val="visible"/>
                                      </p:to>
                                    </p:set>
                                    <p:animEffect transition="in" filter="wedge">
                                      <p:cBhvr>
                                        <p:cTn id="11" dur="2000"/>
                                        <p:tgtEl>
                                          <p:spTgt spid="11375"/>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11361">
                                            <p:txEl>
                                              <p:pRg st="0" end="0"/>
                                            </p:txEl>
                                          </p:spTgt>
                                        </p:tgtEl>
                                        <p:attrNameLst>
                                          <p:attrName>style.visibility</p:attrName>
                                        </p:attrNameLst>
                                      </p:cBhvr>
                                      <p:to>
                                        <p:strVal val="visible"/>
                                      </p:to>
                                    </p:set>
                                    <p:animEffect>
                                      <p:cBhvr>
                                        <p:cTn id="15" dur="350"/>
                                        <p:tgtEl>
                                          <p:spTgt spid="11361">
                                            <p:txEl>
                                              <p:pRg st="0" end="0"/>
                                            </p:txEl>
                                          </p:spTgt>
                                        </p:tgtEl>
                                      </p:cBhvr>
                                    </p:animEffect>
                                  </p:childTnLst>
                                </p:cTn>
                              </p:par>
                            </p:childTnLst>
                          </p:cTn>
                        </p:par>
                        <p:par>
                          <p:cTn id="16" fill="hold" nodeType="afterGroup">
                            <p:stCondLst>
                              <p:cond delay="2850"/>
                            </p:stCondLst>
                            <p:childTnLst>
                              <p:par>
                                <p:cTn id="17" presetID="22" presetClass="entr" presetSubtype="1" fill="hold" grpId="0" nodeType="afterEffect">
                                  <p:stCondLst>
                                    <p:cond delay="0"/>
                                  </p:stCondLst>
                                  <p:childTnLst>
                                    <p:set>
                                      <p:cBhvr>
                                        <p:cTn id="18" dur="1" fill="hold">
                                          <p:stCondLst>
                                            <p:cond delay="0"/>
                                          </p:stCondLst>
                                        </p:cTn>
                                        <p:tgtEl>
                                          <p:spTgt spid="11362">
                                            <p:txEl>
                                              <p:pRg st="0" end="0"/>
                                            </p:txEl>
                                          </p:spTgt>
                                        </p:tgtEl>
                                        <p:attrNameLst>
                                          <p:attrName>style.visibility</p:attrName>
                                        </p:attrNameLst>
                                      </p:cBhvr>
                                      <p:to>
                                        <p:strVal val="visible"/>
                                      </p:to>
                                    </p:set>
                                    <p:animEffect>
                                      <p:cBhvr>
                                        <p:cTn id="19" dur="350"/>
                                        <p:tgtEl>
                                          <p:spTgt spid="11362">
                                            <p:txEl>
                                              <p:pRg st="0" end="0"/>
                                            </p:txEl>
                                          </p:spTgt>
                                        </p:tgtEl>
                                      </p:cBhvr>
                                    </p:animEffect>
                                  </p:childTnLst>
                                </p:cTn>
                              </p:par>
                            </p:childTnLst>
                          </p:cTn>
                        </p:par>
                        <p:par>
                          <p:cTn id="20" fill="hold" nodeType="afterGroup">
                            <p:stCondLst>
                              <p:cond delay="3200"/>
                            </p:stCondLst>
                            <p:childTnLst>
                              <p:par>
                                <p:cTn id="21" presetID="22" presetClass="entr" presetSubtype="1" fill="hold" grpId="0" nodeType="afterEffect">
                                  <p:stCondLst>
                                    <p:cond delay="0"/>
                                  </p:stCondLst>
                                  <p:childTnLst>
                                    <p:set>
                                      <p:cBhvr>
                                        <p:cTn id="22" dur="1" fill="hold">
                                          <p:stCondLst>
                                            <p:cond delay="0"/>
                                          </p:stCondLst>
                                        </p:cTn>
                                        <p:tgtEl>
                                          <p:spTgt spid="11362">
                                            <p:txEl>
                                              <p:pRg st="1" end="1"/>
                                            </p:txEl>
                                          </p:spTgt>
                                        </p:tgtEl>
                                        <p:attrNameLst>
                                          <p:attrName>style.visibility</p:attrName>
                                        </p:attrNameLst>
                                      </p:cBhvr>
                                      <p:to>
                                        <p:strVal val="visible"/>
                                      </p:to>
                                    </p:set>
                                    <p:animEffect>
                                      <p:cBhvr>
                                        <p:cTn id="23" dur="350"/>
                                        <p:tgtEl>
                                          <p:spTgt spid="11362">
                                            <p:txEl>
                                              <p:pRg st="1" end="1"/>
                                            </p:txEl>
                                          </p:spTgt>
                                        </p:tgtEl>
                                      </p:cBhvr>
                                    </p:animEffect>
                                  </p:childTnLst>
                                </p:cTn>
                              </p:par>
                            </p:childTnLst>
                          </p:cTn>
                        </p:par>
                        <p:par>
                          <p:cTn id="24" fill="hold" nodeType="afterGroup">
                            <p:stCondLst>
                              <p:cond delay="3550"/>
                            </p:stCondLst>
                            <p:childTnLst>
                              <p:par>
                                <p:cTn id="25" presetID="12" presetClass="entr" presetSubtype="4" fill="hold" nodeType="afterEffect">
                                  <p:stCondLst>
                                    <p:cond delay="0"/>
                                  </p:stCondLst>
                                  <p:childTnLst>
                                    <p:set>
                                      <p:cBhvr>
                                        <p:cTn id="26" dur="1" fill="hold">
                                          <p:stCondLst>
                                            <p:cond delay="0"/>
                                          </p:stCondLst>
                                        </p:cTn>
                                        <p:tgtEl>
                                          <p:spTgt spid="11363"/>
                                        </p:tgtEl>
                                        <p:attrNameLst>
                                          <p:attrName>style.visibility</p:attrName>
                                        </p:attrNameLst>
                                      </p:cBhvr>
                                      <p:to>
                                        <p:strVal val="visible"/>
                                      </p:to>
                                    </p:set>
                                    <p:anim calcmode="lin" valueType="num">
                                      <p:cBhvr>
                                        <p:cTn id="27" dur="500"/>
                                        <p:tgtEl>
                                          <p:spTgt spid="11363"/>
                                        </p:tgtEl>
                                        <p:attrNameLst>
                                          <p:attrName>ppt_y</p:attrName>
                                        </p:attrNameLst>
                                      </p:cBhvr>
                                      <p:tavLst>
                                        <p:tav tm="0">
                                          <p:val>
                                            <p:strVal val="#ppt_y+#ppt_h*1.125000"/>
                                          </p:val>
                                        </p:tav>
                                        <p:tav tm="100000">
                                          <p:val>
                                            <p:strVal val="#ppt_y"/>
                                          </p:val>
                                        </p:tav>
                                      </p:tavLst>
                                    </p:anim>
                                    <p:animEffect>
                                      <p:cBhvr>
                                        <p:cTn id="28" dur="500"/>
                                        <p:tgtEl>
                                          <p:spTgt spid="11363"/>
                                        </p:tgtEl>
                                      </p:cBhvr>
                                    </p:animEffect>
                                  </p:childTnLst>
                                </p:cTn>
                              </p:par>
                            </p:childTnLst>
                          </p:cTn>
                        </p:par>
                        <p:par>
                          <p:cTn id="29" fill="hold" nodeType="afterGroup">
                            <p:stCondLst>
                              <p:cond delay="4050"/>
                            </p:stCondLst>
                            <p:childTnLst>
                              <p:par>
                                <p:cTn id="30" presetID="22" presetClass="entr" presetSubtype="1" fill="hold" nodeType="afterEffect">
                                  <p:stCondLst>
                                    <p:cond delay="0"/>
                                  </p:stCondLst>
                                  <p:childTnLst>
                                    <p:set>
                                      <p:cBhvr>
                                        <p:cTn id="31" dur="1" fill="hold">
                                          <p:stCondLst>
                                            <p:cond delay="0"/>
                                          </p:stCondLst>
                                        </p:cTn>
                                        <p:tgtEl>
                                          <p:spTgt spid="11366"/>
                                        </p:tgtEl>
                                        <p:attrNameLst>
                                          <p:attrName>style.visibility</p:attrName>
                                        </p:attrNameLst>
                                      </p:cBhvr>
                                      <p:to>
                                        <p:strVal val="visible"/>
                                      </p:to>
                                    </p:set>
                                    <p:animEffect>
                                      <p:cBhvr>
                                        <p:cTn id="32" dur="500"/>
                                        <p:tgtEl>
                                          <p:spTgt spid="11366"/>
                                        </p:tgtEl>
                                      </p:cBhvr>
                                    </p:animEffect>
                                  </p:childTnLst>
                                </p:cTn>
                              </p:par>
                            </p:childTnLst>
                          </p:cTn>
                        </p:par>
                        <p:par>
                          <p:cTn id="33" fill="hold" nodeType="afterGroup">
                            <p:stCondLst>
                              <p:cond delay="4550"/>
                            </p:stCondLst>
                            <p:childTnLst>
                              <p:par>
                                <p:cTn id="34" presetID="12" presetClass="entr" presetSubtype="4" fill="hold" nodeType="afterEffect">
                                  <p:stCondLst>
                                    <p:cond delay="0"/>
                                  </p:stCondLst>
                                  <p:childTnLst>
                                    <p:set>
                                      <p:cBhvr>
                                        <p:cTn id="35" dur="1" fill="hold">
                                          <p:stCondLst>
                                            <p:cond delay="0"/>
                                          </p:stCondLst>
                                        </p:cTn>
                                        <p:tgtEl>
                                          <p:spTgt spid="11369"/>
                                        </p:tgtEl>
                                        <p:attrNameLst>
                                          <p:attrName>style.visibility</p:attrName>
                                        </p:attrNameLst>
                                      </p:cBhvr>
                                      <p:to>
                                        <p:strVal val="visible"/>
                                      </p:to>
                                    </p:set>
                                    <p:anim calcmode="lin" valueType="num">
                                      <p:cBhvr>
                                        <p:cTn id="36" dur="500"/>
                                        <p:tgtEl>
                                          <p:spTgt spid="11369"/>
                                        </p:tgtEl>
                                        <p:attrNameLst>
                                          <p:attrName>ppt_y</p:attrName>
                                        </p:attrNameLst>
                                      </p:cBhvr>
                                      <p:tavLst>
                                        <p:tav tm="0">
                                          <p:val>
                                            <p:strVal val="#ppt_y+#ppt_h*1.125000"/>
                                          </p:val>
                                        </p:tav>
                                        <p:tav tm="100000">
                                          <p:val>
                                            <p:strVal val="#ppt_y"/>
                                          </p:val>
                                        </p:tav>
                                      </p:tavLst>
                                    </p:anim>
                                    <p:animEffect>
                                      <p:cBhvr>
                                        <p:cTn id="37" dur="500"/>
                                        <p:tgtEl>
                                          <p:spTgt spid="11369"/>
                                        </p:tgtEl>
                                      </p:cBhvr>
                                    </p:animEffect>
                                  </p:childTnLst>
                                </p:cTn>
                              </p:par>
                            </p:childTnLst>
                          </p:cTn>
                        </p:par>
                        <p:par>
                          <p:cTn id="38" fill="hold" nodeType="afterGroup">
                            <p:stCondLst>
                              <p:cond delay="5050"/>
                            </p:stCondLst>
                            <p:childTnLst>
                              <p:par>
                                <p:cTn id="39" presetID="22" presetClass="entr" presetSubtype="1" fill="hold" nodeType="afterEffect">
                                  <p:stCondLst>
                                    <p:cond delay="0"/>
                                  </p:stCondLst>
                                  <p:childTnLst>
                                    <p:set>
                                      <p:cBhvr>
                                        <p:cTn id="40" dur="1" fill="hold">
                                          <p:stCondLst>
                                            <p:cond delay="0"/>
                                          </p:stCondLst>
                                        </p:cTn>
                                        <p:tgtEl>
                                          <p:spTgt spid="11372"/>
                                        </p:tgtEl>
                                        <p:attrNameLst>
                                          <p:attrName>style.visibility</p:attrName>
                                        </p:attrNameLst>
                                      </p:cBhvr>
                                      <p:to>
                                        <p:strVal val="visible"/>
                                      </p:to>
                                    </p:set>
                                    <p:animEffect>
                                      <p:cBhvr>
                                        <p:cTn id="41" dur="500"/>
                                        <p:tgtEl>
                                          <p:spTgt spid="11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1" grpId="0" build="p" bldLvl="0" autoUpdateAnimBg="0"/>
      <p:bldP spid="11362" grpId="0" build="p"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11267"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00B2B2"/>
                </a:solidFill>
                <a:latin typeface="Calibri" pitchFamily="34" charset="0"/>
                <a:sym typeface="Calibri" pitchFamily="34" charset="0"/>
              </a:rPr>
              <a:t>YOUR  TEXT  HERE</a:t>
            </a:r>
            <a:endParaRPr lang="zh-CN" altLang="en-US" sz="2800" b="1">
              <a:solidFill>
                <a:srgbClr val="00B2B2"/>
              </a:solidFill>
              <a:latin typeface="Calibri" pitchFamily="34" charset="0"/>
              <a:sym typeface="宋体" pitchFamily="2" charset="-122"/>
            </a:endParaRPr>
          </a:p>
        </p:txBody>
      </p:sp>
      <p:grpSp>
        <p:nvGrpSpPr>
          <p:cNvPr id="11268" name="Group 4"/>
          <p:cNvGrpSpPr>
            <a:grpSpLocks/>
          </p:cNvGrpSpPr>
          <p:nvPr/>
        </p:nvGrpSpPr>
        <p:grpSpPr bwMode="auto">
          <a:xfrm>
            <a:off x="-109538" y="6589713"/>
            <a:ext cx="12401551" cy="268287"/>
            <a:chOff x="0" y="0"/>
            <a:chExt cx="12409651" cy="268514"/>
          </a:xfrm>
        </p:grpSpPr>
        <p:sp>
          <p:nvSpPr>
            <p:cNvPr id="11396"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7"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8"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9"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0"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1"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2"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3"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4"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5"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6"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7"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8"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9"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0"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1"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2"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3"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4"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5"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6"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7"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8"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9"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0"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1"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2"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3"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4"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5"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6"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7"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8"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9"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0"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1"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2"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3"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4"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5"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6"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7"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8"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9"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0"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1"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2"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3"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4"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5"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6"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7"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8"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9"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0"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1"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2"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3"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4"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5"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6"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7"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8"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9"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0"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1"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2"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3"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4"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5"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6"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7"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8"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9"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0"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1"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2"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3"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4"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5"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6"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7"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8"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9"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0"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1"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2"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3"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4"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269" name="Group 94"/>
          <p:cNvGrpSpPr>
            <a:grpSpLocks/>
          </p:cNvGrpSpPr>
          <p:nvPr/>
        </p:nvGrpSpPr>
        <p:grpSpPr bwMode="auto">
          <a:xfrm flipV="1">
            <a:off x="-109538" y="0"/>
            <a:ext cx="12401551" cy="268288"/>
            <a:chOff x="0" y="0"/>
            <a:chExt cx="12409651" cy="268514"/>
          </a:xfrm>
        </p:grpSpPr>
        <p:sp>
          <p:nvSpPr>
            <p:cNvPr id="1130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0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0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8"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9"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0"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1"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2"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3"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4"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5"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6"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7"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8"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9"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0"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1"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2"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3"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4"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5"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270" name="Group 184"/>
          <p:cNvGrpSpPr>
            <a:grpSpLocks/>
          </p:cNvGrpSpPr>
          <p:nvPr/>
        </p:nvGrpSpPr>
        <p:grpSpPr bwMode="auto">
          <a:xfrm>
            <a:off x="352425" y="1970088"/>
            <a:ext cx="5349875" cy="3498850"/>
            <a:chOff x="0" y="0"/>
            <a:chExt cx="2767013" cy="1809750"/>
          </a:xfrm>
        </p:grpSpPr>
        <p:sp>
          <p:nvSpPr>
            <p:cNvPr id="11271" name="Freeform 298"/>
            <p:cNvSpPr>
              <a:spLocks noChangeArrowheads="1"/>
            </p:cNvSpPr>
            <p:nvPr/>
          </p:nvSpPr>
          <p:spPr bwMode="auto">
            <a:xfrm>
              <a:off x="0" y="1027112"/>
              <a:ext cx="282575" cy="93663"/>
            </a:xfrm>
            <a:custGeom>
              <a:avLst/>
              <a:gdLst>
                <a:gd name="T0" fmla="*/ 2147483647 w 130"/>
                <a:gd name="T1" fmla="*/ 2147483647 h 43"/>
                <a:gd name="T2" fmla="*/ 2147483647 w 130"/>
                <a:gd name="T3" fmla="*/ 2147483647 h 43"/>
                <a:gd name="T4" fmla="*/ 2147483647 w 130"/>
                <a:gd name="T5" fmla="*/ 2147483647 h 43"/>
                <a:gd name="T6" fmla="*/ 2147483647 w 130"/>
                <a:gd name="T7" fmla="*/ 0 h 43"/>
                <a:gd name="T8" fmla="*/ 2147483647 w 130"/>
                <a:gd name="T9" fmla="*/ 2147483647 h 43"/>
                <a:gd name="T10" fmla="*/ 2147483647 w 130"/>
                <a:gd name="T11" fmla="*/ 2147483647 h 43"/>
                <a:gd name="T12" fmla="*/ 0 w 130"/>
                <a:gd name="T13" fmla="*/ 2147483647 h 43"/>
                <a:gd name="T14" fmla="*/ 2147483647 w 130"/>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3"/>
                <a:gd name="T26" fmla="*/ 130 w 13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3">
                  <a:moveTo>
                    <a:pt x="130" y="43"/>
                  </a:moveTo>
                  <a:cubicBezTo>
                    <a:pt x="129" y="28"/>
                    <a:pt x="116" y="15"/>
                    <a:pt x="100" y="15"/>
                  </a:cubicBezTo>
                  <a:cubicBezTo>
                    <a:pt x="98" y="15"/>
                    <a:pt x="95" y="15"/>
                    <a:pt x="93" y="16"/>
                  </a:cubicBezTo>
                  <a:cubicBezTo>
                    <a:pt x="88" y="6"/>
                    <a:pt x="78" y="0"/>
                    <a:pt x="67" y="0"/>
                  </a:cubicBezTo>
                  <a:cubicBezTo>
                    <a:pt x="55" y="0"/>
                    <a:pt x="44" y="8"/>
                    <a:pt x="40" y="19"/>
                  </a:cubicBezTo>
                  <a:cubicBezTo>
                    <a:pt x="37" y="17"/>
                    <a:pt x="33" y="17"/>
                    <a:pt x="28" y="17"/>
                  </a:cubicBezTo>
                  <a:cubicBezTo>
                    <a:pt x="13" y="17"/>
                    <a:pt x="1" y="28"/>
                    <a:pt x="0" y="43"/>
                  </a:cubicBezTo>
                  <a:lnTo>
                    <a:pt x="130" y="43"/>
                  </a:lnTo>
                  <a:close/>
                </a:path>
              </a:pathLst>
            </a:custGeom>
            <a:solidFill>
              <a:srgbClr val="C2E2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2" name="Oval 300"/>
            <p:cNvSpPr>
              <a:spLocks noChangeArrowheads="1"/>
            </p:cNvSpPr>
            <p:nvPr/>
          </p:nvSpPr>
          <p:spPr bwMode="auto">
            <a:xfrm>
              <a:off x="982662" y="144462"/>
              <a:ext cx="1474788" cy="1473200"/>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73" name="Rectangle 301"/>
            <p:cNvSpPr>
              <a:spLocks noChangeArrowheads="1"/>
            </p:cNvSpPr>
            <p:nvPr/>
          </p:nvSpPr>
          <p:spPr bwMode="auto">
            <a:xfrm>
              <a:off x="1287462" y="531812"/>
              <a:ext cx="904875" cy="642938"/>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4" name="Rectangle 302"/>
            <p:cNvSpPr>
              <a:spLocks noChangeArrowheads="1"/>
            </p:cNvSpPr>
            <p:nvPr/>
          </p:nvSpPr>
          <p:spPr bwMode="auto">
            <a:xfrm>
              <a:off x="1331912" y="565150"/>
              <a:ext cx="808038" cy="574675"/>
            </a:xfrm>
            <a:prstGeom prst="rect">
              <a:avLst/>
            </a:pr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5" name="Freeform 303"/>
            <p:cNvSpPr>
              <a:spLocks noChangeArrowheads="1"/>
            </p:cNvSpPr>
            <p:nvPr/>
          </p:nvSpPr>
          <p:spPr bwMode="auto">
            <a:xfrm>
              <a:off x="1262062" y="1139825"/>
              <a:ext cx="955675" cy="60325"/>
            </a:xfrm>
            <a:custGeom>
              <a:avLst/>
              <a:gdLst>
                <a:gd name="T0" fmla="*/ 2147483647 w 440"/>
                <a:gd name="T1" fmla="*/ 2147483647 h 28"/>
                <a:gd name="T2" fmla="*/ 2147483647 w 440"/>
                <a:gd name="T3" fmla="*/ 2147483647 h 28"/>
                <a:gd name="T4" fmla="*/ 2147483647 w 440"/>
                <a:gd name="T5" fmla="*/ 2147483647 h 28"/>
                <a:gd name="T6" fmla="*/ 0 w 440"/>
                <a:gd name="T7" fmla="*/ 2147483647 h 28"/>
                <a:gd name="T8" fmla="*/ 0 w 440"/>
                <a:gd name="T9" fmla="*/ 2147483647 h 28"/>
                <a:gd name="T10" fmla="*/ 2147483647 w 440"/>
                <a:gd name="T11" fmla="*/ 0 h 28"/>
                <a:gd name="T12" fmla="*/ 2147483647 w 440"/>
                <a:gd name="T13" fmla="*/ 0 h 28"/>
                <a:gd name="T14" fmla="*/ 2147483647 w 440"/>
                <a:gd name="T15" fmla="*/ 2147483647 h 28"/>
                <a:gd name="T16" fmla="*/ 2147483647 w 440"/>
                <a:gd name="T17" fmla="*/ 214748364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0"/>
                <a:gd name="T28" fmla="*/ 0 h 28"/>
                <a:gd name="T29" fmla="*/ 440 w 44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0" h="28">
                  <a:moveTo>
                    <a:pt x="440" y="24"/>
                  </a:moveTo>
                  <a:cubicBezTo>
                    <a:pt x="440" y="26"/>
                    <a:pt x="438" y="28"/>
                    <a:pt x="436" y="28"/>
                  </a:cubicBezTo>
                  <a:cubicBezTo>
                    <a:pt x="4" y="28"/>
                    <a:pt x="4" y="28"/>
                    <a:pt x="4" y="28"/>
                  </a:cubicBezTo>
                  <a:cubicBezTo>
                    <a:pt x="2" y="28"/>
                    <a:pt x="0" y="26"/>
                    <a:pt x="0" y="24"/>
                  </a:cubicBezTo>
                  <a:cubicBezTo>
                    <a:pt x="0" y="4"/>
                    <a:pt x="0" y="4"/>
                    <a:pt x="0" y="4"/>
                  </a:cubicBezTo>
                  <a:cubicBezTo>
                    <a:pt x="0" y="2"/>
                    <a:pt x="2" y="0"/>
                    <a:pt x="4" y="0"/>
                  </a:cubicBezTo>
                  <a:cubicBezTo>
                    <a:pt x="436" y="0"/>
                    <a:pt x="436" y="0"/>
                    <a:pt x="436" y="0"/>
                  </a:cubicBezTo>
                  <a:cubicBezTo>
                    <a:pt x="438" y="0"/>
                    <a:pt x="440" y="2"/>
                    <a:pt x="440" y="4"/>
                  </a:cubicBezTo>
                  <a:lnTo>
                    <a:pt x="440" y="24"/>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6" name="Freeform 304"/>
            <p:cNvSpPr>
              <a:spLocks noChangeArrowheads="1"/>
            </p:cNvSpPr>
            <p:nvPr/>
          </p:nvSpPr>
          <p:spPr bwMode="auto">
            <a:xfrm>
              <a:off x="1409700" y="1122362"/>
              <a:ext cx="87313" cy="17463"/>
            </a:xfrm>
            <a:custGeom>
              <a:avLst/>
              <a:gdLst>
                <a:gd name="T0" fmla="*/ 2147483647 w 40"/>
                <a:gd name="T1" fmla="*/ 2147483647 h 8"/>
                <a:gd name="T2" fmla="*/ 2147483647 w 40"/>
                <a:gd name="T3" fmla="*/ 2147483647 h 8"/>
                <a:gd name="T4" fmla="*/ 2147483647 w 40"/>
                <a:gd name="T5" fmla="*/ 2147483647 h 8"/>
                <a:gd name="T6" fmla="*/ 0 w 40"/>
                <a:gd name="T7" fmla="*/ 2147483647 h 8"/>
                <a:gd name="T8" fmla="*/ 0 w 40"/>
                <a:gd name="T9" fmla="*/ 2147483647 h 8"/>
                <a:gd name="T10" fmla="*/ 2147483647 w 40"/>
                <a:gd name="T11" fmla="*/ 0 h 8"/>
                <a:gd name="T12" fmla="*/ 2147483647 w 40"/>
                <a:gd name="T13" fmla="*/ 0 h 8"/>
                <a:gd name="T14" fmla="*/ 2147483647 w 40"/>
                <a:gd name="T15" fmla="*/ 2147483647 h 8"/>
                <a:gd name="T16" fmla="*/ 2147483647 w 40"/>
                <a:gd name="T17" fmla="*/ 214748364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8"/>
                <a:gd name="T29" fmla="*/ 40 w 40"/>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8">
                  <a:moveTo>
                    <a:pt x="40" y="6"/>
                  </a:moveTo>
                  <a:cubicBezTo>
                    <a:pt x="40" y="8"/>
                    <a:pt x="40" y="8"/>
                    <a:pt x="37" y="8"/>
                  </a:cubicBezTo>
                  <a:cubicBezTo>
                    <a:pt x="2" y="8"/>
                    <a:pt x="2" y="8"/>
                    <a:pt x="2" y="8"/>
                  </a:cubicBezTo>
                  <a:cubicBezTo>
                    <a:pt x="0" y="8"/>
                    <a:pt x="0" y="8"/>
                    <a:pt x="0" y="6"/>
                  </a:cubicBezTo>
                  <a:cubicBezTo>
                    <a:pt x="0" y="4"/>
                    <a:pt x="0" y="4"/>
                    <a:pt x="0" y="4"/>
                  </a:cubicBezTo>
                  <a:cubicBezTo>
                    <a:pt x="0" y="2"/>
                    <a:pt x="0" y="0"/>
                    <a:pt x="2" y="0"/>
                  </a:cubicBezTo>
                  <a:cubicBezTo>
                    <a:pt x="37" y="0"/>
                    <a:pt x="37" y="0"/>
                    <a:pt x="37" y="0"/>
                  </a:cubicBezTo>
                  <a:cubicBezTo>
                    <a:pt x="40" y="0"/>
                    <a:pt x="40" y="2"/>
                    <a:pt x="40" y="4"/>
                  </a:cubicBezTo>
                  <a:lnTo>
                    <a:pt x="40" y="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7" name="Freeform 305"/>
            <p:cNvSpPr>
              <a:spLocks noChangeArrowheads="1"/>
            </p:cNvSpPr>
            <p:nvPr/>
          </p:nvSpPr>
          <p:spPr bwMode="auto">
            <a:xfrm>
              <a:off x="1452562" y="1241425"/>
              <a:ext cx="530225" cy="568325"/>
            </a:xfrm>
            <a:custGeom>
              <a:avLst/>
              <a:gdLst>
                <a:gd name="T0" fmla="*/ 2147483647 w 334"/>
                <a:gd name="T1" fmla="*/ 2147483647 h 358"/>
                <a:gd name="T2" fmla="*/ 2147483647 w 334"/>
                <a:gd name="T3" fmla="*/ 0 h 358"/>
                <a:gd name="T4" fmla="*/ 2147483647 w 334"/>
                <a:gd name="T5" fmla="*/ 2147483647 h 358"/>
                <a:gd name="T6" fmla="*/ 0 w 334"/>
                <a:gd name="T7" fmla="*/ 2147483647 h 358"/>
                <a:gd name="T8" fmla="*/ 0 w 334"/>
                <a:gd name="T9" fmla="*/ 2147483647 h 358"/>
                <a:gd name="T10" fmla="*/ 2147483647 w 334"/>
                <a:gd name="T11" fmla="*/ 2147483647 h 358"/>
                <a:gd name="T12" fmla="*/ 2147483647 w 334"/>
                <a:gd name="T13" fmla="*/ 2147483647 h 358"/>
                <a:gd name="T14" fmla="*/ 2147483647 w 334"/>
                <a:gd name="T15" fmla="*/ 2147483647 h 358"/>
                <a:gd name="T16" fmla="*/ 0 60000 65536"/>
                <a:gd name="T17" fmla="*/ 0 60000 65536"/>
                <a:gd name="T18" fmla="*/ 0 60000 65536"/>
                <a:gd name="T19" fmla="*/ 0 60000 65536"/>
                <a:gd name="T20" fmla="*/ 0 60000 65536"/>
                <a:gd name="T21" fmla="*/ 0 60000 65536"/>
                <a:gd name="T22" fmla="*/ 0 60000 65536"/>
                <a:gd name="T23" fmla="*/ 0 60000 65536"/>
                <a:gd name="T24" fmla="*/ 0 w 334"/>
                <a:gd name="T25" fmla="*/ 0 h 358"/>
                <a:gd name="T26" fmla="*/ 334 w 334"/>
                <a:gd name="T27" fmla="*/ 358 h 3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4" h="358">
                  <a:moveTo>
                    <a:pt x="206" y="62"/>
                  </a:moveTo>
                  <a:lnTo>
                    <a:pt x="162" y="0"/>
                  </a:lnTo>
                  <a:lnTo>
                    <a:pt x="122" y="62"/>
                  </a:lnTo>
                  <a:lnTo>
                    <a:pt x="0" y="62"/>
                  </a:lnTo>
                  <a:lnTo>
                    <a:pt x="0" y="358"/>
                  </a:lnTo>
                  <a:lnTo>
                    <a:pt x="334" y="358"/>
                  </a:lnTo>
                  <a:lnTo>
                    <a:pt x="334" y="62"/>
                  </a:lnTo>
                  <a:lnTo>
                    <a:pt x="206" y="62"/>
                  </a:lnTo>
                  <a:close/>
                </a:path>
              </a:pathLst>
            </a:cu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8" name="Rectangle 306"/>
            <p:cNvSpPr>
              <a:spLocks noChangeArrowheads="1"/>
            </p:cNvSpPr>
            <p:nvPr/>
          </p:nvSpPr>
          <p:spPr bwMode="auto">
            <a:xfrm>
              <a:off x="1565275" y="1427162"/>
              <a:ext cx="87313" cy="330200"/>
            </a:xfrm>
            <a:prstGeom prst="rect">
              <a:avLst/>
            </a:prstGeom>
            <a:solidFill>
              <a:srgbClr val="FFD7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9" name="Rectangle 307"/>
            <p:cNvSpPr>
              <a:spLocks noChangeArrowheads="1"/>
            </p:cNvSpPr>
            <p:nvPr/>
          </p:nvSpPr>
          <p:spPr bwMode="auto">
            <a:xfrm>
              <a:off x="1565275" y="1479550"/>
              <a:ext cx="87313" cy="952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0" name="Rectangle 308"/>
            <p:cNvSpPr>
              <a:spLocks noChangeArrowheads="1"/>
            </p:cNvSpPr>
            <p:nvPr/>
          </p:nvSpPr>
          <p:spPr bwMode="auto">
            <a:xfrm>
              <a:off x="1670050" y="1392237"/>
              <a:ext cx="96838" cy="365125"/>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1" name="Rectangle 309"/>
            <p:cNvSpPr>
              <a:spLocks noChangeArrowheads="1"/>
            </p:cNvSpPr>
            <p:nvPr/>
          </p:nvSpPr>
          <p:spPr bwMode="auto">
            <a:xfrm>
              <a:off x="1670050" y="1427162"/>
              <a:ext cx="96838" cy="69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2" name="Rectangle 310"/>
            <p:cNvSpPr>
              <a:spLocks noChangeArrowheads="1"/>
            </p:cNvSpPr>
            <p:nvPr/>
          </p:nvSpPr>
          <p:spPr bwMode="auto">
            <a:xfrm>
              <a:off x="1670050" y="1687512"/>
              <a:ext cx="96838" cy="269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3" name="Oval 311"/>
            <p:cNvSpPr>
              <a:spLocks noChangeArrowheads="1"/>
            </p:cNvSpPr>
            <p:nvPr/>
          </p:nvSpPr>
          <p:spPr bwMode="auto">
            <a:xfrm>
              <a:off x="1698625" y="1441450"/>
              <a:ext cx="41275" cy="42863"/>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84" name="Freeform 312"/>
            <p:cNvSpPr>
              <a:spLocks noChangeArrowheads="1"/>
            </p:cNvSpPr>
            <p:nvPr/>
          </p:nvSpPr>
          <p:spPr bwMode="auto">
            <a:xfrm>
              <a:off x="1770062" y="1455737"/>
              <a:ext cx="144463" cy="301625"/>
            </a:xfrm>
            <a:custGeom>
              <a:avLst/>
              <a:gdLst>
                <a:gd name="T0" fmla="*/ 2147483647 w 91"/>
                <a:gd name="T1" fmla="*/ 2147483647 h 190"/>
                <a:gd name="T2" fmla="*/ 2147483647 w 91"/>
                <a:gd name="T3" fmla="*/ 2147483647 h 190"/>
                <a:gd name="T4" fmla="*/ 0 w 91"/>
                <a:gd name="T5" fmla="*/ 2147483647 h 190"/>
                <a:gd name="T6" fmla="*/ 2147483647 w 91"/>
                <a:gd name="T7" fmla="*/ 0 h 190"/>
                <a:gd name="T8" fmla="*/ 2147483647 w 91"/>
                <a:gd name="T9" fmla="*/ 2147483647 h 190"/>
                <a:gd name="T10" fmla="*/ 0 60000 65536"/>
                <a:gd name="T11" fmla="*/ 0 60000 65536"/>
                <a:gd name="T12" fmla="*/ 0 60000 65536"/>
                <a:gd name="T13" fmla="*/ 0 60000 65536"/>
                <a:gd name="T14" fmla="*/ 0 60000 65536"/>
                <a:gd name="T15" fmla="*/ 0 w 91"/>
                <a:gd name="T16" fmla="*/ 0 h 190"/>
                <a:gd name="T17" fmla="*/ 91 w 91"/>
                <a:gd name="T18" fmla="*/ 190 h 190"/>
              </a:gdLst>
              <a:ahLst/>
              <a:cxnLst>
                <a:cxn ang="T10">
                  <a:pos x="T0" y="T1"/>
                </a:cxn>
                <a:cxn ang="T11">
                  <a:pos x="T2" y="T3"/>
                </a:cxn>
                <a:cxn ang="T12">
                  <a:pos x="T4" y="T5"/>
                </a:cxn>
                <a:cxn ang="T13">
                  <a:pos x="T6" y="T7"/>
                </a:cxn>
                <a:cxn ang="T14">
                  <a:pos x="T8" y="T9"/>
                </a:cxn>
              </a:cxnLst>
              <a:rect l="T15" t="T16" r="T17" b="T18"/>
              <a:pathLst>
                <a:path w="91" h="190">
                  <a:moveTo>
                    <a:pt x="91" y="178"/>
                  </a:moveTo>
                  <a:lnTo>
                    <a:pt x="51" y="190"/>
                  </a:lnTo>
                  <a:lnTo>
                    <a:pt x="0" y="11"/>
                  </a:lnTo>
                  <a:lnTo>
                    <a:pt x="40" y="0"/>
                  </a:lnTo>
                  <a:lnTo>
                    <a:pt x="91" y="178"/>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5" name="Freeform 313"/>
            <p:cNvSpPr>
              <a:spLocks noChangeArrowheads="1"/>
            </p:cNvSpPr>
            <p:nvPr/>
          </p:nvSpPr>
          <p:spPr bwMode="auto">
            <a:xfrm>
              <a:off x="1782762" y="1503362"/>
              <a:ext cx="120650" cy="212725"/>
            </a:xfrm>
            <a:custGeom>
              <a:avLst/>
              <a:gdLst>
                <a:gd name="T0" fmla="*/ 2147483647 w 76"/>
                <a:gd name="T1" fmla="*/ 2147483647 h 134"/>
                <a:gd name="T2" fmla="*/ 2147483647 w 76"/>
                <a:gd name="T3" fmla="*/ 2147483647 h 134"/>
                <a:gd name="T4" fmla="*/ 0 w 76"/>
                <a:gd name="T5" fmla="*/ 2147483647 h 134"/>
                <a:gd name="T6" fmla="*/ 2147483647 w 76"/>
                <a:gd name="T7" fmla="*/ 0 h 134"/>
                <a:gd name="T8" fmla="*/ 2147483647 w 76"/>
                <a:gd name="T9" fmla="*/ 2147483647 h 134"/>
                <a:gd name="T10" fmla="*/ 0 60000 65536"/>
                <a:gd name="T11" fmla="*/ 0 60000 65536"/>
                <a:gd name="T12" fmla="*/ 0 60000 65536"/>
                <a:gd name="T13" fmla="*/ 0 60000 65536"/>
                <a:gd name="T14" fmla="*/ 0 60000 65536"/>
                <a:gd name="T15" fmla="*/ 0 w 76"/>
                <a:gd name="T16" fmla="*/ 0 h 134"/>
                <a:gd name="T17" fmla="*/ 76 w 76"/>
                <a:gd name="T18" fmla="*/ 134 h 134"/>
              </a:gdLst>
              <a:ahLst/>
              <a:cxnLst>
                <a:cxn ang="T10">
                  <a:pos x="T0" y="T1"/>
                </a:cxn>
                <a:cxn ang="T11">
                  <a:pos x="T2" y="T3"/>
                </a:cxn>
                <a:cxn ang="T12">
                  <a:pos x="T4" y="T5"/>
                </a:cxn>
                <a:cxn ang="T13">
                  <a:pos x="T6" y="T7"/>
                </a:cxn>
                <a:cxn ang="T14">
                  <a:pos x="T8" y="T9"/>
                </a:cxn>
              </a:cxnLst>
              <a:rect l="T15" t="T16" r="T17" b="T18"/>
              <a:pathLst>
                <a:path w="76" h="134">
                  <a:moveTo>
                    <a:pt x="76" y="123"/>
                  </a:moveTo>
                  <a:lnTo>
                    <a:pt x="35" y="134"/>
                  </a:lnTo>
                  <a:lnTo>
                    <a:pt x="0" y="11"/>
                  </a:lnTo>
                  <a:lnTo>
                    <a:pt x="40" y="0"/>
                  </a:lnTo>
                  <a:lnTo>
                    <a:pt x="76" y="123"/>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6" name="Freeform 314"/>
            <p:cNvSpPr>
              <a:spLocks noChangeArrowheads="1"/>
            </p:cNvSpPr>
            <p:nvPr/>
          </p:nvSpPr>
          <p:spPr bwMode="auto">
            <a:xfrm>
              <a:off x="2216150" y="417512"/>
              <a:ext cx="550863" cy="531813"/>
            </a:xfrm>
            <a:custGeom>
              <a:avLst/>
              <a:gdLst>
                <a:gd name="T0" fmla="*/ 2147483647 w 347"/>
                <a:gd name="T1" fmla="*/ 0 h 335"/>
                <a:gd name="T2" fmla="*/ 2147483647 w 347"/>
                <a:gd name="T3" fmla="*/ 2147483647 h 335"/>
                <a:gd name="T4" fmla="*/ 0 w 347"/>
                <a:gd name="T5" fmla="*/ 2147483647 h 335"/>
                <a:gd name="T6" fmla="*/ 2147483647 w 347"/>
                <a:gd name="T7" fmla="*/ 2147483647 h 335"/>
                <a:gd name="T8" fmla="*/ 2147483647 w 347"/>
                <a:gd name="T9" fmla="*/ 2147483647 h 335"/>
                <a:gd name="T10" fmla="*/ 2147483647 w 347"/>
                <a:gd name="T11" fmla="*/ 2147483647 h 335"/>
                <a:gd name="T12" fmla="*/ 2147483647 w 347"/>
                <a:gd name="T13" fmla="*/ 0 h 335"/>
                <a:gd name="T14" fmla="*/ 2147483647 w 347"/>
                <a:gd name="T15" fmla="*/ 0 h 335"/>
                <a:gd name="T16" fmla="*/ 0 60000 65536"/>
                <a:gd name="T17" fmla="*/ 0 60000 65536"/>
                <a:gd name="T18" fmla="*/ 0 60000 65536"/>
                <a:gd name="T19" fmla="*/ 0 60000 65536"/>
                <a:gd name="T20" fmla="*/ 0 60000 65536"/>
                <a:gd name="T21" fmla="*/ 0 60000 65536"/>
                <a:gd name="T22" fmla="*/ 0 60000 65536"/>
                <a:gd name="T23" fmla="*/ 0 60000 65536"/>
                <a:gd name="T24" fmla="*/ 0 w 347"/>
                <a:gd name="T25" fmla="*/ 0 h 335"/>
                <a:gd name="T26" fmla="*/ 347 w 347"/>
                <a:gd name="T27" fmla="*/ 335 h 3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7" h="335">
                  <a:moveTo>
                    <a:pt x="62" y="0"/>
                  </a:moveTo>
                  <a:lnTo>
                    <a:pt x="62" y="141"/>
                  </a:lnTo>
                  <a:lnTo>
                    <a:pt x="0" y="274"/>
                  </a:lnTo>
                  <a:lnTo>
                    <a:pt x="62" y="232"/>
                  </a:lnTo>
                  <a:lnTo>
                    <a:pt x="62" y="335"/>
                  </a:lnTo>
                  <a:lnTo>
                    <a:pt x="347" y="335"/>
                  </a:lnTo>
                  <a:lnTo>
                    <a:pt x="347" y="0"/>
                  </a:lnTo>
                  <a:lnTo>
                    <a:pt x="62"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7" name="Rectangle 315"/>
            <p:cNvSpPr>
              <a:spLocks noChangeArrowheads="1"/>
            </p:cNvSpPr>
            <p:nvPr/>
          </p:nvSpPr>
          <p:spPr bwMode="auto">
            <a:xfrm>
              <a:off x="2497137" y="792162"/>
              <a:ext cx="69850" cy="349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8" name="Freeform 316"/>
            <p:cNvSpPr>
              <a:spLocks noChangeArrowheads="1"/>
            </p:cNvSpPr>
            <p:nvPr/>
          </p:nvSpPr>
          <p:spPr bwMode="auto">
            <a:xfrm>
              <a:off x="2422525" y="496887"/>
              <a:ext cx="220663" cy="307975"/>
            </a:xfrm>
            <a:custGeom>
              <a:avLst/>
              <a:gdLst>
                <a:gd name="T0" fmla="*/ 2147483647 w 139"/>
                <a:gd name="T1" fmla="*/ 2147483647 h 194"/>
                <a:gd name="T2" fmla="*/ 0 w 139"/>
                <a:gd name="T3" fmla="*/ 2147483647 h 194"/>
                <a:gd name="T4" fmla="*/ 2147483647 w 139"/>
                <a:gd name="T5" fmla="*/ 0 h 194"/>
                <a:gd name="T6" fmla="*/ 2147483647 w 139"/>
                <a:gd name="T7" fmla="*/ 2147483647 h 194"/>
                <a:gd name="T8" fmla="*/ 2147483647 w 139"/>
                <a:gd name="T9" fmla="*/ 2147483647 h 194"/>
                <a:gd name="T10" fmla="*/ 0 60000 65536"/>
                <a:gd name="T11" fmla="*/ 0 60000 65536"/>
                <a:gd name="T12" fmla="*/ 0 60000 65536"/>
                <a:gd name="T13" fmla="*/ 0 60000 65536"/>
                <a:gd name="T14" fmla="*/ 0 60000 65536"/>
                <a:gd name="T15" fmla="*/ 0 w 139"/>
                <a:gd name="T16" fmla="*/ 0 h 194"/>
                <a:gd name="T17" fmla="*/ 139 w 139"/>
                <a:gd name="T18" fmla="*/ 194 h 194"/>
              </a:gdLst>
              <a:ahLst/>
              <a:cxnLst>
                <a:cxn ang="T10">
                  <a:pos x="T0" y="T1"/>
                </a:cxn>
                <a:cxn ang="T11">
                  <a:pos x="T2" y="T3"/>
                </a:cxn>
                <a:cxn ang="T12">
                  <a:pos x="T4" y="T5"/>
                </a:cxn>
                <a:cxn ang="T13">
                  <a:pos x="T6" y="T7"/>
                </a:cxn>
                <a:cxn ang="T14">
                  <a:pos x="T8" y="T9"/>
                </a:cxn>
              </a:cxnLst>
              <a:rect l="T15" t="T16" r="T17" b="T18"/>
              <a:pathLst>
                <a:path w="139" h="194">
                  <a:moveTo>
                    <a:pt x="13" y="194"/>
                  </a:moveTo>
                  <a:lnTo>
                    <a:pt x="0" y="185"/>
                  </a:lnTo>
                  <a:lnTo>
                    <a:pt x="125" y="0"/>
                  </a:lnTo>
                  <a:lnTo>
                    <a:pt x="139" y="9"/>
                  </a:lnTo>
                  <a:lnTo>
                    <a:pt x="13" y="194"/>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Freeform 317"/>
            <p:cNvSpPr>
              <a:spLocks noChangeArrowheads="1"/>
            </p:cNvSpPr>
            <p:nvPr/>
          </p:nvSpPr>
          <p:spPr bwMode="auto">
            <a:xfrm>
              <a:off x="2403475" y="503237"/>
              <a:ext cx="277813" cy="300038"/>
            </a:xfrm>
            <a:custGeom>
              <a:avLst/>
              <a:gdLst>
                <a:gd name="T0" fmla="*/ 2147483647 w 128"/>
                <a:gd name="T1" fmla="*/ 0 h 138"/>
                <a:gd name="T2" fmla="*/ 2147483647 w 128"/>
                <a:gd name="T3" fmla="*/ 2147483647 h 138"/>
                <a:gd name="T4" fmla="*/ 2147483647 w 128"/>
                <a:gd name="T5" fmla="*/ 2147483647 h 138"/>
                <a:gd name="T6" fmla="*/ 2147483647 w 128"/>
                <a:gd name="T7" fmla="*/ 2147483647 h 138"/>
                <a:gd name="T8" fmla="*/ 2147483647 w 128"/>
                <a:gd name="T9" fmla="*/ 2147483647 h 138"/>
                <a:gd name="T10" fmla="*/ 0 w 128"/>
                <a:gd name="T11" fmla="*/ 2147483647 h 138"/>
                <a:gd name="T12" fmla="*/ 2147483647 w 128"/>
                <a:gd name="T13" fmla="*/ 2147483647 h 138"/>
                <a:gd name="T14" fmla="*/ 2147483647 w 128"/>
                <a:gd name="T15" fmla="*/ 2147483647 h 138"/>
                <a:gd name="T16" fmla="*/ 2147483647 w 128"/>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38"/>
                <a:gd name="T29" fmla="*/ 128 w 128"/>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38">
                  <a:moveTo>
                    <a:pt x="72" y="0"/>
                  </a:moveTo>
                  <a:cubicBezTo>
                    <a:pt x="66" y="8"/>
                    <a:pt x="66" y="8"/>
                    <a:pt x="66" y="8"/>
                  </a:cubicBezTo>
                  <a:cubicBezTo>
                    <a:pt x="95" y="12"/>
                    <a:pt x="118" y="37"/>
                    <a:pt x="118" y="68"/>
                  </a:cubicBezTo>
                  <a:cubicBezTo>
                    <a:pt x="118" y="101"/>
                    <a:pt x="91" y="128"/>
                    <a:pt x="58" y="128"/>
                  </a:cubicBezTo>
                  <a:cubicBezTo>
                    <a:pt x="35" y="128"/>
                    <a:pt x="16" y="116"/>
                    <a:pt x="5" y="97"/>
                  </a:cubicBezTo>
                  <a:cubicBezTo>
                    <a:pt x="0" y="106"/>
                    <a:pt x="0" y="106"/>
                    <a:pt x="0" y="106"/>
                  </a:cubicBezTo>
                  <a:cubicBezTo>
                    <a:pt x="12" y="125"/>
                    <a:pt x="34" y="138"/>
                    <a:pt x="58" y="138"/>
                  </a:cubicBezTo>
                  <a:cubicBezTo>
                    <a:pt x="97" y="138"/>
                    <a:pt x="128" y="107"/>
                    <a:pt x="128" y="68"/>
                  </a:cubicBezTo>
                  <a:cubicBezTo>
                    <a:pt x="128" y="34"/>
                    <a:pt x="104" y="6"/>
                    <a:pt x="72" y="0"/>
                  </a:cubicBez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0" name="Oval 318"/>
            <p:cNvSpPr>
              <a:spLocks noChangeArrowheads="1"/>
            </p:cNvSpPr>
            <p:nvPr/>
          </p:nvSpPr>
          <p:spPr bwMode="auto">
            <a:xfrm>
              <a:off x="2422525" y="544512"/>
              <a:ext cx="212725" cy="212725"/>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91" name="Freeform 319"/>
            <p:cNvSpPr>
              <a:spLocks noChangeArrowheads="1"/>
            </p:cNvSpPr>
            <p:nvPr/>
          </p:nvSpPr>
          <p:spPr bwMode="auto">
            <a:xfrm>
              <a:off x="2444750" y="820737"/>
              <a:ext cx="177800" cy="41275"/>
            </a:xfrm>
            <a:custGeom>
              <a:avLst/>
              <a:gdLst>
                <a:gd name="T0" fmla="*/ 2147483647 w 82"/>
                <a:gd name="T1" fmla="*/ 2147483647 h 19"/>
                <a:gd name="T2" fmla="*/ 2147483647 w 82"/>
                <a:gd name="T3" fmla="*/ 0 h 19"/>
                <a:gd name="T4" fmla="*/ 0 w 82"/>
                <a:gd name="T5" fmla="*/ 2147483647 h 19"/>
                <a:gd name="T6" fmla="*/ 2147483647 w 82"/>
                <a:gd name="T7" fmla="*/ 2147483647 h 19"/>
                <a:gd name="T8" fmla="*/ 0 60000 65536"/>
                <a:gd name="T9" fmla="*/ 0 60000 65536"/>
                <a:gd name="T10" fmla="*/ 0 60000 65536"/>
                <a:gd name="T11" fmla="*/ 0 60000 65536"/>
                <a:gd name="T12" fmla="*/ 0 w 82"/>
                <a:gd name="T13" fmla="*/ 0 h 19"/>
                <a:gd name="T14" fmla="*/ 82 w 82"/>
                <a:gd name="T15" fmla="*/ 19 h 19"/>
              </a:gdLst>
              <a:ahLst/>
              <a:cxnLst>
                <a:cxn ang="T8">
                  <a:pos x="T0" y="T1"/>
                </a:cxn>
                <a:cxn ang="T9">
                  <a:pos x="T2" y="T3"/>
                </a:cxn>
                <a:cxn ang="T10">
                  <a:pos x="T4" y="T5"/>
                </a:cxn>
                <a:cxn ang="T11">
                  <a:pos x="T6" y="T7"/>
                </a:cxn>
              </a:cxnLst>
              <a:rect l="T12" t="T13" r="T14" b="T15"/>
              <a:pathLst>
                <a:path w="82" h="19">
                  <a:moveTo>
                    <a:pt x="82" y="19"/>
                  </a:moveTo>
                  <a:cubicBezTo>
                    <a:pt x="82" y="8"/>
                    <a:pt x="63" y="0"/>
                    <a:pt x="41" y="0"/>
                  </a:cubicBezTo>
                  <a:cubicBezTo>
                    <a:pt x="18" y="0"/>
                    <a:pt x="0" y="8"/>
                    <a:pt x="0" y="19"/>
                  </a:cubicBezTo>
                  <a:lnTo>
                    <a:pt x="82" y="19"/>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2" name="Freeform 320"/>
            <p:cNvSpPr>
              <a:spLocks noChangeArrowheads="1"/>
            </p:cNvSpPr>
            <p:nvPr/>
          </p:nvSpPr>
          <p:spPr bwMode="auto">
            <a:xfrm>
              <a:off x="2522537" y="544512"/>
              <a:ext cx="112713" cy="142875"/>
            </a:xfrm>
            <a:custGeom>
              <a:avLst/>
              <a:gdLst>
                <a:gd name="T0" fmla="*/ 2147483647 w 52"/>
                <a:gd name="T1" fmla="*/ 0 h 66"/>
                <a:gd name="T2" fmla="*/ 0 w 52"/>
                <a:gd name="T3" fmla="*/ 2147483647 h 66"/>
                <a:gd name="T4" fmla="*/ 0 w 52"/>
                <a:gd name="T5" fmla="*/ 2147483647 h 66"/>
                <a:gd name="T6" fmla="*/ 2147483647 w 52"/>
                <a:gd name="T7" fmla="*/ 2147483647 h 66"/>
                <a:gd name="T8" fmla="*/ 2147483647 w 52"/>
                <a:gd name="T9" fmla="*/ 2147483647 h 66"/>
                <a:gd name="T10" fmla="*/ 2147483647 w 52"/>
                <a:gd name="T11" fmla="*/ 2147483647 h 66"/>
                <a:gd name="T12" fmla="*/ 2147483647 w 52"/>
                <a:gd name="T13" fmla="*/ 2147483647 h 66"/>
                <a:gd name="T14" fmla="*/ 2147483647 w 52"/>
                <a:gd name="T15" fmla="*/ 2147483647 h 66"/>
                <a:gd name="T16" fmla="*/ 2147483647 w 52"/>
                <a:gd name="T17" fmla="*/ 2147483647 h 66"/>
                <a:gd name="T18" fmla="*/ 2147483647 w 52"/>
                <a:gd name="T19" fmla="*/ 2147483647 h 66"/>
                <a:gd name="T20" fmla="*/ 2147483647 w 52"/>
                <a:gd name="T21" fmla="*/ 2147483647 h 66"/>
                <a:gd name="T22" fmla="*/ 2147483647 w 52"/>
                <a:gd name="T23" fmla="*/ 2147483647 h 66"/>
                <a:gd name="T24" fmla="*/ 2147483647 w 52"/>
                <a:gd name="T25" fmla="*/ 2147483647 h 66"/>
                <a:gd name="T26" fmla="*/ 2147483647 w 52"/>
                <a:gd name="T27" fmla="*/ 2147483647 h 66"/>
                <a:gd name="T28" fmla="*/ 2147483647 w 52"/>
                <a:gd name="T29" fmla="*/ 2147483647 h 66"/>
                <a:gd name="T30" fmla="*/ 2147483647 w 52"/>
                <a:gd name="T31" fmla="*/ 0 h 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66"/>
                <a:gd name="T50" fmla="*/ 52 w 52"/>
                <a:gd name="T51" fmla="*/ 66 h 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66">
                  <a:moveTo>
                    <a:pt x="7" y="0"/>
                  </a:moveTo>
                  <a:cubicBezTo>
                    <a:pt x="0" y="4"/>
                    <a:pt x="0" y="4"/>
                    <a:pt x="0" y="4"/>
                  </a:cubicBezTo>
                  <a:cubicBezTo>
                    <a:pt x="0" y="18"/>
                    <a:pt x="0" y="18"/>
                    <a:pt x="0" y="18"/>
                  </a:cubicBezTo>
                  <a:cubicBezTo>
                    <a:pt x="4" y="22"/>
                    <a:pt x="4" y="22"/>
                    <a:pt x="4" y="22"/>
                  </a:cubicBezTo>
                  <a:cubicBezTo>
                    <a:pt x="10" y="27"/>
                    <a:pt x="10" y="27"/>
                    <a:pt x="10" y="27"/>
                  </a:cubicBezTo>
                  <a:cubicBezTo>
                    <a:pt x="19" y="25"/>
                    <a:pt x="19" y="25"/>
                    <a:pt x="19" y="25"/>
                  </a:cubicBezTo>
                  <a:cubicBezTo>
                    <a:pt x="27" y="27"/>
                    <a:pt x="27" y="27"/>
                    <a:pt x="27" y="27"/>
                  </a:cubicBezTo>
                  <a:cubicBezTo>
                    <a:pt x="29" y="36"/>
                    <a:pt x="29" y="36"/>
                    <a:pt x="29" y="36"/>
                  </a:cubicBezTo>
                  <a:cubicBezTo>
                    <a:pt x="31" y="46"/>
                    <a:pt x="31" y="46"/>
                    <a:pt x="31" y="46"/>
                  </a:cubicBezTo>
                  <a:cubicBezTo>
                    <a:pt x="31" y="46"/>
                    <a:pt x="28" y="50"/>
                    <a:pt x="28" y="51"/>
                  </a:cubicBezTo>
                  <a:cubicBezTo>
                    <a:pt x="29" y="53"/>
                    <a:pt x="34" y="60"/>
                    <a:pt x="34" y="60"/>
                  </a:cubicBezTo>
                  <a:cubicBezTo>
                    <a:pt x="37" y="66"/>
                    <a:pt x="37" y="66"/>
                    <a:pt x="37" y="66"/>
                  </a:cubicBezTo>
                  <a:cubicBezTo>
                    <a:pt x="45" y="66"/>
                    <a:pt x="45" y="66"/>
                    <a:pt x="45" y="66"/>
                  </a:cubicBezTo>
                  <a:cubicBezTo>
                    <a:pt x="50" y="64"/>
                    <a:pt x="50" y="64"/>
                    <a:pt x="50" y="64"/>
                  </a:cubicBezTo>
                  <a:cubicBezTo>
                    <a:pt x="51" y="59"/>
                    <a:pt x="52" y="54"/>
                    <a:pt x="52" y="49"/>
                  </a:cubicBezTo>
                  <a:cubicBezTo>
                    <a:pt x="52" y="23"/>
                    <a:pt x="32" y="2"/>
                    <a:pt x="7" y="0"/>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3" name="Freeform 321"/>
            <p:cNvSpPr>
              <a:spLocks noChangeArrowheads="1"/>
            </p:cNvSpPr>
            <p:nvPr/>
          </p:nvSpPr>
          <p:spPr bwMode="auto">
            <a:xfrm>
              <a:off x="2422525" y="617537"/>
              <a:ext cx="106363" cy="123825"/>
            </a:xfrm>
            <a:custGeom>
              <a:avLst/>
              <a:gdLst>
                <a:gd name="T0" fmla="*/ 2147483647 w 49"/>
                <a:gd name="T1" fmla="*/ 2147483647 h 57"/>
                <a:gd name="T2" fmla="*/ 2147483647 w 49"/>
                <a:gd name="T3" fmla="*/ 2147483647 h 57"/>
                <a:gd name="T4" fmla="*/ 2147483647 w 49"/>
                <a:gd name="T5" fmla="*/ 2147483647 h 57"/>
                <a:gd name="T6" fmla="*/ 2147483647 w 49"/>
                <a:gd name="T7" fmla="*/ 2147483647 h 57"/>
                <a:gd name="T8" fmla="*/ 2147483647 w 49"/>
                <a:gd name="T9" fmla="*/ 2147483647 h 57"/>
                <a:gd name="T10" fmla="*/ 2147483647 w 49"/>
                <a:gd name="T11" fmla="*/ 2147483647 h 57"/>
                <a:gd name="T12" fmla="*/ 2147483647 w 49"/>
                <a:gd name="T13" fmla="*/ 2147483647 h 57"/>
                <a:gd name="T14" fmla="*/ 2147483647 w 49"/>
                <a:gd name="T15" fmla="*/ 2147483647 h 57"/>
                <a:gd name="T16" fmla="*/ 2147483647 w 49"/>
                <a:gd name="T17" fmla="*/ 2147483647 h 57"/>
                <a:gd name="T18" fmla="*/ 2147483647 w 49"/>
                <a:gd name="T19" fmla="*/ 2147483647 h 57"/>
                <a:gd name="T20" fmla="*/ 2147483647 w 49"/>
                <a:gd name="T21" fmla="*/ 2147483647 h 57"/>
                <a:gd name="T22" fmla="*/ 2147483647 w 49"/>
                <a:gd name="T23" fmla="*/ 2147483647 h 57"/>
                <a:gd name="T24" fmla="*/ 2147483647 w 49"/>
                <a:gd name="T25" fmla="*/ 2147483647 h 57"/>
                <a:gd name="T26" fmla="*/ 2147483647 w 49"/>
                <a:gd name="T27" fmla="*/ 2147483647 h 57"/>
                <a:gd name="T28" fmla="*/ 2147483647 w 49"/>
                <a:gd name="T29" fmla="*/ 2147483647 h 57"/>
                <a:gd name="T30" fmla="*/ 2147483647 w 49"/>
                <a:gd name="T31" fmla="*/ 2147483647 h 57"/>
                <a:gd name="T32" fmla="*/ 2147483647 w 49"/>
                <a:gd name="T33" fmla="*/ 2147483647 h 57"/>
                <a:gd name="T34" fmla="*/ 2147483647 w 49"/>
                <a:gd name="T35" fmla="*/ 2147483647 h 57"/>
                <a:gd name="T36" fmla="*/ 2147483647 w 49"/>
                <a:gd name="T37" fmla="*/ 0 h 57"/>
                <a:gd name="T38" fmla="*/ 2147483647 w 49"/>
                <a:gd name="T39" fmla="*/ 2147483647 h 57"/>
                <a:gd name="T40" fmla="*/ 2147483647 w 49"/>
                <a:gd name="T41" fmla="*/ 2147483647 h 57"/>
                <a:gd name="T42" fmla="*/ 2147483647 w 49"/>
                <a:gd name="T43" fmla="*/ 2147483647 h 57"/>
                <a:gd name="T44" fmla="*/ 2147483647 w 49"/>
                <a:gd name="T45" fmla="*/ 2147483647 h 57"/>
                <a:gd name="T46" fmla="*/ 0 w 49"/>
                <a:gd name="T47" fmla="*/ 2147483647 h 57"/>
                <a:gd name="T48" fmla="*/ 2147483647 w 49"/>
                <a:gd name="T49" fmla="*/ 2147483647 h 57"/>
                <a:gd name="T50" fmla="*/ 2147483647 w 49"/>
                <a:gd name="T51" fmla="*/ 2147483647 h 57"/>
                <a:gd name="T52" fmla="*/ 2147483647 w 49"/>
                <a:gd name="T53" fmla="*/ 2147483647 h 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57"/>
                <a:gd name="T83" fmla="*/ 49 w 49"/>
                <a:gd name="T84" fmla="*/ 57 h 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57">
                  <a:moveTo>
                    <a:pt x="33" y="48"/>
                  </a:moveTo>
                  <a:cubicBezTo>
                    <a:pt x="40" y="48"/>
                    <a:pt x="40" y="48"/>
                    <a:pt x="40" y="48"/>
                  </a:cubicBezTo>
                  <a:cubicBezTo>
                    <a:pt x="39" y="40"/>
                    <a:pt x="39" y="40"/>
                    <a:pt x="39" y="40"/>
                  </a:cubicBezTo>
                  <a:cubicBezTo>
                    <a:pt x="33" y="36"/>
                    <a:pt x="33" y="36"/>
                    <a:pt x="33" y="36"/>
                  </a:cubicBezTo>
                  <a:cubicBezTo>
                    <a:pt x="44" y="36"/>
                    <a:pt x="44" y="36"/>
                    <a:pt x="44" y="36"/>
                  </a:cubicBezTo>
                  <a:cubicBezTo>
                    <a:pt x="49" y="31"/>
                    <a:pt x="49" y="31"/>
                    <a:pt x="49" y="31"/>
                  </a:cubicBezTo>
                  <a:cubicBezTo>
                    <a:pt x="38" y="30"/>
                    <a:pt x="38" y="30"/>
                    <a:pt x="38" y="30"/>
                  </a:cubicBezTo>
                  <a:cubicBezTo>
                    <a:pt x="38" y="21"/>
                    <a:pt x="38" y="21"/>
                    <a:pt x="38" y="21"/>
                  </a:cubicBezTo>
                  <a:cubicBezTo>
                    <a:pt x="33" y="23"/>
                    <a:pt x="33" y="23"/>
                    <a:pt x="33" y="23"/>
                  </a:cubicBezTo>
                  <a:cubicBezTo>
                    <a:pt x="26" y="17"/>
                    <a:pt x="26" y="17"/>
                    <a:pt x="26" y="17"/>
                  </a:cubicBezTo>
                  <a:cubicBezTo>
                    <a:pt x="23" y="22"/>
                    <a:pt x="23" y="22"/>
                    <a:pt x="23" y="22"/>
                  </a:cubicBezTo>
                  <a:cubicBezTo>
                    <a:pt x="21" y="37"/>
                    <a:pt x="21" y="37"/>
                    <a:pt x="21" y="37"/>
                  </a:cubicBezTo>
                  <a:cubicBezTo>
                    <a:pt x="16" y="29"/>
                    <a:pt x="16" y="29"/>
                    <a:pt x="16" y="29"/>
                  </a:cubicBezTo>
                  <a:cubicBezTo>
                    <a:pt x="10" y="27"/>
                    <a:pt x="10" y="27"/>
                    <a:pt x="10" y="27"/>
                  </a:cubicBezTo>
                  <a:cubicBezTo>
                    <a:pt x="4" y="22"/>
                    <a:pt x="4" y="22"/>
                    <a:pt x="4" y="22"/>
                  </a:cubicBezTo>
                  <a:cubicBezTo>
                    <a:pt x="7" y="17"/>
                    <a:pt x="7" y="17"/>
                    <a:pt x="7" y="17"/>
                  </a:cubicBezTo>
                  <a:cubicBezTo>
                    <a:pt x="18" y="13"/>
                    <a:pt x="18" y="13"/>
                    <a:pt x="18" y="13"/>
                  </a:cubicBezTo>
                  <a:cubicBezTo>
                    <a:pt x="23" y="7"/>
                    <a:pt x="23" y="7"/>
                    <a:pt x="23" y="7"/>
                  </a:cubicBezTo>
                  <a:cubicBezTo>
                    <a:pt x="20" y="0"/>
                    <a:pt x="20" y="0"/>
                    <a:pt x="20" y="0"/>
                  </a:cubicBezTo>
                  <a:cubicBezTo>
                    <a:pt x="15" y="4"/>
                    <a:pt x="15" y="4"/>
                    <a:pt x="15" y="4"/>
                  </a:cubicBezTo>
                  <a:cubicBezTo>
                    <a:pt x="11" y="4"/>
                    <a:pt x="11" y="4"/>
                    <a:pt x="11" y="4"/>
                  </a:cubicBezTo>
                  <a:cubicBezTo>
                    <a:pt x="3" y="4"/>
                    <a:pt x="3" y="4"/>
                    <a:pt x="3" y="4"/>
                  </a:cubicBezTo>
                  <a:cubicBezTo>
                    <a:pt x="1" y="7"/>
                    <a:pt x="1" y="7"/>
                    <a:pt x="1" y="7"/>
                  </a:cubicBezTo>
                  <a:cubicBezTo>
                    <a:pt x="0" y="10"/>
                    <a:pt x="0" y="13"/>
                    <a:pt x="0" y="16"/>
                  </a:cubicBezTo>
                  <a:cubicBezTo>
                    <a:pt x="0" y="33"/>
                    <a:pt x="9" y="49"/>
                    <a:pt x="24" y="57"/>
                  </a:cubicBezTo>
                  <a:cubicBezTo>
                    <a:pt x="27" y="53"/>
                    <a:pt x="27" y="53"/>
                    <a:pt x="27" y="53"/>
                  </a:cubicBezTo>
                  <a:lnTo>
                    <a:pt x="33" y="48"/>
                  </a:ln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4" name="Freeform 322"/>
            <p:cNvSpPr>
              <a:spLocks noChangeArrowheads="1"/>
            </p:cNvSpPr>
            <p:nvPr/>
          </p:nvSpPr>
          <p:spPr bwMode="auto">
            <a:xfrm>
              <a:off x="635000" y="696912"/>
              <a:ext cx="592138" cy="582613"/>
            </a:xfrm>
            <a:custGeom>
              <a:avLst/>
              <a:gdLst>
                <a:gd name="T0" fmla="*/ 2147483647 w 373"/>
                <a:gd name="T1" fmla="*/ 2147483647 h 367"/>
                <a:gd name="T2" fmla="*/ 2147483647 w 373"/>
                <a:gd name="T3" fmla="*/ 2147483647 h 367"/>
                <a:gd name="T4" fmla="*/ 2147483647 w 373"/>
                <a:gd name="T5" fmla="*/ 0 h 367"/>
                <a:gd name="T6" fmla="*/ 0 w 373"/>
                <a:gd name="T7" fmla="*/ 0 h 367"/>
                <a:gd name="T8" fmla="*/ 0 w 373"/>
                <a:gd name="T9" fmla="*/ 2147483647 h 367"/>
                <a:gd name="T10" fmla="*/ 2147483647 w 373"/>
                <a:gd name="T11" fmla="*/ 2147483647 h 367"/>
                <a:gd name="T12" fmla="*/ 2147483647 w 373"/>
                <a:gd name="T13" fmla="*/ 2147483647 h 367"/>
                <a:gd name="T14" fmla="*/ 2147483647 w 373"/>
                <a:gd name="T15" fmla="*/ 2147483647 h 367"/>
                <a:gd name="T16" fmla="*/ 0 60000 65536"/>
                <a:gd name="T17" fmla="*/ 0 60000 65536"/>
                <a:gd name="T18" fmla="*/ 0 60000 65536"/>
                <a:gd name="T19" fmla="*/ 0 60000 65536"/>
                <a:gd name="T20" fmla="*/ 0 60000 65536"/>
                <a:gd name="T21" fmla="*/ 0 60000 65536"/>
                <a:gd name="T22" fmla="*/ 0 60000 65536"/>
                <a:gd name="T23" fmla="*/ 0 60000 65536"/>
                <a:gd name="T24" fmla="*/ 0 w 373"/>
                <a:gd name="T25" fmla="*/ 0 h 367"/>
                <a:gd name="T26" fmla="*/ 373 w 373"/>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3" h="367">
                  <a:moveTo>
                    <a:pt x="373" y="164"/>
                  </a:moveTo>
                  <a:lnTo>
                    <a:pt x="307" y="149"/>
                  </a:lnTo>
                  <a:lnTo>
                    <a:pt x="307" y="0"/>
                  </a:lnTo>
                  <a:lnTo>
                    <a:pt x="0" y="0"/>
                  </a:lnTo>
                  <a:lnTo>
                    <a:pt x="0" y="367"/>
                  </a:lnTo>
                  <a:lnTo>
                    <a:pt x="307" y="367"/>
                  </a:lnTo>
                  <a:lnTo>
                    <a:pt x="307" y="246"/>
                  </a:lnTo>
                  <a:lnTo>
                    <a:pt x="373" y="164"/>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5" name="Freeform 323"/>
            <p:cNvSpPr>
              <a:spLocks noChangeArrowheads="1"/>
            </p:cNvSpPr>
            <p:nvPr/>
          </p:nvSpPr>
          <p:spPr bwMode="auto">
            <a:xfrm>
              <a:off x="920750" y="944562"/>
              <a:ext cx="61913" cy="58738"/>
            </a:xfrm>
            <a:custGeom>
              <a:avLst/>
              <a:gdLst>
                <a:gd name="T0" fmla="*/ 2147483647 w 39"/>
                <a:gd name="T1" fmla="*/ 2147483647 h 37"/>
                <a:gd name="T2" fmla="*/ 2147483647 w 39"/>
                <a:gd name="T3" fmla="*/ 2147483647 h 37"/>
                <a:gd name="T4" fmla="*/ 2147483647 w 39"/>
                <a:gd name="T5" fmla="*/ 0 h 37"/>
                <a:gd name="T6" fmla="*/ 0 w 39"/>
                <a:gd name="T7" fmla="*/ 2147483647 h 37"/>
                <a:gd name="T8" fmla="*/ 2147483647 w 39"/>
                <a:gd name="T9" fmla="*/ 2147483647 h 37"/>
                <a:gd name="T10" fmla="*/ 0 60000 65536"/>
                <a:gd name="T11" fmla="*/ 0 60000 65536"/>
                <a:gd name="T12" fmla="*/ 0 60000 65536"/>
                <a:gd name="T13" fmla="*/ 0 60000 65536"/>
                <a:gd name="T14" fmla="*/ 0 60000 65536"/>
                <a:gd name="T15" fmla="*/ 0 w 39"/>
                <a:gd name="T16" fmla="*/ 0 h 37"/>
                <a:gd name="T17" fmla="*/ 39 w 39"/>
                <a:gd name="T18" fmla="*/ 37 h 37"/>
              </a:gdLst>
              <a:ahLst/>
              <a:cxnLst>
                <a:cxn ang="T10">
                  <a:pos x="T0" y="T1"/>
                </a:cxn>
                <a:cxn ang="T11">
                  <a:pos x="T2" y="T3"/>
                </a:cxn>
                <a:cxn ang="T12">
                  <a:pos x="T4" y="T5"/>
                </a:cxn>
                <a:cxn ang="T13">
                  <a:pos x="T6" y="T7"/>
                </a:cxn>
                <a:cxn ang="T14">
                  <a:pos x="T8" y="T9"/>
                </a:cxn>
              </a:cxnLst>
              <a:rect l="T15" t="T16" r="T17" b="T18"/>
              <a:pathLst>
                <a:path w="39" h="37">
                  <a:moveTo>
                    <a:pt x="12" y="37"/>
                  </a:moveTo>
                  <a:lnTo>
                    <a:pt x="39" y="18"/>
                  </a:lnTo>
                  <a:lnTo>
                    <a:pt x="26" y="0"/>
                  </a:lnTo>
                  <a:lnTo>
                    <a:pt x="0" y="19"/>
                  </a:lnTo>
                  <a:lnTo>
                    <a:pt x="12"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6" name="Freeform 324"/>
            <p:cNvSpPr>
              <a:spLocks noChangeArrowheads="1"/>
            </p:cNvSpPr>
            <p:nvPr/>
          </p:nvSpPr>
          <p:spPr bwMode="auto">
            <a:xfrm>
              <a:off x="774700" y="747712"/>
              <a:ext cx="87313" cy="80963"/>
            </a:xfrm>
            <a:custGeom>
              <a:avLst/>
              <a:gdLst>
                <a:gd name="T0" fmla="*/ 2147483647 w 55"/>
                <a:gd name="T1" fmla="*/ 2147483647 h 51"/>
                <a:gd name="T2" fmla="*/ 2147483647 w 55"/>
                <a:gd name="T3" fmla="*/ 2147483647 h 51"/>
                <a:gd name="T4" fmla="*/ 2147483647 w 55"/>
                <a:gd name="T5" fmla="*/ 0 h 51"/>
                <a:gd name="T6" fmla="*/ 0 w 55"/>
                <a:gd name="T7" fmla="*/ 2147483647 h 51"/>
                <a:gd name="T8" fmla="*/ 2147483647 w 55"/>
                <a:gd name="T9" fmla="*/ 2147483647 h 51"/>
                <a:gd name="T10" fmla="*/ 0 60000 65536"/>
                <a:gd name="T11" fmla="*/ 0 60000 65536"/>
                <a:gd name="T12" fmla="*/ 0 60000 65536"/>
                <a:gd name="T13" fmla="*/ 0 60000 65536"/>
                <a:gd name="T14" fmla="*/ 0 60000 65536"/>
                <a:gd name="T15" fmla="*/ 0 w 55"/>
                <a:gd name="T16" fmla="*/ 0 h 51"/>
                <a:gd name="T17" fmla="*/ 55 w 55"/>
                <a:gd name="T18" fmla="*/ 51 h 51"/>
              </a:gdLst>
              <a:ahLst/>
              <a:cxnLst>
                <a:cxn ang="T10">
                  <a:pos x="T0" y="T1"/>
                </a:cxn>
                <a:cxn ang="T11">
                  <a:pos x="T2" y="T3"/>
                </a:cxn>
                <a:cxn ang="T12">
                  <a:pos x="T4" y="T5"/>
                </a:cxn>
                <a:cxn ang="T13">
                  <a:pos x="T6" y="T7"/>
                </a:cxn>
                <a:cxn ang="T14">
                  <a:pos x="T8" y="T9"/>
                </a:cxn>
              </a:cxnLst>
              <a:rect l="T15" t="T16" r="T17" b="T18"/>
              <a:pathLst>
                <a:path w="55" h="51">
                  <a:moveTo>
                    <a:pt x="16" y="51"/>
                  </a:moveTo>
                  <a:lnTo>
                    <a:pt x="55" y="24"/>
                  </a:lnTo>
                  <a:lnTo>
                    <a:pt x="38" y="0"/>
                  </a:lnTo>
                  <a:lnTo>
                    <a:pt x="0" y="27"/>
                  </a:lnTo>
                  <a:lnTo>
                    <a:pt x="16" y="51"/>
                  </a:ln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7" name="Freeform 325"/>
            <p:cNvSpPr>
              <a:spLocks noChangeArrowheads="1"/>
            </p:cNvSpPr>
            <p:nvPr/>
          </p:nvSpPr>
          <p:spPr bwMode="auto">
            <a:xfrm>
              <a:off x="774700" y="755650"/>
              <a:ext cx="188913" cy="209550"/>
            </a:xfrm>
            <a:custGeom>
              <a:avLst/>
              <a:gdLst>
                <a:gd name="T0" fmla="*/ 2147483647 w 119"/>
                <a:gd name="T1" fmla="*/ 2147483647 h 132"/>
                <a:gd name="T2" fmla="*/ 2147483647 w 119"/>
                <a:gd name="T3" fmla="*/ 2147483647 h 132"/>
                <a:gd name="T4" fmla="*/ 2147483647 w 119"/>
                <a:gd name="T5" fmla="*/ 0 h 132"/>
                <a:gd name="T6" fmla="*/ 0 w 119"/>
                <a:gd name="T7" fmla="*/ 2147483647 h 132"/>
                <a:gd name="T8" fmla="*/ 2147483647 w 119"/>
                <a:gd name="T9" fmla="*/ 2147483647 h 132"/>
                <a:gd name="T10" fmla="*/ 0 60000 65536"/>
                <a:gd name="T11" fmla="*/ 0 60000 65536"/>
                <a:gd name="T12" fmla="*/ 0 60000 65536"/>
                <a:gd name="T13" fmla="*/ 0 60000 65536"/>
                <a:gd name="T14" fmla="*/ 0 60000 65536"/>
                <a:gd name="T15" fmla="*/ 0 w 119"/>
                <a:gd name="T16" fmla="*/ 0 h 132"/>
                <a:gd name="T17" fmla="*/ 119 w 119"/>
                <a:gd name="T18" fmla="*/ 132 h 132"/>
              </a:gdLst>
              <a:ahLst/>
              <a:cxnLst>
                <a:cxn ang="T10">
                  <a:pos x="T0" y="T1"/>
                </a:cxn>
                <a:cxn ang="T11">
                  <a:pos x="T2" y="T3"/>
                </a:cxn>
                <a:cxn ang="T12">
                  <a:pos x="T4" y="T5"/>
                </a:cxn>
                <a:cxn ang="T13">
                  <a:pos x="T6" y="T7"/>
                </a:cxn>
                <a:cxn ang="T14">
                  <a:pos x="T8" y="T9"/>
                </a:cxn>
              </a:cxnLst>
              <a:rect l="T15" t="T16" r="T17" b="T18"/>
              <a:pathLst>
                <a:path w="119" h="132">
                  <a:moveTo>
                    <a:pt x="70" y="132"/>
                  </a:moveTo>
                  <a:lnTo>
                    <a:pt x="119" y="97"/>
                  </a:lnTo>
                  <a:lnTo>
                    <a:pt x="51" y="0"/>
                  </a:lnTo>
                  <a:lnTo>
                    <a:pt x="0" y="35"/>
                  </a:lnTo>
                  <a:lnTo>
                    <a:pt x="70" y="132"/>
                  </a:lnTo>
                  <a:close/>
                </a:path>
              </a:pathLst>
            </a:cu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8" name="Freeform 326"/>
            <p:cNvSpPr>
              <a:spLocks noChangeArrowheads="1"/>
            </p:cNvSpPr>
            <p:nvPr/>
          </p:nvSpPr>
          <p:spPr bwMode="auto">
            <a:xfrm>
              <a:off x="879475" y="898525"/>
              <a:ext cx="107950" cy="100013"/>
            </a:xfrm>
            <a:custGeom>
              <a:avLst/>
              <a:gdLst>
                <a:gd name="T0" fmla="*/ 2147483647 w 68"/>
                <a:gd name="T1" fmla="*/ 2147483647 h 63"/>
                <a:gd name="T2" fmla="*/ 2147483647 w 68"/>
                <a:gd name="T3" fmla="*/ 2147483647 h 63"/>
                <a:gd name="T4" fmla="*/ 2147483647 w 68"/>
                <a:gd name="T5" fmla="*/ 0 h 63"/>
                <a:gd name="T6" fmla="*/ 0 w 68"/>
                <a:gd name="T7" fmla="*/ 2147483647 h 63"/>
                <a:gd name="T8" fmla="*/ 2147483647 w 68"/>
                <a:gd name="T9" fmla="*/ 2147483647 h 63"/>
                <a:gd name="T10" fmla="*/ 0 60000 65536"/>
                <a:gd name="T11" fmla="*/ 0 60000 65536"/>
                <a:gd name="T12" fmla="*/ 0 60000 65536"/>
                <a:gd name="T13" fmla="*/ 0 60000 65536"/>
                <a:gd name="T14" fmla="*/ 0 60000 65536"/>
                <a:gd name="T15" fmla="*/ 0 w 68"/>
                <a:gd name="T16" fmla="*/ 0 h 63"/>
                <a:gd name="T17" fmla="*/ 68 w 68"/>
                <a:gd name="T18" fmla="*/ 63 h 63"/>
              </a:gdLst>
              <a:ahLst/>
              <a:cxnLst>
                <a:cxn ang="T10">
                  <a:pos x="T0" y="T1"/>
                </a:cxn>
                <a:cxn ang="T11">
                  <a:pos x="T2" y="T3"/>
                </a:cxn>
                <a:cxn ang="T12">
                  <a:pos x="T4" y="T5"/>
                </a:cxn>
                <a:cxn ang="T13">
                  <a:pos x="T6" y="T7"/>
                </a:cxn>
                <a:cxn ang="T14">
                  <a:pos x="T8" y="T9"/>
                </a:cxn>
              </a:cxnLst>
              <a:rect l="T15" t="T16" r="T17" b="T18"/>
              <a:pathLst>
                <a:path w="68" h="63">
                  <a:moveTo>
                    <a:pt x="19" y="63"/>
                  </a:moveTo>
                  <a:lnTo>
                    <a:pt x="68" y="27"/>
                  </a:lnTo>
                  <a:lnTo>
                    <a:pt x="49" y="0"/>
                  </a:lnTo>
                  <a:lnTo>
                    <a:pt x="0" y="36"/>
                  </a:lnTo>
                  <a:lnTo>
                    <a:pt x="19" y="63"/>
                  </a:ln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9" name="Rectangle 327"/>
            <p:cNvSpPr>
              <a:spLocks noChangeArrowheads="1"/>
            </p:cNvSpPr>
            <p:nvPr/>
          </p:nvSpPr>
          <p:spPr bwMode="auto">
            <a:xfrm>
              <a:off x="852487" y="1069975"/>
              <a:ext cx="122238" cy="112713"/>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300" name="Freeform 328"/>
            <p:cNvSpPr>
              <a:spLocks noChangeArrowheads="1"/>
            </p:cNvSpPr>
            <p:nvPr/>
          </p:nvSpPr>
          <p:spPr bwMode="auto">
            <a:xfrm>
              <a:off x="739775" y="873125"/>
              <a:ext cx="287338" cy="231775"/>
            </a:xfrm>
            <a:custGeom>
              <a:avLst/>
              <a:gdLst>
                <a:gd name="T0" fmla="*/ 0 w 132"/>
                <a:gd name="T1" fmla="*/ 2147483647 h 107"/>
                <a:gd name="T2" fmla="*/ 2147483647 w 132"/>
                <a:gd name="T3" fmla="*/ 0 h 107"/>
                <a:gd name="T4" fmla="*/ 2147483647 w 132"/>
                <a:gd name="T5" fmla="*/ 2147483647 h 107"/>
                <a:gd name="T6" fmla="*/ 2147483647 w 132"/>
                <a:gd name="T7" fmla="*/ 2147483647 h 107"/>
                <a:gd name="T8" fmla="*/ 2147483647 w 132"/>
                <a:gd name="T9" fmla="*/ 2147483647 h 107"/>
                <a:gd name="T10" fmla="*/ 2147483647 w 132"/>
                <a:gd name="T11" fmla="*/ 2147483647 h 107"/>
                <a:gd name="T12" fmla="*/ 2147483647 w 132"/>
                <a:gd name="T13" fmla="*/ 2147483647 h 107"/>
                <a:gd name="T14" fmla="*/ 2147483647 w 132"/>
                <a:gd name="T15" fmla="*/ 2147483647 h 107"/>
                <a:gd name="T16" fmla="*/ 2147483647 w 132"/>
                <a:gd name="T17" fmla="*/ 2147483647 h 107"/>
                <a:gd name="T18" fmla="*/ 2147483647 w 132"/>
                <a:gd name="T19" fmla="*/ 2147483647 h 107"/>
                <a:gd name="T20" fmla="*/ 0 w 132"/>
                <a:gd name="T21" fmla="*/ 2147483647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107"/>
                <a:gd name="T35" fmla="*/ 132 w 1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107">
                  <a:moveTo>
                    <a:pt x="0" y="52"/>
                  </a:moveTo>
                  <a:cubicBezTo>
                    <a:pt x="0" y="23"/>
                    <a:pt x="20" y="0"/>
                    <a:pt x="52" y="0"/>
                  </a:cubicBezTo>
                  <a:cubicBezTo>
                    <a:pt x="52" y="18"/>
                    <a:pt x="52" y="18"/>
                    <a:pt x="52" y="18"/>
                  </a:cubicBezTo>
                  <a:cubicBezTo>
                    <a:pt x="28" y="18"/>
                    <a:pt x="18" y="34"/>
                    <a:pt x="18" y="53"/>
                  </a:cubicBezTo>
                  <a:cubicBezTo>
                    <a:pt x="18" y="71"/>
                    <a:pt x="30" y="87"/>
                    <a:pt x="51" y="87"/>
                  </a:cubicBezTo>
                  <a:cubicBezTo>
                    <a:pt x="132" y="87"/>
                    <a:pt x="132" y="87"/>
                    <a:pt x="132" y="87"/>
                  </a:cubicBezTo>
                  <a:cubicBezTo>
                    <a:pt x="132" y="107"/>
                    <a:pt x="132" y="107"/>
                    <a:pt x="132" y="107"/>
                  </a:cubicBezTo>
                  <a:cubicBezTo>
                    <a:pt x="51" y="107"/>
                    <a:pt x="51" y="107"/>
                    <a:pt x="51" y="107"/>
                  </a:cubicBezTo>
                  <a:cubicBezTo>
                    <a:pt x="51" y="107"/>
                    <a:pt x="51" y="107"/>
                    <a:pt x="51" y="107"/>
                  </a:cubicBezTo>
                  <a:cubicBezTo>
                    <a:pt x="46" y="105"/>
                    <a:pt x="46" y="105"/>
                    <a:pt x="46" y="105"/>
                  </a:cubicBezTo>
                  <a:cubicBezTo>
                    <a:pt x="20" y="103"/>
                    <a:pt x="0" y="79"/>
                    <a:pt x="0" y="52"/>
                  </a:cubicBez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1" name="Rectangle 329"/>
            <p:cNvSpPr>
              <a:spLocks noChangeArrowheads="1"/>
            </p:cNvSpPr>
            <p:nvPr/>
          </p:nvSpPr>
          <p:spPr bwMode="auto">
            <a:xfrm>
              <a:off x="739775" y="1174750"/>
              <a:ext cx="287338" cy="17463"/>
            </a:xfrm>
            <a:prstGeom prst="rect">
              <a:avLst/>
            </a:pr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302" name="Oval 330"/>
            <p:cNvSpPr>
              <a:spLocks noChangeArrowheads="1"/>
            </p:cNvSpPr>
            <p:nvPr/>
          </p:nvSpPr>
          <p:spPr bwMode="auto">
            <a:xfrm>
              <a:off x="793750" y="844550"/>
              <a:ext cx="88900" cy="88900"/>
            </a:xfrm>
            <a:prstGeom prst="ellipse">
              <a:avLst/>
            </a:prstGeom>
            <a:solidFill>
              <a:srgbClr val="FFD5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303" name="Oval 331"/>
            <p:cNvSpPr>
              <a:spLocks noChangeArrowheads="1"/>
            </p:cNvSpPr>
            <p:nvPr/>
          </p:nvSpPr>
          <p:spPr bwMode="auto">
            <a:xfrm>
              <a:off x="806450" y="857250"/>
              <a:ext cx="63500" cy="63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304" name="Freeform 332"/>
            <p:cNvSpPr>
              <a:spLocks noChangeArrowheads="1"/>
            </p:cNvSpPr>
            <p:nvPr/>
          </p:nvSpPr>
          <p:spPr bwMode="auto">
            <a:xfrm>
              <a:off x="1392237" y="623887"/>
              <a:ext cx="593725" cy="481013"/>
            </a:xfrm>
            <a:custGeom>
              <a:avLst/>
              <a:gdLst>
                <a:gd name="T0" fmla="*/ 2147483647 w 273"/>
                <a:gd name="T1" fmla="*/ 2147483647 h 221"/>
                <a:gd name="T2" fmla="*/ 2147483647 w 273"/>
                <a:gd name="T3" fmla="*/ 2147483647 h 221"/>
                <a:gd name="T4" fmla="*/ 2147483647 w 273"/>
                <a:gd name="T5" fmla="*/ 2147483647 h 221"/>
                <a:gd name="T6" fmla="*/ 2147483647 w 273"/>
                <a:gd name="T7" fmla="*/ 2147483647 h 221"/>
                <a:gd name="T8" fmla="*/ 2147483647 w 273"/>
                <a:gd name="T9" fmla="*/ 2147483647 h 221"/>
                <a:gd name="T10" fmla="*/ 2147483647 w 273"/>
                <a:gd name="T11" fmla="*/ 2147483647 h 221"/>
                <a:gd name="T12" fmla="*/ 2147483647 w 273"/>
                <a:gd name="T13" fmla="*/ 2147483647 h 221"/>
                <a:gd name="T14" fmla="*/ 2147483647 w 273"/>
                <a:gd name="T15" fmla="*/ 2147483647 h 221"/>
                <a:gd name="T16" fmla="*/ 2147483647 w 273"/>
                <a:gd name="T17" fmla="*/ 2147483647 h 221"/>
                <a:gd name="T18" fmla="*/ 2147483647 w 273"/>
                <a:gd name="T19" fmla="*/ 2147483647 h 221"/>
                <a:gd name="T20" fmla="*/ 2147483647 w 273"/>
                <a:gd name="T21" fmla="*/ 2147483647 h 221"/>
                <a:gd name="T22" fmla="*/ 2147483647 w 273"/>
                <a:gd name="T23" fmla="*/ 2147483647 h 221"/>
                <a:gd name="T24" fmla="*/ 2147483647 w 273"/>
                <a:gd name="T25" fmla="*/ 2147483647 h 221"/>
                <a:gd name="T26" fmla="*/ 2147483647 w 273"/>
                <a:gd name="T27" fmla="*/ 2147483647 h 221"/>
                <a:gd name="T28" fmla="*/ 0 w 273"/>
                <a:gd name="T29" fmla="*/ 2147483647 h 221"/>
                <a:gd name="T30" fmla="*/ 2147483647 w 273"/>
                <a:gd name="T31" fmla="*/ 2147483647 h 221"/>
                <a:gd name="T32" fmla="*/ 2147483647 w 273"/>
                <a:gd name="T33" fmla="*/ 2147483647 h 221"/>
                <a:gd name="T34" fmla="*/ 2147483647 w 273"/>
                <a:gd name="T35" fmla="*/ 2147483647 h 221"/>
                <a:gd name="T36" fmla="*/ 2147483647 w 273"/>
                <a:gd name="T37" fmla="*/ 2147483647 h 221"/>
                <a:gd name="T38" fmla="*/ 2147483647 w 273"/>
                <a:gd name="T39" fmla="*/ 2147483647 h 221"/>
                <a:gd name="T40" fmla="*/ 2147483647 w 273"/>
                <a:gd name="T41" fmla="*/ 2147483647 h 221"/>
                <a:gd name="T42" fmla="*/ 2147483647 w 273"/>
                <a:gd name="T43" fmla="*/ 0 h 221"/>
                <a:gd name="T44" fmla="*/ 2147483647 w 273"/>
                <a:gd name="T45" fmla="*/ 2147483647 h 221"/>
                <a:gd name="T46" fmla="*/ 2147483647 w 273"/>
                <a:gd name="T47" fmla="*/ 2147483647 h 221"/>
                <a:gd name="T48" fmla="*/ 2147483647 w 273"/>
                <a:gd name="T49" fmla="*/ 2147483647 h 221"/>
                <a:gd name="T50" fmla="*/ 2147483647 w 273"/>
                <a:gd name="T51" fmla="*/ 2147483647 h 221"/>
                <a:gd name="T52" fmla="*/ 2147483647 w 273"/>
                <a:gd name="T53" fmla="*/ 2147483647 h 221"/>
                <a:gd name="T54" fmla="*/ 2147483647 w 273"/>
                <a:gd name="T55" fmla="*/ 2147483647 h 221"/>
                <a:gd name="T56" fmla="*/ 2147483647 w 273"/>
                <a:gd name="T57" fmla="*/ 2147483647 h 221"/>
                <a:gd name="T58" fmla="*/ 2147483647 w 273"/>
                <a:gd name="T59" fmla="*/ 2147483647 h 221"/>
                <a:gd name="T60" fmla="*/ 2147483647 w 273"/>
                <a:gd name="T61" fmla="*/ 2147483647 h 221"/>
                <a:gd name="T62" fmla="*/ 2147483647 w 273"/>
                <a:gd name="T63" fmla="*/ 2147483647 h 2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3"/>
                <a:gd name="T97" fmla="*/ 0 h 221"/>
                <a:gd name="T98" fmla="*/ 273 w 273"/>
                <a:gd name="T99" fmla="*/ 221 h 2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3" h="221">
                  <a:moveTo>
                    <a:pt x="221" y="221"/>
                  </a:moveTo>
                  <a:cubicBezTo>
                    <a:pt x="219" y="221"/>
                    <a:pt x="219" y="221"/>
                    <a:pt x="219" y="221"/>
                  </a:cubicBezTo>
                  <a:cubicBezTo>
                    <a:pt x="225" y="210"/>
                    <a:pt x="232" y="199"/>
                    <a:pt x="239" y="189"/>
                  </a:cubicBezTo>
                  <a:cubicBezTo>
                    <a:pt x="253" y="168"/>
                    <a:pt x="268" y="146"/>
                    <a:pt x="271" y="121"/>
                  </a:cubicBezTo>
                  <a:cubicBezTo>
                    <a:pt x="255" y="127"/>
                    <a:pt x="244" y="141"/>
                    <a:pt x="232" y="156"/>
                  </a:cubicBezTo>
                  <a:cubicBezTo>
                    <a:pt x="218" y="172"/>
                    <a:pt x="204" y="189"/>
                    <a:pt x="184" y="194"/>
                  </a:cubicBezTo>
                  <a:cubicBezTo>
                    <a:pt x="183" y="194"/>
                    <a:pt x="183" y="194"/>
                    <a:pt x="183" y="194"/>
                  </a:cubicBezTo>
                  <a:cubicBezTo>
                    <a:pt x="183" y="193"/>
                    <a:pt x="183" y="193"/>
                    <a:pt x="183" y="193"/>
                  </a:cubicBezTo>
                  <a:cubicBezTo>
                    <a:pt x="189" y="166"/>
                    <a:pt x="205" y="142"/>
                    <a:pt x="220" y="119"/>
                  </a:cubicBezTo>
                  <a:cubicBezTo>
                    <a:pt x="231" y="101"/>
                    <a:pt x="243" y="82"/>
                    <a:pt x="250" y="63"/>
                  </a:cubicBezTo>
                  <a:cubicBezTo>
                    <a:pt x="241" y="73"/>
                    <a:pt x="231" y="83"/>
                    <a:pt x="221" y="95"/>
                  </a:cubicBezTo>
                  <a:cubicBezTo>
                    <a:pt x="194" y="126"/>
                    <a:pt x="165" y="159"/>
                    <a:pt x="133" y="173"/>
                  </a:cubicBezTo>
                  <a:cubicBezTo>
                    <a:pt x="131" y="174"/>
                    <a:pt x="131" y="174"/>
                    <a:pt x="131" y="174"/>
                  </a:cubicBezTo>
                  <a:cubicBezTo>
                    <a:pt x="132" y="173"/>
                    <a:pt x="132" y="173"/>
                    <a:pt x="132" y="173"/>
                  </a:cubicBezTo>
                  <a:cubicBezTo>
                    <a:pt x="139" y="148"/>
                    <a:pt x="157" y="126"/>
                    <a:pt x="176" y="104"/>
                  </a:cubicBezTo>
                  <a:cubicBezTo>
                    <a:pt x="198" y="77"/>
                    <a:pt x="220" y="50"/>
                    <a:pt x="223" y="19"/>
                  </a:cubicBezTo>
                  <a:cubicBezTo>
                    <a:pt x="209" y="30"/>
                    <a:pt x="196" y="45"/>
                    <a:pt x="184" y="59"/>
                  </a:cubicBezTo>
                  <a:cubicBezTo>
                    <a:pt x="165" y="81"/>
                    <a:pt x="144" y="103"/>
                    <a:pt x="119" y="115"/>
                  </a:cubicBezTo>
                  <a:cubicBezTo>
                    <a:pt x="118" y="115"/>
                    <a:pt x="118" y="115"/>
                    <a:pt x="118" y="115"/>
                  </a:cubicBezTo>
                  <a:cubicBezTo>
                    <a:pt x="118" y="114"/>
                    <a:pt x="118" y="114"/>
                    <a:pt x="118" y="114"/>
                  </a:cubicBezTo>
                  <a:cubicBezTo>
                    <a:pt x="123" y="96"/>
                    <a:pt x="135" y="80"/>
                    <a:pt x="149" y="63"/>
                  </a:cubicBezTo>
                  <a:cubicBezTo>
                    <a:pt x="163" y="45"/>
                    <a:pt x="178" y="26"/>
                    <a:pt x="183" y="4"/>
                  </a:cubicBezTo>
                  <a:cubicBezTo>
                    <a:pt x="166" y="26"/>
                    <a:pt x="143" y="43"/>
                    <a:pt x="120" y="59"/>
                  </a:cubicBezTo>
                  <a:cubicBezTo>
                    <a:pt x="101" y="73"/>
                    <a:pt x="81" y="88"/>
                    <a:pt x="65" y="105"/>
                  </a:cubicBezTo>
                  <a:cubicBezTo>
                    <a:pt x="64" y="106"/>
                    <a:pt x="64" y="106"/>
                    <a:pt x="64" y="106"/>
                  </a:cubicBezTo>
                  <a:cubicBezTo>
                    <a:pt x="64" y="105"/>
                    <a:pt x="64" y="105"/>
                    <a:pt x="64" y="105"/>
                  </a:cubicBezTo>
                  <a:cubicBezTo>
                    <a:pt x="62" y="81"/>
                    <a:pt x="75" y="61"/>
                    <a:pt x="87" y="44"/>
                  </a:cubicBezTo>
                  <a:cubicBezTo>
                    <a:pt x="79" y="50"/>
                    <a:pt x="71" y="56"/>
                    <a:pt x="64" y="62"/>
                  </a:cubicBezTo>
                  <a:cubicBezTo>
                    <a:pt x="44" y="78"/>
                    <a:pt x="23" y="94"/>
                    <a:pt x="1" y="105"/>
                  </a:cubicBezTo>
                  <a:cubicBezTo>
                    <a:pt x="0" y="106"/>
                    <a:pt x="0" y="106"/>
                    <a:pt x="0" y="106"/>
                  </a:cubicBezTo>
                  <a:cubicBezTo>
                    <a:pt x="0" y="105"/>
                    <a:pt x="0" y="105"/>
                    <a:pt x="0" y="105"/>
                  </a:cubicBezTo>
                  <a:cubicBezTo>
                    <a:pt x="1" y="84"/>
                    <a:pt x="18" y="67"/>
                    <a:pt x="33" y="51"/>
                  </a:cubicBezTo>
                  <a:cubicBezTo>
                    <a:pt x="46" y="38"/>
                    <a:pt x="58" y="25"/>
                    <a:pt x="59" y="13"/>
                  </a:cubicBezTo>
                  <a:cubicBezTo>
                    <a:pt x="61" y="13"/>
                    <a:pt x="61" y="13"/>
                    <a:pt x="61" y="13"/>
                  </a:cubicBezTo>
                  <a:cubicBezTo>
                    <a:pt x="60" y="26"/>
                    <a:pt x="47" y="38"/>
                    <a:pt x="34" y="52"/>
                  </a:cubicBezTo>
                  <a:cubicBezTo>
                    <a:pt x="19" y="68"/>
                    <a:pt x="3" y="84"/>
                    <a:pt x="1" y="104"/>
                  </a:cubicBezTo>
                  <a:cubicBezTo>
                    <a:pt x="23" y="93"/>
                    <a:pt x="43" y="77"/>
                    <a:pt x="63" y="61"/>
                  </a:cubicBezTo>
                  <a:cubicBezTo>
                    <a:pt x="72" y="54"/>
                    <a:pt x="81" y="47"/>
                    <a:pt x="90" y="41"/>
                  </a:cubicBezTo>
                  <a:cubicBezTo>
                    <a:pt x="93" y="38"/>
                    <a:pt x="93" y="38"/>
                    <a:pt x="93" y="38"/>
                  </a:cubicBezTo>
                  <a:cubicBezTo>
                    <a:pt x="91" y="41"/>
                    <a:pt x="91" y="41"/>
                    <a:pt x="91" y="41"/>
                  </a:cubicBezTo>
                  <a:cubicBezTo>
                    <a:pt x="78" y="59"/>
                    <a:pt x="64" y="79"/>
                    <a:pt x="65" y="103"/>
                  </a:cubicBezTo>
                  <a:cubicBezTo>
                    <a:pt x="81" y="86"/>
                    <a:pt x="101" y="72"/>
                    <a:pt x="120" y="58"/>
                  </a:cubicBezTo>
                  <a:cubicBezTo>
                    <a:pt x="143" y="41"/>
                    <a:pt x="167" y="24"/>
                    <a:pt x="183" y="2"/>
                  </a:cubicBezTo>
                  <a:cubicBezTo>
                    <a:pt x="185" y="0"/>
                    <a:pt x="185" y="0"/>
                    <a:pt x="185" y="0"/>
                  </a:cubicBezTo>
                  <a:cubicBezTo>
                    <a:pt x="184" y="2"/>
                    <a:pt x="184" y="2"/>
                    <a:pt x="184" y="2"/>
                  </a:cubicBezTo>
                  <a:cubicBezTo>
                    <a:pt x="181" y="25"/>
                    <a:pt x="165" y="45"/>
                    <a:pt x="150" y="64"/>
                  </a:cubicBezTo>
                  <a:cubicBezTo>
                    <a:pt x="137" y="80"/>
                    <a:pt x="124" y="96"/>
                    <a:pt x="120" y="113"/>
                  </a:cubicBezTo>
                  <a:cubicBezTo>
                    <a:pt x="144" y="102"/>
                    <a:pt x="164" y="79"/>
                    <a:pt x="183" y="58"/>
                  </a:cubicBezTo>
                  <a:cubicBezTo>
                    <a:pt x="196" y="44"/>
                    <a:pt x="209" y="29"/>
                    <a:pt x="223" y="18"/>
                  </a:cubicBezTo>
                  <a:cubicBezTo>
                    <a:pt x="224" y="17"/>
                    <a:pt x="224" y="17"/>
                    <a:pt x="224" y="17"/>
                  </a:cubicBezTo>
                  <a:cubicBezTo>
                    <a:pt x="224" y="18"/>
                    <a:pt x="224" y="18"/>
                    <a:pt x="224" y="18"/>
                  </a:cubicBezTo>
                  <a:cubicBezTo>
                    <a:pt x="222" y="50"/>
                    <a:pt x="199" y="78"/>
                    <a:pt x="177" y="104"/>
                  </a:cubicBezTo>
                  <a:cubicBezTo>
                    <a:pt x="159" y="126"/>
                    <a:pt x="140" y="148"/>
                    <a:pt x="133" y="172"/>
                  </a:cubicBezTo>
                  <a:cubicBezTo>
                    <a:pt x="165" y="157"/>
                    <a:pt x="193" y="125"/>
                    <a:pt x="221" y="94"/>
                  </a:cubicBezTo>
                  <a:cubicBezTo>
                    <a:pt x="231" y="82"/>
                    <a:pt x="241" y="70"/>
                    <a:pt x="251" y="60"/>
                  </a:cubicBezTo>
                  <a:cubicBezTo>
                    <a:pt x="253" y="58"/>
                    <a:pt x="253" y="58"/>
                    <a:pt x="253" y="58"/>
                  </a:cubicBezTo>
                  <a:cubicBezTo>
                    <a:pt x="252" y="61"/>
                    <a:pt x="252" y="61"/>
                    <a:pt x="252" y="61"/>
                  </a:cubicBezTo>
                  <a:cubicBezTo>
                    <a:pt x="245" y="81"/>
                    <a:pt x="233" y="100"/>
                    <a:pt x="221" y="119"/>
                  </a:cubicBezTo>
                  <a:cubicBezTo>
                    <a:pt x="206" y="142"/>
                    <a:pt x="190" y="166"/>
                    <a:pt x="185" y="192"/>
                  </a:cubicBezTo>
                  <a:cubicBezTo>
                    <a:pt x="204" y="188"/>
                    <a:pt x="218" y="171"/>
                    <a:pt x="231" y="155"/>
                  </a:cubicBezTo>
                  <a:cubicBezTo>
                    <a:pt x="243" y="140"/>
                    <a:pt x="255" y="125"/>
                    <a:pt x="272" y="120"/>
                  </a:cubicBezTo>
                  <a:cubicBezTo>
                    <a:pt x="273" y="120"/>
                    <a:pt x="273" y="120"/>
                    <a:pt x="273" y="120"/>
                  </a:cubicBezTo>
                  <a:cubicBezTo>
                    <a:pt x="273" y="121"/>
                    <a:pt x="273" y="121"/>
                    <a:pt x="273" y="121"/>
                  </a:cubicBezTo>
                  <a:cubicBezTo>
                    <a:pt x="269" y="146"/>
                    <a:pt x="254" y="168"/>
                    <a:pt x="240" y="189"/>
                  </a:cubicBezTo>
                  <a:cubicBezTo>
                    <a:pt x="233" y="200"/>
                    <a:pt x="226" y="210"/>
                    <a:pt x="221" y="221"/>
                  </a:cubicBezTo>
                  <a:close/>
                </a:path>
              </a:pathLst>
            </a:custGeom>
            <a:solidFill>
              <a:srgbClr val="5C6D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5" name="Freeform 333"/>
            <p:cNvSpPr>
              <a:spLocks noChangeArrowheads="1"/>
            </p:cNvSpPr>
            <p:nvPr/>
          </p:nvSpPr>
          <p:spPr bwMode="auto">
            <a:xfrm>
              <a:off x="1497012" y="0"/>
              <a:ext cx="365125" cy="452438"/>
            </a:xfrm>
            <a:custGeom>
              <a:avLst/>
              <a:gdLst>
                <a:gd name="T0" fmla="*/ 2147483647 w 168"/>
                <a:gd name="T1" fmla="*/ 0 h 208"/>
                <a:gd name="T2" fmla="*/ 0 w 168"/>
                <a:gd name="T3" fmla="*/ 0 h 208"/>
                <a:gd name="T4" fmla="*/ 0 w 168"/>
                <a:gd name="T5" fmla="*/ 2147483647 h 208"/>
                <a:gd name="T6" fmla="*/ 2147483647 w 168"/>
                <a:gd name="T7" fmla="*/ 2147483647 h 208"/>
                <a:gd name="T8" fmla="*/ 2147483647 w 168"/>
                <a:gd name="T9" fmla="*/ 2147483647 h 208"/>
                <a:gd name="T10" fmla="*/ 2147483647 w 168"/>
                <a:gd name="T11" fmla="*/ 2147483647 h 208"/>
                <a:gd name="T12" fmla="*/ 2147483647 w 168"/>
                <a:gd name="T13" fmla="*/ 2147483647 h 208"/>
                <a:gd name="T14" fmla="*/ 2147483647 w 168"/>
                <a:gd name="T15" fmla="*/ 0 h 208"/>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208"/>
                <a:gd name="T26" fmla="*/ 168 w 168"/>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208">
                  <a:moveTo>
                    <a:pt x="168" y="0"/>
                  </a:moveTo>
                  <a:cubicBezTo>
                    <a:pt x="0" y="0"/>
                    <a:pt x="0" y="0"/>
                    <a:pt x="0" y="0"/>
                  </a:cubicBezTo>
                  <a:cubicBezTo>
                    <a:pt x="0" y="132"/>
                    <a:pt x="0" y="132"/>
                    <a:pt x="0" y="132"/>
                  </a:cubicBezTo>
                  <a:cubicBezTo>
                    <a:pt x="58" y="132"/>
                    <a:pt x="58" y="132"/>
                    <a:pt x="58" y="132"/>
                  </a:cubicBezTo>
                  <a:cubicBezTo>
                    <a:pt x="63" y="160"/>
                    <a:pt x="72" y="199"/>
                    <a:pt x="76" y="208"/>
                  </a:cubicBezTo>
                  <a:cubicBezTo>
                    <a:pt x="117" y="132"/>
                    <a:pt x="117" y="132"/>
                    <a:pt x="117" y="132"/>
                  </a:cubicBezTo>
                  <a:cubicBezTo>
                    <a:pt x="168" y="132"/>
                    <a:pt x="168" y="132"/>
                    <a:pt x="168" y="132"/>
                  </a:cubicBezTo>
                  <a:lnTo>
                    <a:pt x="168" y="0"/>
                  </a:lnTo>
                  <a:close/>
                </a:path>
              </a:pathLst>
            </a:cu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6" name="Freeform 334"/>
            <p:cNvSpPr>
              <a:spLocks noChangeArrowheads="1"/>
            </p:cNvSpPr>
            <p:nvPr/>
          </p:nvSpPr>
          <p:spPr bwMode="auto">
            <a:xfrm>
              <a:off x="1585912" y="61912"/>
              <a:ext cx="169863" cy="173038"/>
            </a:xfrm>
            <a:custGeom>
              <a:avLst/>
              <a:gdLst>
                <a:gd name="T0" fmla="*/ 2147483647 w 107"/>
                <a:gd name="T1" fmla="*/ 2147483647 h 109"/>
                <a:gd name="T2" fmla="*/ 2147483647 w 107"/>
                <a:gd name="T3" fmla="*/ 2147483647 h 109"/>
                <a:gd name="T4" fmla="*/ 2147483647 w 107"/>
                <a:gd name="T5" fmla="*/ 2147483647 h 109"/>
                <a:gd name="T6" fmla="*/ 2147483647 w 107"/>
                <a:gd name="T7" fmla="*/ 2147483647 h 109"/>
                <a:gd name="T8" fmla="*/ 0 w 107"/>
                <a:gd name="T9" fmla="*/ 2147483647 h 109"/>
                <a:gd name="T10" fmla="*/ 2147483647 w 107"/>
                <a:gd name="T11" fmla="*/ 2147483647 h 109"/>
                <a:gd name="T12" fmla="*/ 2147483647 w 107"/>
                <a:gd name="T13" fmla="*/ 0 h 109"/>
                <a:gd name="T14" fmla="*/ 2147483647 w 107"/>
                <a:gd name="T15" fmla="*/ 2147483647 h 109"/>
                <a:gd name="T16" fmla="*/ 2147483647 w 107"/>
                <a:gd name="T17" fmla="*/ 2147483647 h 109"/>
                <a:gd name="T18" fmla="*/ 2147483647 w 107"/>
                <a:gd name="T19" fmla="*/ 2147483647 h 109"/>
                <a:gd name="T20" fmla="*/ 2147483647 w 107"/>
                <a:gd name="T21" fmla="*/ 2147483647 h 1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7"/>
                <a:gd name="T34" fmla="*/ 0 h 109"/>
                <a:gd name="T35" fmla="*/ 107 w 107"/>
                <a:gd name="T36" fmla="*/ 109 h 1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7" h="109">
                  <a:moveTo>
                    <a:pt x="107" y="83"/>
                  </a:moveTo>
                  <a:lnTo>
                    <a:pt x="68" y="80"/>
                  </a:lnTo>
                  <a:lnTo>
                    <a:pt x="44" y="109"/>
                  </a:lnTo>
                  <a:lnTo>
                    <a:pt x="35" y="72"/>
                  </a:lnTo>
                  <a:lnTo>
                    <a:pt x="0" y="57"/>
                  </a:lnTo>
                  <a:lnTo>
                    <a:pt x="33" y="38"/>
                  </a:lnTo>
                  <a:lnTo>
                    <a:pt x="35" y="0"/>
                  </a:lnTo>
                  <a:lnTo>
                    <a:pt x="64" y="26"/>
                  </a:lnTo>
                  <a:lnTo>
                    <a:pt x="101" y="16"/>
                  </a:lnTo>
                  <a:lnTo>
                    <a:pt x="86" y="52"/>
                  </a:lnTo>
                  <a:lnTo>
                    <a:pt x="107" y="83"/>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109538" y="6589713"/>
            <a:ext cx="12399963" cy="268287"/>
            <a:chOff x="0" y="0"/>
            <a:chExt cx="12409651" cy="268514"/>
          </a:xfrm>
        </p:grpSpPr>
        <p:sp>
          <p:nvSpPr>
            <p:cNvPr id="12407"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8"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9"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0"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1"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2"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3"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4"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5"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6"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7"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8"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9"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0"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1"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2"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3"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4"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5"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6"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7"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8"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9"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0"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1"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2"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3"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4"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5"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6"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7"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8"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9"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0"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1"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2"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3"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4"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5"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6"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7"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8"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9"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0"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1"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2"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3"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4"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5"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6"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7"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8"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9"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0"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1"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2"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3"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4"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5"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6"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7"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8"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9"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0"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1"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2"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3"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4"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5"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6"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7"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8"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9"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0"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1"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2"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3"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4"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5"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6"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7"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8"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9"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0"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1"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2"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3"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4"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5"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2291" name="Group 92"/>
          <p:cNvGrpSpPr>
            <a:grpSpLocks/>
          </p:cNvGrpSpPr>
          <p:nvPr/>
        </p:nvGrpSpPr>
        <p:grpSpPr bwMode="auto">
          <a:xfrm flipV="1">
            <a:off x="-109538" y="0"/>
            <a:ext cx="12399963" cy="268288"/>
            <a:chOff x="0" y="0"/>
            <a:chExt cx="12409651" cy="268514"/>
          </a:xfrm>
        </p:grpSpPr>
        <p:sp>
          <p:nvSpPr>
            <p:cNvPr id="12318"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9"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0"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1"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2"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3"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4"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5"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6"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7"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8"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9"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0"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1"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2"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3"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4"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5"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6"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7"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8"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9"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0"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1"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2"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3"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4"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5"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6"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7"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8"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9"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0"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1"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2"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3"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4"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5"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6"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7"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8"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9"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0"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1"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2"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3"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4"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5"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6"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7"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8"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9"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0"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1"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2"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3"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4"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5"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6"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7"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8"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9"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0"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1"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2"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3"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4"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5"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6"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7"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8"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9"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0"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1"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2"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3"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4"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5"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6"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7"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8"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9"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0"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1"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2"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3"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4"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5"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6"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494" name="TextBox 91"/>
          <p:cNvSpPr txBox="1">
            <a:spLocks noChangeArrowheads="1"/>
          </p:cNvSpPr>
          <p:nvPr/>
        </p:nvSpPr>
        <p:spPr bwMode="auto">
          <a:xfrm>
            <a:off x="2201863" y="1098550"/>
            <a:ext cx="34385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PROCESSING </a:t>
            </a:r>
            <a:r>
              <a:rPr lang="zh-CN" altLang="zh-CN" sz="2400" b="1">
                <a:solidFill>
                  <a:srgbClr val="FAD73F"/>
                </a:solidFill>
                <a:latin typeface="华文中宋" pitchFamily="2" charset="-122"/>
                <a:ea typeface="华文中宋" pitchFamily="2" charset="-122"/>
              </a:rPr>
              <a:t>CHART</a:t>
            </a:r>
          </a:p>
        </p:txBody>
      </p:sp>
      <p:sp>
        <p:nvSpPr>
          <p:cNvPr id="13495" name="Rectangle 29"/>
          <p:cNvSpPr>
            <a:spLocks noChangeArrowheads="1"/>
          </p:cNvSpPr>
          <p:nvPr/>
        </p:nvSpPr>
        <p:spPr bwMode="auto">
          <a:xfrm>
            <a:off x="2201863" y="1485900"/>
            <a:ext cx="22415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Perfect reflect professionalism</a:t>
            </a:r>
          </a:p>
        </p:txBody>
      </p:sp>
      <p:sp>
        <p:nvSpPr>
          <p:cNvPr id="13496" name="Oval 152"/>
          <p:cNvSpPr>
            <a:spLocks noChangeArrowheads="1"/>
          </p:cNvSpPr>
          <p:nvPr/>
        </p:nvSpPr>
        <p:spPr bwMode="auto">
          <a:xfrm>
            <a:off x="3017838" y="2060575"/>
            <a:ext cx="1055687" cy="1055688"/>
          </a:xfrm>
          <a:prstGeom prst="ellipse">
            <a:avLst/>
          </a:pr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7" name="Oval 153"/>
          <p:cNvSpPr>
            <a:spLocks noChangeArrowheads="1"/>
          </p:cNvSpPr>
          <p:nvPr/>
        </p:nvSpPr>
        <p:spPr bwMode="auto">
          <a:xfrm>
            <a:off x="5519738" y="3043238"/>
            <a:ext cx="1057275" cy="1055687"/>
          </a:xfrm>
          <a:prstGeom prst="ellipse">
            <a:avLst/>
          </a:prstGeom>
          <a:solidFill>
            <a:srgbClr val="33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8" name="Oval 154"/>
          <p:cNvSpPr>
            <a:spLocks noChangeArrowheads="1"/>
          </p:cNvSpPr>
          <p:nvPr/>
        </p:nvSpPr>
        <p:spPr bwMode="auto">
          <a:xfrm>
            <a:off x="6915150" y="4495800"/>
            <a:ext cx="1055688" cy="1055688"/>
          </a:xfrm>
          <a:prstGeom prst="ellipse">
            <a:avLst/>
          </a:pr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9" name="Oval 155"/>
          <p:cNvSpPr>
            <a:spLocks noChangeArrowheads="1"/>
          </p:cNvSpPr>
          <p:nvPr/>
        </p:nvSpPr>
        <p:spPr bwMode="auto">
          <a:xfrm>
            <a:off x="4119563" y="4495800"/>
            <a:ext cx="1057275" cy="1055688"/>
          </a:xfrm>
          <a:prstGeom prst="ellipse">
            <a:avLst/>
          </a:pr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500" name="Oval 156"/>
          <p:cNvSpPr>
            <a:spLocks noChangeArrowheads="1"/>
          </p:cNvSpPr>
          <p:nvPr/>
        </p:nvSpPr>
        <p:spPr bwMode="auto">
          <a:xfrm>
            <a:off x="7970838" y="2305050"/>
            <a:ext cx="1057275" cy="1055688"/>
          </a:xfrm>
          <a:prstGeom prst="ellipse">
            <a:avLst/>
          </a:pr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cxnSp>
        <p:nvCxnSpPr>
          <p:cNvPr id="13501" name="AutoShape 189"/>
          <p:cNvCxnSpPr>
            <a:cxnSpLocks noChangeShapeType="1"/>
            <a:stCxn id="13497" idx="4"/>
            <a:endCxn id="13498" idx="2"/>
          </p:cNvCxnSpPr>
          <p:nvPr/>
        </p:nvCxnSpPr>
        <p:spPr bwMode="auto">
          <a:xfrm rot="16200000" flipH="1">
            <a:off x="6018213" y="3581400"/>
            <a:ext cx="706437" cy="1395413"/>
          </a:xfrm>
          <a:prstGeom prst="curvedConnector3">
            <a:avLst>
              <a:gd name="adj1" fmla="val 5000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2" name="AutoShape 190"/>
          <p:cNvCxnSpPr>
            <a:cxnSpLocks noChangeShapeType="1"/>
            <a:stCxn id="13497" idx="4"/>
            <a:endCxn id="13499" idx="0"/>
          </p:cNvCxnSpPr>
          <p:nvPr/>
        </p:nvCxnSpPr>
        <p:spPr bwMode="auto">
          <a:xfrm rot="5400000">
            <a:off x="4995863" y="3952875"/>
            <a:ext cx="706437" cy="652463"/>
          </a:xfrm>
          <a:prstGeom prst="curvedConnector3">
            <a:avLst>
              <a:gd name="adj1" fmla="val 5000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3" name="Curved Connector 159"/>
          <p:cNvCxnSpPr>
            <a:cxnSpLocks noChangeShapeType="1"/>
            <a:stCxn id="13499" idx="2"/>
          </p:cNvCxnSpPr>
          <p:nvPr/>
        </p:nvCxnSpPr>
        <p:spPr bwMode="auto">
          <a:xfrm rot="10800000">
            <a:off x="3173413" y="2193925"/>
            <a:ext cx="1101725" cy="2438400"/>
          </a:xfrm>
          <a:prstGeom prst="curvedConnector3">
            <a:avLst>
              <a:gd name="adj1" fmla="val 115546"/>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4" name="Curved Connector 160"/>
          <p:cNvCxnSpPr>
            <a:cxnSpLocks noChangeShapeType="1"/>
            <a:stCxn id="13500" idx="4"/>
          </p:cNvCxnSpPr>
          <p:nvPr/>
        </p:nvCxnSpPr>
        <p:spPr bwMode="auto">
          <a:xfrm rot="5400000" flipH="1">
            <a:off x="5526088" y="587375"/>
            <a:ext cx="774700" cy="4425950"/>
          </a:xfrm>
          <a:prstGeom prst="curvedConnector4">
            <a:avLst>
              <a:gd name="adj1" fmla="val -35694"/>
              <a:gd name="adj2" fmla="val 3988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05" name="TextBox 161"/>
          <p:cNvSpPr txBox="1">
            <a:spLocks noChangeArrowheads="1"/>
          </p:cNvSpPr>
          <p:nvPr/>
        </p:nvSpPr>
        <p:spPr bwMode="auto">
          <a:xfrm rot="-31754">
            <a:off x="5224463" y="3387725"/>
            <a:ext cx="1689100"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Research</a:t>
            </a:r>
          </a:p>
        </p:txBody>
      </p:sp>
      <p:sp>
        <p:nvSpPr>
          <p:cNvPr id="13506" name="TextBox 162"/>
          <p:cNvSpPr txBox="1">
            <a:spLocks noChangeArrowheads="1"/>
          </p:cNvSpPr>
          <p:nvPr/>
        </p:nvSpPr>
        <p:spPr bwMode="auto">
          <a:xfrm rot="-31754">
            <a:off x="6583363" y="4857750"/>
            <a:ext cx="1689100"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Brand</a:t>
            </a:r>
          </a:p>
        </p:txBody>
      </p:sp>
      <p:sp>
        <p:nvSpPr>
          <p:cNvPr id="13507" name="TextBox 163"/>
          <p:cNvSpPr txBox="1">
            <a:spLocks noChangeArrowheads="1"/>
          </p:cNvSpPr>
          <p:nvPr/>
        </p:nvSpPr>
        <p:spPr bwMode="auto">
          <a:xfrm rot="-31754">
            <a:off x="3870325" y="4843463"/>
            <a:ext cx="1555750" cy="322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Planning</a:t>
            </a:r>
          </a:p>
        </p:txBody>
      </p:sp>
      <p:sp>
        <p:nvSpPr>
          <p:cNvPr id="13508" name="TextBox 164"/>
          <p:cNvSpPr txBox="1">
            <a:spLocks noChangeArrowheads="1"/>
          </p:cNvSpPr>
          <p:nvPr/>
        </p:nvSpPr>
        <p:spPr bwMode="auto">
          <a:xfrm rot="-31754">
            <a:off x="2744788" y="2395538"/>
            <a:ext cx="155416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Outcome</a:t>
            </a:r>
          </a:p>
        </p:txBody>
      </p:sp>
      <p:sp>
        <p:nvSpPr>
          <p:cNvPr id="13509" name="TextBox 165"/>
          <p:cNvSpPr txBox="1">
            <a:spLocks noChangeArrowheads="1"/>
          </p:cNvSpPr>
          <p:nvPr/>
        </p:nvSpPr>
        <p:spPr bwMode="auto">
          <a:xfrm rot="-31754">
            <a:off x="7721600" y="2540000"/>
            <a:ext cx="1555750"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Strategic</a:t>
            </a:r>
          </a:p>
          <a:p>
            <a:pPr algn="ctr" eaLnBrk="1" hangingPunct="1"/>
            <a:r>
              <a:rPr lang="zh-CN" altLang="zh-CN" sz="1500">
                <a:solidFill>
                  <a:srgbClr val="F2F2F2"/>
                </a:solidFill>
              </a:rPr>
              <a:t>Thinking</a:t>
            </a:r>
          </a:p>
        </p:txBody>
      </p:sp>
      <p:sp>
        <p:nvSpPr>
          <p:cNvPr id="13510" name="Rectangle 166"/>
          <p:cNvSpPr>
            <a:spLocks noChangeArrowheads="1"/>
          </p:cNvSpPr>
          <p:nvPr/>
        </p:nvSpPr>
        <p:spPr bwMode="auto">
          <a:xfrm>
            <a:off x="5178425" y="4943475"/>
            <a:ext cx="12985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1" name="Straight Connector 167"/>
          <p:cNvCxnSpPr>
            <a:cxnSpLocks noChangeShapeType="1"/>
          </p:cNvCxnSpPr>
          <p:nvPr/>
        </p:nvCxnSpPr>
        <p:spPr bwMode="auto">
          <a:xfrm>
            <a:off x="5259388" y="4903788"/>
            <a:ext cx="1117600"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2" name="Rectangle 168"/>
          <p:cNvSpPr>
            <a:spLocks noChangeArrowheads="1"/>
          </p:cNvSpPr>
          <p:nvPr/>
        </p:nvSpPr>
        <p:spPr bwMode="auto">
          <a:xfrm>
            <a:off x="8005763" y="4943475"/>
            <a:ext cx="1296987"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3" name="Straight Connector 169"/>
          <p:cNvCxnSpPr>
            <a:cxnSpLocks noChangeShapeType="1"/>
          </p:cNvCxnSpPr>
          <p:nvPr/>
        </p:nvCxnSpPr>
        <p:spPr bwMode="auto">
          <a:xfrm>
            <a:off x="8085138" y="4903788"/>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4" name="Rectangle 170"/>
          <p:cNvSpPr>
            <a:spLocks noChangeArrowheads="1"/>
          </p:cNvSpPr>
          <p:nvPr/>
        </p:nvSpPr>
        <p:spPr bwMode="auto">
          <a:xfrm>
            <a:off x="6745288" y="2630488"/>
            <a:ext cx="1296987"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5" name="Straight Connector 171"/>
          <p:cNvCxnSpPr>
            <a:cxnSpLocks noChangeShapeType="1"/>
          </p:cNvCxnSpPr>
          <p:nvPr/>
        </p:nvCxnSpPr>
        <p:spPr bwMode="auto">
          <a:xfrm>
            <a:off x="6824663" y="2590800"/>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6" name="Rectangle 172"/>
          <p:cNvSpPr>
            <a:spLocks noChangeArrowheads="1"/>
          </p:cNvSpPr>
          <p:nvPr/>
        </p:nvSpPr>
        <p:spPr bwMode="auto">
          <a:xfrm>
            <a:off x="4119563" y="2027238"/>
            <a:ext cx="1298575"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7" name="Straight Connector 173"/>
          <p:cNvCxnSpPr>
            <a:cxnSpLocks noChangeShapeType="1"/>
          </p:cNvCxnSpPr>
          <p:nvPr/>
        </p:nvCxnSpPr>
        <p:spPr bwMode="auto">
          <a:xfrm>
            <a:off x="4200525" y="1987550"/>
            <a:ext cx="1117600"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8" name="Rectangle 174"/>
          <p:cNvSpPr>
            <a:spLocks noChangeArrowheads="1"/>
          </p:cNvSpPr>
          <p:nvPr/>
        </p:nvSpPr>
        <p:spPr bwMode="auto">
          <a:xfrm>
            <a:off x="4233863" y="3382963"/>
            <a:ext cx="1296987"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9" name="Straight Connector 175"/>
          <p:cNvCxnSpPr>
            <a:cxnSpLocks noChangeShapeType="1"/>
          </p:cNvCxnSpPr>
          <p:nvPr/>
        </p:nvCxnSpPr>
        <p:spPr bwMode="auto">
          <a:xfrm>
            <a:off x="4313238" y="3343275"/>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494"/>
                                        </p:tgtEl>
                                        <p:attrNameLst>
                                          <p:attrName>style.visibility</p:attrName>
                                        </p:attrNameLst>
                                      </p:cBhvr>
                                      <p:to>
                                        <p:strVal val="visible"/>
                                      </p:to>
                                    </p:set>
                                    <p:animEffect transition="in" filter="fade">
                                      <p:cBhvr>
                                        <p:cTn id="7" dur="500"/>
                                        <p:tgtEl>
                                          <p:spTgt spid="1349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495"/>
                                        </p:tgtEl>
                                        <p:attrNameLst>
                                          <p:attrName>style.visibility</p:attrName>
                                        </p:attrNameLst>
                                      </p:cBhvr>
                                      <p:to>
                                        <p:strVal val="visible"/>
                                      </p:to>
                                    </p:set>
                                    <p:animEffect transition="in" filter="fade">
                                      <p:cBhvr>
                                        <p:cTn id="11" dur="500"/>
                                        <p:tgtEl>
                                          <p:spTgt spid="1349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497"/>
                                        </p:tgtEl>
                                        <p:attrNameLst>
                                          <p:attrName>style.visibility</p:attrName>
                                        </p:attrNameLst>
                                      </p:cBhvr>
                                      <p:to>
                                        <p:strVal val="visible"/>
                                      </p:to>
                                    </p:set>
                                    <p:animEffect transition="in" filter="fade">
                                      <p:cBhvr>
                                        <p:cTn id="15" dur="500"/>
                                        <p:tgtEl>
                                          <p:spTgt spid="1349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505"/>
                                        </p:tgtEl>
                                        <p:attrNameLst>
                                          <p:attrName>style.visibility</p:attrName>
                                        </p:attrNameLst>
                                      </p:cBhvr>
                                      <p:to>
                                        <p:strVal val="visible"/>
                                      </p:to>
                                    </p:set>
                                    <p:anim calcmode="lin" valueType="num">
                                      <p:cBhvr>
                                        <p:cTn id="18" dur="500" fill="hold"/>
                                        <p:tgtEl>
                                          <p:spTgt spid="13505"/>
                                        </p:tgtEl>
                                        <p:attrNameLst>
                                          <p:attrName>ppt_w</p:attrName>
                                        </p:attrNameLst>
                                      </p:cBhvr>
                                      <p:tavLst>
                                        <p:tav tm="0">
                                          <p:val>
                                            <p:fltVal val="0"/>
                                          </p:val>
                                        </p:tav>
                                        <p:tav tm="100000">
                                          <p:val>
                                            <p:strVal val="#ppt_w"/>
                                          </p:val>
                                        </p:tav>
                                      </p:tavLst>
                                    </p:anim>
                                    <p:anim calcmode="lin" valueType="num">
                                      <p:cBhvr>
                                        <p:cTn id="19" dur="500" fill="hold"/>
                                        <p:tgtEl>
                                          <p:spTgt spid="13505"/>
                                        </p:tgtEl>
                                        <p:attrNameLst>
                                          <p:attrName>ppt_h</p:attrName>
                                        </p:attrNameLst>
                                      </p:cBhvr>
                                      <p:tavLst>
                                        <p:tav tm="0">
                                          <p:val>
                                            <p:fltVal val="0"/>
                                          </p:val>
                                        </p:tav>
                                        <p:tav tm="100000">
                                          <p:val>
                                            <p:strVal val="#ppt_h"/>
                                          </p:val>
                                        </p:tav>
                                      </p:tavLst>
                                    </p:anim>
                                    <p:animEffect transition="in" filter="fade">
                                      <p:cBhvr>
                                        <p:cTn id="20" dur="500"/>
                                        <p:tgtEl>
                                          <p:spTgt spid="13505"/>
                                        </p:tgtEl>
                                      </p:cBhvr>
                                    </p:animEffect>
                                  </p:childTnLst>
                                </p:cTn>
                              </p:par>
                            </p:childTnLst>
                          </p:cTn>
                        </p:par>
                        <p:par>
                          <p:cTn id="21" fill="hold" nodeType="afterGroup">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519"/>
                                        </p:tgtEl>
                                        <p:attrNameLst>
                                          <p:attrName>style.visibility</p:attrName>
                                        </p:attrNameLst>
                                      </p:cBhvr>
                                      <p:to>
                                        <p:strVal val="visible"/>
                                      </p:to>
                                    </p:set>
                                    <p:animEffect transition="in" filter="wipe(left)">
                                      <p:cBhvr>
                                        <p:cTn id="24" dur="500"/>
                                        <p:tgtEl>
                                          <p:spTgt spid="1351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518"/>
                                        </p:tgtEl>
                                        <p:attrNameLst>
                                          <p:attrName>style.visibility</p:attrName>
                                        </p:attrNameLst>
                                      </p:cBhvr>
                                      <p:to>
                                        <p:strVal val="visible"/>
                                      </p:to>
                                    </p:set>
                                    <p:animEffect transition="in" filter="wipe(left)">
                                      <p:cBhvr>
                                        <p:cTn id="27" dur="500"/>
                                        <p:tgtEl>
                                          <p:spTgt spid="13518"/>
                                        </p:tgtEl>
                                      </p:cBhvr>
                                    </p:animEffect>
                                  </p:childTnLst>
                                </p:cTn>
                              </p:par>
                            </p:childTnLst>
                          </p:cTn>
                        </p:par>
                        <p:par>
                          <p:cTn id="28" fill="hold" nodeType="afterGroup">
                            <p:stCondLst>
                              <p:cond delay="2000"/>
                            </p:stCondLst>
                            <p:childTnLst>
                              <p:par>
                                <p:cTn id="29" presetID="22" presetClass="entr" presetSubtype="1" fill="hold" nodeType="afterEffect">
                                  <p:stCondLst>
                                    <p:cond delay="0"/>
                                  </p:stCondLst>
                                  <p:childTnLst>
                                    <p:set>
                                      <p:cBhvr>
                                        <p:cTn id="30" dur="1" fill="hold">
                                          <p:stCondLst>
                                            <p:cond delay="0"/>
                                          </p:stCondLst>
                                        </p:cTn>
                                        <p:tgtEl>
                                          <p:spTgt spid="13502"/>
                                        </p:tgtEl>
                                        <p:attrNameLst>
                                          <p:attrName>style.visibility</p:attrName>
                                        </p:attrNameLst>
                                      </p:cBhvr>
                                      <p:to>
                                        <p:strVal val="visible"/>
                                      </p:to>
                                    </p:set>
                                    <p:animEffect transition="in" filter="wipe(up)">
                                      <p:cBhvr>
                                        <p:cTn id="31" dur="500"/>
                                        <p:tgtEl>
                                          <p:spTgt spid="13502"/>
                                        </p:tgtEl>
                                      </p:cBhvr>
                                    </p:animEffect>
                                  </p:childTnLst>
                                </p:cTn>
                              </p:par>
                              <p:par>
                                <p:cTn id="32" presetID="22" presetClass="entr" presetSubtype="1" fill="hold" nodeType="withEffect">
                                  <p:stCondLst>
                                    <p:cond delay="0"/>
                                  </p:stCondLst>
                                  <p:childTnLst>
                                    <p:set>
                                      <p:cBhvr>
                                        <p:cTn id="33" dur="1" fill="hold">
                                          <p:stCondLst>
                                            <p:cond delay="0"/>
                                          </p:stCondLst>
                                        </p:cTn>
                                        <p:tgtEl>
                                          <p:spTgt spid="13501"/>
                                        </p:tgtEl>
                                        <p:attrNameLst>
                                          <p:attrName>style.visibility</p:attrName>
                                        </p:attrNameLst>
                                      </p:cBhvr>
                                      <p:to>
                                        <p:strVal val="visible"/>
                                      </p:to>
                                    </p:set>
                                    <p:animEffect transition="in" filter="wipe(up)">
                                      <p:cBhvr>
                                        <p:cTn id="34" dur="500"/>
                                        <p:tgtEl>
                                          <p:spTgt spid="13501"/>
                                        </p:tgtEl>
                                      </p:cBhvr>
                                    </p:animEffect>
                                  </p:childTnLst>
                                </p:cTn>
                              </p:par>
                            </p:childTnLst>
                          </p:cTn>
                        </p:par>
                        <p:par>
                          <p:cTn id="35" fill="hold" nodeType="afterGroup">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3499"/>
                                        </p:tgtEl>
                                        <p:attrNameLst>
                                          <p:attrName>style.visibility</p:attrName>
                                        </p:attrNameLst>
                                      </p:cBhvr>
                                      <p:to>
                                        <p:strVal val="visible"/>
                                      </p:to>
                                    </p:set>
                                    <p:animEffect transition="in" filter="fade">
                                      <p:cBhvr>
                                        <p:cTn id="38" dur="500"/>
                                        <p:tgtEl>
                                          <p:spTgt spid="1349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498"/>
                                        </p:tgtEl>
                                        <p:attrNameLst>
                                          <p:attrName>style.visibility</p:attrName>
                                        </p:attrNameLst>
                                      </p:cBhvr>
                                      <p:to>
                                        <p:strVal val="visible"/>
                                      </p:to>
                                    </p:set>
                                    <p:animEffect transition="in" filter="fade">
                                      <p:cBhvr>
                                        <p:cTn id="41" dur="500"/>
                                        <p:tgtEl>
                                          <p:spTgt spid="1349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507"/>
                                        </p:tgtEl>
                                        <p:attrNameLst>
                                          <p:attrName>style.visibility</p:attrName>
                                        </p:attrNameLst>
                                      </p:cBhvr>
                                      <p:to>
                                        <p:strVal val="visible"/>
                                      </p:to>
                                    </p:set>
                                    <p:anim calcmode="lin" valueType="num">
                                      <p:cBhvr>
                                        <p:cTn id="44" dur="500" fill="hold"/>
                                        <p:tgtEl>
                                          <p:spTgt spid="13507"/>
                                        </p:tgtEl>
                                        <p:attrNameLst>
                                          <p:attrName>ppt_w</p:attrName>
                                        </p:attrNameLst>
                                      </p:cBhvr>
                                      <p:tavLst>
                                        <p:tav tm="0">
                                          <p:val>
                                            <p:fltVal val="0"/>
                                          </p:val>
                                        </p:tav>
                                        <p:tav tm="100000">
                                          <p:val>
                                            <p:strVal val="#ppt_w"/>
                                          </p:val>
                                        </p:tav>
                                      </p:tavLst>
                                    </p:anim>
                                    <p:anim calcmode="lin" valueType="num">
                                      <p:cBhvr>
                                        <p:cTn id="45" dur="500" fill="hold"/>
                                        <p:tgtEl>
                                          <p:spTgt spid="13507"/>
                                        </p:tgtEl>
                                        <p:attrNameLst>
                                          <p:attrName>ppt_h</p:attrName>
                                        </p:attrNameLst>
                                      </p:cBhvr>
                                      <p:tavLst>
                                        <p:tav tm="0">
                                          <p:val>
                                            <p:fltVal val="0"/>
                                          </p:val>
                                        </p:tav>
                                        <p:tav tm="100000">
                                          <p:val>
                                            <p:strVal val="#ppt_h"/>
                                          </p:val>
                                        </p:tav>
                                      </p:tavLst>
                                    </p:anim>
                                    <p:animEffect transition="in" filter="fade">
                                      <p:cBhvr>
                                        <p:cTn id="46" dur="500"/>
                                        <p:tgtEl>
                                          <p:spTgt spid="135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506"/>
                                        </p:tgtEl>
                                        <p:attrNameLst>
                                          <p:attrName>style.visibility</p:attrName>
                                        </p:attrNameLst>
                                      </p:cBhvr>
                                      <p:to>
                                        <p:strVal val="visible"/>
                                      </p:to>
                                    </p:set>
                                    <p:anim calcmode="lin" valueType="num">
                                      <p:cBhvr>
                                        <p:cTn id="49" dur="500" fill="hold"/>
                                        <p:tgtEl>
                                          <p:spTgt spid="13506"/>
                                        </p:tgtEl>
                                        <p:attrNameLst>
                                          <p:attrName>ppt_w</p:attrName>
                                        </p:attrNameLst>
                                      </p:cBhvr>
                                      <p:tavLst>
                                        <p:tav tm="0">
                                          <p:val>
                                            <p:fltVal val="0"/>
                                          </p:val>
                                        </p:tav>
                                        <p:tav tm="100000">
                                          <p:val>
                                            <p:strVal val="#ppt_w"/>
                                          </p:val>
                                        </p:tav>
                                      </p:tavLst>
                                    </p:anim>
                                    <p:anim calcmode="lin" valueType="num">
                                      <p:cBhvr>
                                        <p:cTn id="50" dur="500" fill="hold"/>
                                        <p:tgtEl>
                                          <p:spTgt spid="13506"/>
                                        </p:tgtEl>
                                        <p:attrNameLst>
                                          <p:attrName>ppt_h</p:attrName>
                                        </p:attrNameLst>
                                      </p:cBhvr>
                                      <p:tavLst>
                                        <p:tav tm="0">
                                          <p:val>
                                            <p:fltVal val="0"/>
                                          </p:val>
                                        </p:tav>
                                        <p:tav tm="100000">
                                          <p:val>
                                            <p:strVal val="#ppt_h"/>
                                          </p:val>
                                        </p:tav>
                                      </p:tavLst>
                                    </p:anim>
                                    <p:animEffect transition="in" filter="fade">
                                      <p:cBhvr>
                                        <p:cTn id="51" dur="500"/>
                                        <p:tgtEl>
                                          <p:spTgt spid="13506"/>
                                        </p:tgtEl>
                                      </p:cBhvr>
                                    </p:animEffect>
                                  </p:childTnLst>
                                </p:cTn>
                              </p:par>
                            </p:childTnLst>
                          </p:cTn>
                        </p:par>
                        <p:par>
                          <p:cTn id="52" fill="hold" nodeType="afterGroup">
                            <p:stCondLst>
                              <p:cond delay="3000"/>
                            </p:stCondLst>
                            <p:childTnLst>
                              <p:par>
                                <p:cTn id="53" presetID="22" presetClass="entr" presetSubtype="8" fill="hold" nodeType="afterEffect">
                                  <p:stCondLst>
                                    <p:cond delay="0"/>
                                  </p:stCondLst>
                                  <p:childTnLst>
                                    <p:set>
                                      <p:cBhvr>
                                        <p:cTn id="54" dur="1" fill="hold">
                                          <p:stCondLst>
                                            <p:cond delay="0"/>
                                          </p:stCondLst>
                                        </p:cTn>
                                        <p:tgtEl>
                                          <p:spTgt spid="13511"/>
                                        </p:tgtEl>
                                        <p:attrNameLst>
                                          <p:attrName>style.visibility</p:attrName>
                                        </p:attrNameLst>
                                      </p:cBhvr>
                                      <p:to>
                                        <p:strVal val="visible"/>
                                      </p:to>
                                    </p:set>
                                    <p:animEffect transition="in" filter="wipe(left)">
                                      <p:cBhvr>
                                        <p:cTn id="55" dur="500"/>
                                        <p:tgtEl>
                                          <p:spTgt spid="13511"/>
                                        </p:tgtEl>
                                      </p:cBhvr>
                                    </p:animEffect>
                                  </p:childTnLst>
                                </p:cTn>
                              </p:par>
                              <p:par>
                                <p:cTn id="56" presetID="22" presetClass="entr" presetSubtype="8" fill="hold" nodeType="withEffect">
                                  <p:stCondLst>
                                    <p:cond delay="0"/>
                                  </p:stCondLst>
                                  <p:childTnLst>
                                    <p:set>
                                      <p:cBhvr>
                                        <p:cTn id="57" dur="1" fill="hold">
                                          <p:stCondLst>
                                            <p:cond delay="0"/>
                                          </p:stCondLst>
                                        </p:cTn>
                                        <p:tgtEl>
                                          <p:spTgt spid="13513"/>
                                        </p:tgtEl>
                                        <p:attrNameLst>
                                          <p:attrName>style.visibility</p:attrName>
                                        </p:attrNameLst>
                                      </p:cBhvr>
                                      <p:to>
                                        <p:strVal val="visible"/>
                                      </p:to>
                                    </p:set>
                                    <p:animEffect transition="in" filter="wipe(left)">
                                      <p:cBhvr>
                                        <p:cTn id="58" dur="500"/>
                                        <p:tgtEl>
                                          <p:spTgt spid="135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510"/>
                                        </p:tgtEl>
                                        <p:attrNameLst>
                                          <p:attrName>style.visibility</p:attrName>
                                        </p:attrNameLst>
                                      </p:cBhvr>
                                      <p:to>
                                        <p:strVal val="visible"/>
                                      </p:to>
                                    </p:set>
                                    <p:animEffect transition="in" filter="wipe(left)">
                                      <p:cBhvr>
                                        <p:cTn id="61" dur="500"/>
                                        <p:tgtEl>
                                          <p:spTgt spid="135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512"/>
                                        </p:tgtEl>
                                        <p:attrNameLst>
                                          <p:attrName>style.visibility</p:attrName>
                                        </p:attrNameLst>
                                      </p:cBhvr>
                                      <p:to>
                                        <p:strVal val="visible"/>
                                      </p:to>
                                    </p:set>
                                    <p:animEffect transition="in" filter="wipe(left)">
                                      <p:cBhvr>
                                        <p:cTn id="64" dur="500"/>
                                        <p:tgtEl>
                                          <p:spTgt spid="13512"/>
                                        </p:tgtEl>
                                      </p:cBhvr>
                                    </p:animEffect>
                                  </p:childTnLst>
                                </p:cTn>
                              </p:par>
                            </p:childTnLst>
                          </p:cTn>
                        </p:par>
                        <p:par>
                          <p:cTn id="65" fill="hold" nodeType="afterGroup">
                            <p:stCondLst>
                              <p:cond delay="3500"/>
                            </p:stCondLst>
                            <p:childTnLst>
                              <p:par>
                                <p:cTn id="66" presetID="22" presetClass="entr" presetSubtype="4" fill="hold" nodeType="afterEffect">
                                  <p:stCondLst>
                                    <p:cond delay="0"/>
                                  </p:stCondLst>
                                  <p:childTnLst>
                                    <p:set>
                                      <p:cBhvr>
                                        <p:cTn id="67" dur="1" fill="hold">
                                          <p:stCondLst>
                                            <p:cond delay="0"/>
                                          </p:stCondLst>
                                        </p:cTn>
                                        <p:tgtEl>
                                          <p:spTgt spid="13503"/>
                                        </p:tgtEl>
                                        <p:attrNameLst>
                                          <p:attrName>style.visibility</p:attrName>
                                        </p:attrNameLst>
                                      </p:cBhvr>
                                      <p:to>
                                        <p:strVal val="visible"/>
                                      </p:to>
                                    </p:set>
                                    <p:animEffect transition="in" filter="wipe(down)">
                                      <p:cBhvr>
                                        <p:cTn id="68" dur="500"/>
                                        <p:tgtEl>
                                          <p:spTgt spid="13503"/>
                                        </p:tgtEl>
                                      </p:cBhvr>
                                    </p:animEffect>
                                  </p:childTnLst>
                                </p:cTn>
                              </p:par>
                            </p:childTnLst>
                          </p:cTn>
                        </p:par>
                        <p:par>
                          <p:cTn id="69" fill="hold" nodeType="afterGroup">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3496"/>
                                        </p:tgtEl>
                                        <p:attrNameLst>
                                          <p:attrName>style.visibility</p:attrName>
                                        </p:attrNameLst>
                                      </p:cBhvr>
                                      <p:to>
                                        <p:strVal val="visible"/>
                                      </p:to>
                                    </p:set>
                                    <p:animEffect transition="in" filter="fade">
                                      <p:cBhvr>
                                        <p:cTn id="72" dur="500"/>
                                        <p:tgtEl>
                                          <p:spTgt spid="1349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508"/>
                                        </p:tgtEl>
                                        <p:attrNameLst>
                                          <p:attrName>style.visibility</p:attrName>
                                        </p:attrNameLst>
                                      </p:cBhvr>
                                      <p:to>
                                        <p:strVal val="visible"/>
                                      </p:to>
                                    </p:set>
                                    <p:anim calcmode="lin" valueType="num">
                                      <p:cBhvr>
                                        <p:cTn id="75" dur="500" fill="hold"/>
                                        <p:tgtEl>
                                          <p:spTgt spid="13508"/>
                                        </p:tgtEl>
                                        <p:attrNameLst>
                                          <p:attrName>ppt_w</p:attrName>
                                        </p:attrNameLst>
                                      </p:cBhvr>
                                      <p:tavLst>
                                        <p:tav tm="0">
                                          <p:val>
                                            <p:fltVal val="0"/>
                                          </p:val>
                                        </p:tav>
                                        <p:tav tm="100000">
                                          <p:val>
                                            <p:strVal val="#ppt_w"/>
                                          </p:val>
                                        </p:tav>
                                      </p:tavLst>
                                    </p:anim>
                                    <p:anim calcmode="lin" valueType="num">
                                      <p:cBhvr>
                                        <p:cTn id="76" dur="500" fill="hold"/>
                                        <p:tgtEl>
                                          <p:spTgt spid="13508"/>
                                        </p:tgtEl>
                                        <p:attrNameLst>
                                          <p:attrName>ppt_h</p:attrName>
                                        </p:attrNameLst>
                                      </p:cBhvr>
                                      <p:tavLst>
                                        <p:tav tm="0">
                                          <p:val>
                                            <p:fltVal val="0"/>
                                          </p:val>
                                        </p:tav>
                                        <p:tav tm="100000">
                                          <p:val>
                                            <p:strVal val="#ppt_h"/>
                                          </p:val>
                                        </p:tav>
                                      </p:tavLst>
                                    </p:anim>
                                    <p:animEffect transition="in" filter="fade">
                                      <p:cBhvr>
                                        <p:cTn id="77" dur="500"/>
                                        <p:tgtEl>
                                          <p:spTgt spid="13508"/>
                                        </p:tgtEl>
                                      </p:cBhvr>
                                    </p:animEffect>
                                  </p:childTnLst>
                                </p:cTn>
                              </p:par>
                            </p:childTnLst>
                          </p:cTn>
                        </p:par>
                        <p:par>
                          <p:cTn id="78" fill="hold" nodeType="afterGroup">
                            <p:stCondLst>
                              <p:cond delay="4500"/>
                            </p:stCondLst>
                            <p:childTnLst>
                              <p:par>
                                <p:cTn id="79" presetID="22" presetClass="entr" presetSubtype="8" fill="hold" nodeType="afterEffect">
                                  <p:stCondLst>
                                    <p:cond delay="0"/>
                                  </p:stCondLst>
                                  <p:childTnLst>
                                    <p:set>
                                      <p:cBhvr>
                                        <p:cTn id="80" dur="1" fill="hold">
                                          <p:stCondLst>
                                            <p:cond delay="0"/>
                                          </p:stCondLst>
                                        </p:cTn>
                                        <p:tgtEl>
                                          <p:spTgt spid="13517"/>
                                        </p:tgtEl>
                                        <p:attrNameLst>
                                          <p:attrName>style.visibility</p:attrName>
                                        </p:attrNameLst>
                                      </p:cBhvr>
                                      <p:to>
                                        <p:strVal val="visible"/>
                                      </p:to>
                                    </p:set>
                                    <p:animEffect transition="in" filter="wipe(left)">
                                      <p:cBhvr>
                                        <p:cTn id="81" dur="500"/>
                                        <p:tgtEl>
                                          <p:spTgt spid="1351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3516"/>
                                        </p:tgtEl>
                                        <p:attrNameLst>
                                          <p:attrName>style.visibility</p:attrName>
                                        </p:attrNameLst>
                                      </p:cBhvr>
                                      <p:to>
                                        <p:strVal val="visible"/>
                                      </p:to>
                                    </p:set>
                                    <p:animEffect transition="in" filter="wipe(left)">
                                      <p:cBhvr>
                                        <p:cTn id="84" dur="500"/>
                                        <p:tgtEl>
                                          <p:spTgt spid="1351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3500"/>
                                        </p:tgtEl>
                                        <p:attrNameLst>
                                          <p:attrName>style.visibility</p:attrName>
                                        </p:attrNameLst>
                                      </p:cBhvr>
                                      <p:to>
                                        <p:strVal val="visible"/>
                                      </p:to>
                                    </p:set>
                                    <p:animEffect transition="in" filter="fade">
                                      <p:cBhvr>
                                        <p:cTn id="87" dur="500"/>
                                        <p:tgtEl>
                                          <p:spTgt spid="1350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509"/>
                                        </p:tgtEl>
                                        <p:attrNameLst>
                                          <p:attrName>style.visibility</p:attrName>
                                        </p:attrNameLst>
                                      </p:cBhvr>
                                      <p:to>
                                        <p:strVal val="visible"/>
                                      </p:to>
                                    </p:set>
                                    <p:anim calcmode="lin" valueType="num">
                                      <p:cBhvr>
                                        <p:cTn id="90" dur="500" fill="hold"/>
                                        <p:tgtEl>
                                          <p:spTgt spid="13509"/>
                                        </p:tgtEl>
                                        <p:attrNameLst>
                                          <p:attrName>ppt_w</p:attrName>
                                        </p:attrNameLst>
                                      </p:cBhvr>
                                      <p:tavLst>
                                        <p:tav tm="0">
                                          <p:val>
                                            <p:fltVal val="0"/>
                                          </p:val>
                                        </p:tav>
                                        <p:tav tm="100000">
                                          <p:val>
                                            <p:strVal val="#ppt_w"/>
                                          </p:val>
                                        </p:tav>
                                      </p:tavLst>
                                    </p:anim>
                                    <p:anim calcmode="lin" valueType="num">
                                      <p:cBhvr>
                                        <p:cTn id="91" dur="500" fill="hold"/>
                                        <p:tgtEl>
                                          <p:spTgt spid="13509"/>
                                        </p:tgtEl>
                                        <p:attrNameLst>
                                          <p:attrName>ppt_h</p:attrName>
                                        </p:attrNameLst>
                                      </p:cBhvr>
                                      <p:tavLst>
                                        <p:tav tm="0">
                                          <p:val>
                                            <p:fltVal val="0"/>
                                          </p:val>
                                        </p:tav>
                                        <p:tav tm="100000">
                                          <p:val>
                                            <p:strVal val="#ppt_h"/>
                                          </p:val>
                                        </p:tav>
                                      </p:tavLst>
                                    </p:anim>
                                    <p:animEffect transition="in" filter="fade">
                                      <p:cBhvr>
                                        <p:cTn id="92" dur="500"/>
                                        <p:tgtEl>
                                          <p:spTgt spid="13509"/>
                                        </p:tgtEl>
                                      </p:cBhvr>
                                    </p:animEffect>
                                  </p:childTnLst>
                                </p:cTn>
                              </p:par>
                            </p:childTnLst>
                          </p:cTn>
                        </p:par>
                        <p:par>
                          <p:cTn id="93" fill="hold" nodeType="afterGroup">
                            <p:stCondLst>
                              <p:cond delay="5000"/>
                            </p:stCondLst>
                            <p:childTnLst>
                              <p:par>
                                <p:cTn id="94" presetID="22" presetClass="entr" presetSubtype="8" fill="hold" nodeType="afterEffect">
                                  <p:stCondLst>
                                    <p:cond delay="0"/>
                                  </p:stCondLst>
                                  <p:childTnLst>
                                    <p:set>
                                      <p:cBhvr>
                                        <p:cTn id="95" dur="1" fill="hold">
                                          <p:stCondLst>
                                            <p:cond delay="0"/>
                                          </p:stCondLst>
                                        </p:cTn>
                                        <p:tgtEl>
                                          <p:spTgt spid="13515"/>
                                        </p:tgtEl>
                                        <p:attrNameLst>
                                          <p:attrName>style.visibility</p:attrName>
                                        </p:attrNameLst>
                                      </p:cBhvr>
                                      <p:to>
                                        <p:strVal val="visible"/>
                                      </p:to>
                                    </p:set>
                                    <p:animEffect transition="in" filter="wipe(left)">
                                      <p:cBhvr>
                                        <p:cTn id="96" dur="500"/>
                                        <p:tgtEl>
                                          <p:spTgt spid="1351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3514"/>
                                        </p:tgtEl>
                                        <p:attrNameLst>
                                          <p:attrName>style.visibility</p:attrName>
                                        </p:attrNameLst>
                                      </p:cBhvr>
                                      <p:to>
                                        <p:strVal val="visible"/>
                                      </p:to>
                                    </p:set>
                                    <p:animEffect transition="in" filter="wipe(left)">
                                      <p:cBhvr>
                                        <p:cTn id="99" dur="500"/>
                                        <p:tgtEl>
                                          <p:spTgt spid="13514"/>
                                        </p:tgtEl>
                                      </p:cBhvr>
                                    </p:animEffect>
                                  </p:childTnLst>
                                </p:cTn>
                              </p:par>
                            </p:childTnLst>
                          </p:cTn>
                        </p:par>
                        <p:par>
                          <p:cTn id="100" fill="hold" nodeType="afterGroup">
                            <p:stCondLst>
                              <p:cond delay="5500"/>
                            </p:stCondLst>
                            <p:childTnLst>
                              <p:par>
                                <p:cTn id="101" presetID="22" presetClass="entr" presetSubtype="2" fill="hold" nodeType="afterEffect">
                                  <p:stCondLst>
                                    <p:cond delay="0"/>
                                  </p:stCondLst>
                                  <p:childTnLst>
                                    <p:set>
                                      <p:cBhvr>
                                        <p:cTn id="102" dur="1" fill="hold">
                                          <p:stCondLst>
                                            <p:cond delay="0"/>
                                          </p:stCondLst>
                                        </p:cTn>
                                        <p:tgtEl>
                                          <p:spTgt spid="13504"/>
                                        </p:tgtEl>
                                        <p:attrNameLst>
                                          <p:attrName>style.visibility</p:attrName>
                                        </p:attrNameLst>
                                      </p:cBhvr>
                                      <p:to>
                                        <p:strVal val="visible"/>
                                      </p:to>
                                    </p:set>
                                    <p:animEffect transition="in" filter="wipe(right)">
                                      <p:cBhvr>
                                        <p:cTn id="103" dur="500"/>
                                        <p:tgtEl>
                                          <p:spTgt spid="13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94" grpId="0" autoUpdateAnimBg="0"/>
      <p:bldP spid="13495" grpId="0" autoUpdateAnimBg="0"/>
      <p:bldP spid="13496" grpId="0" bldLvl="0" animBg="1" autoUpdateAnimBg="0"/>
      <p:bldP spid="13497" grpId="0" bldLvl="0" animBg="1" autoUpdateAnimBg="0"/>
      <p:bldP spid="13498" grpId="0" bldLvl="0" animBg="1" autoUpdateAnimBg="0"/>
      <p:bldP spid="13499" grpId="0" bldLvl="0" animBg="1" autoUpdateAnimBg="0"/>
      <p:bldP spid="13500" grpId="0" bldLvl="0" animBg="1" autoUpdateAnimBg="0"/>
      <p:bldP spid="13505" grpId="0" autoUpdateAnimBg="0"/>
      <p:bldP spid="13506" grpId="0" autoUpdateAnimBg="0"/>
      <p:bldP spid="13507" grpId="0" autoUpdateAnimBg="0"/>
      <p:bldP spid="13508" grpId="0" autoUpdateAnimBg="0"/>
      <p:bldP spid="13509" grpId="0" autoUpdateAnimBg="0"/>
      <p:bldP spid="13510" grpId="0" autoUpdateAnimBg="0"/>
      <p:bldP spid="13512" grpId="0" autoUpdateAnimBg="0"/>
      <p:bldP spid="13514" grpId="0" autoUpdateAnimBg="0"/>
      <p:bldP spid="13516" grpId="0" autoUpdateAnimBg="0"/>
      <p:bldP spid="13518" grpId="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_2">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_2">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主题1">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主题1">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TotalTime>
  <Pages>0</Pages>
  <Words>2004</Words>
  <Characters>0</Characters>
  <Application>Microsoft Office PowerPoint</Application>
  <DocSecurity>0</DocSecurity>
  <PresentationFormat>宽屏</PresentationFormat>
  <Lines>0</Lines>
  <Paragraphs>211</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24</vt:i4>
      </vt:variant>
    </vt:vector>
  </HeadingPairs>
  <TitlesOfParts>
    <vt:vector size="40" baseType="lpstr">
      <vt:lpstr>Adobe Gothic Std B</vt:lpstr>
      <vt:lpstr>Arial Unicode MS</vt:lpstr>
      <vt:lpstr>Bebas Neue</vt:lpstr>
      <vt:lpstr>Signika Negative</vt:lpstr>
      <vt:lpstr>方正准圆简体</vt:lpstr>
      <vt:lpstr>华文中宋</vt:lpstr>
      <vt:lpstr>宋体</vt:lpstr>
      <vt:lpstr>微软雅黑</vt:lpstr>
      <vt:lpstr>Agency FB</vt:lpstr>
      <vt:lpstr>Arial</vt:lpstr>
      <vt:lpstr>Arial Narrow</vt:lpstr>
      <vt:lpstr>Calibri</vt:lpstr>
      <vt:lpstr>Calibri Light</vt:lpstr>
      <vt:lpstr>Office 主题</vt:lpstr>
      <vt:lpstr>Office 主题_2</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Yasin</cp:lastModifiedBy>
  <cp:revision>27</cp:revision>
  <dcterms:created xsi:type="dcterms:W3CDTF">2014-09-03T14:40:00Z</dcterms:created>
  <dcterms:modified xsi:type="dcterms:W3CDTF">2016-12-27T08:54:17Z</dcterms:modified>
</cp:coreProperties>
</file>