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handoutMasterIdLst>
    <p:handoutMasterId r:id="rId44"/>
  </p:handoutMasterIdLst>
  <p:sldIdLst>
    <p:sldId id="257" r:id="rId2"/>
    <p:sldId id="258" r:id="rId3"/>
    <p:sldId id="290" r:id="rId4"/>
    <p:sldId id="262" r:id="rId5"/>
    <p:sldId id="303" r:id="rId6"/>
    <p:sldId id="267" r:id="rId7"/>
    <p:sldId id="289" r:id="rId8"/>
    <p:sldId id="259" r:id="rId9"/>
    <p:sldId id="307" r:id="rId10"/>
    <p:sldId id="261" r:id="rId11"/>
    <p:sldId id="298" r:id="rId12"/>
    <p:sldId id="264" r:id="rId13"/>
    <p:sldId id="270" r:id="rId14"/>
    <p:sldId id="266" r:id="rId15"/>
    <p:sldId id="300" r:id="rId16"/>
    <p:sldId id="297" r:id="rId17"/>
    <p:sldId id="268" r:id="rId18"/>
    <p:sldId id="260" r:id="rId19"/>
    <p:sldId id="272" r:id="rId20"/>
    <p:sldId id="275" r:id="rId21"/>
    <p:sldId id="296" r:id="rId22"/>
    <p:sldId id="312" r:id="rId23"/>
    <p:sldId id="313" r:id="rId24"/>
    <p:sldId id="314" r:id="rId25"/>
    <p:sldId id="306" r:id="rId26"/>
    <p:sldId id="310" r:id="rId27"/>
    <p:sldId id="277" r:id="rId28"/>
    <p:sldId id="304" r:id="rId29"/>
    <p:sldId id="279" r:id="rId30"/>
    <p:sldId id="295" r:id="rId31"/>
    <p:sldId id="308" r:id="rId32"/>
    <p:sldId id="302" r:id="rId33"/>
    <p:sldId id="294" r:id="rId34"/>
    <p:sldId id="301" r:id="rId35"/>
    <p:sldId id="299" r:id="rId36"/>
    <p:sldId id="293" r:id="rId37"/>
    <p:sldId id="292" r:id="rId38"/>
    <p:sldId id="291" r:id="rId39"/>
    <p:sldId id="309" r:id="rId40"/>
    <p:sldId id="311" r:id="rId41"/>
    <p:sldId id="271" r:id="rId42"/>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06A9"/>
    <a:srgbClr val="030F83"/>
    <a:srgbClr val="FF3300"/>
    <a:srgbClr val="E10554"/>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62"/>
      </p:cViewPr>
      <p:guideLst>
        <p:guide orient="horz" pos="2160"/>
        <p:guide pos="3840"/>
      </p:guideLst>
    </p:cSldViewPr>
  </p:slideViewPr>
  <p:notesTextViewPr>
    <p:cViewPr>
      <p:scale>
        <a:sx n="1" d="1"/>
        <a:sy n="1" d="1"/>
      </p:scale>
      <p:origin x="0" y="0"/>
    </p:cViewPr>
  </p:notesTextViewPr>
  <p:sorterViewPr>
    <p:cViewPr>
      <p:scale>
        <a:sx n="75" d="100"/>
        <a:sy n="75" d="100"/>
      </p:scale>
      <p:origin x="0" y="-2870"/>
    </p:cViewPr>
  </p:sorterViewPr>
  <p:notesViewPr>
    <p:cSldViewPr snapToGrid="0">
      <p:cViewPr varScale="1">
        <p:scale>
          <a:sx n="67" d="100"/>
          <a:sy n="67" d="100"/>
        </p:scale>
        <p:origin x="3120" y="7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9162045-4A16-49D7-A806-CED98354F840}" type="datetimeFigureOut">
              <a:rPr lang="id-ID" smtClean="0"/>
              <a:t>11/07/2020</a:t>
            </a:fld>
            <a:endParaRPr lang="id-ID"/>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5E47217-6432-44BC-AF1E-E7192E2E03C9}" type="slidenum">
              <a:rPr lang="id-ID" smtClean="0"/>
              <a:t>‹#›</a:t>
            </a:fld>
            <a:endParaRPr lang="id-ID"/>
          </a:p>
        </p:txBody>
      </p:sp>
    </p:spTree>
    <p:extLst>
      <p:ext uri="{BB962C8B-B14F-4D97-AF65-F5344CB8AC3E}">
        <p14:creationId xmlns:p14="http://schemas.microsoft.com/office/powerpoint/2010/main" val="10386473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0D209C-13FD-4909-9E7A-32A633D7D2B7}" type="datetimeFigureOut">
              <a:rPr lang="id-ID" smtClean="0"/>
              <a:t>11/07/2020</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09254A-4DE8-4E9D-A8D5-2D9C037BE108}" type="slidenum">
              <a:rPr lang="id-ID" smtClean="0"/>
              <a:t>‹#›</a:t>
            </a:fld>
            <a:endParaRPr lang="id-ID"/>
          </a:p>
        </p:txBody>
      </p:sp>
    </p:spTree>
    <p:extLst>
      <p:ext uri="{BB962C8B-B14F-4D97-AF65-F5344CB8AC3E}">
        <p14:creationId xmlns:p14="http://schemas.microsoft.com/office/powerpoint/2010/main" val="1803266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787946-F38A-442D-8B4B-7C33473CC735}" type="slidenum">
              <a:rPr lang="en-US" smtClean="0"/>
              <a:t>38</a:t>
            </a:fld>
            <a:endParaRPr lang="en-US" dirty="0"/>
          </a:p>
        </p:txBody>
      </p:sp>
    </p:spTree>
    <p:extLst>
      <p:ext uri="{BB962C8B-B14F-4D97-AF65-F5344CB8AC3E}">
        <p14:creationId xmlns:p14="http://schemas.microsoft.com/office/powerpoint/2010/main" val="2194297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6156325" cy="6858000"/>
          </a:xfrm>
        </p:spPr>
        <p:txBody>
          <a:bodyPr/>
          <a:lstStyle/>
          <a:p>
            <a:endParaRPr lang="id-ID"/>
          </a:p>
        </p:txBody>
      </p:sp>
    </p:spTree>
    <p:extLst>
      <p:ext uri="{BB962C8B-B14F-4D97-AF65-F5344CB8AC3E}">
        <p14:creationId xmlns:p14="http://schemas.microsoft.com/office/powerpoint/2010/main" val="2983801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id-ID"/>
          </a:p>
        </p:txBody>
      </p:sp>
      <p:sp>
        <p:nvSpPr>
          <p:cNvPr id="9" name="Picture Placeholder 8"/>
          <p:cNvSpPr>
            <a:spLocks noGrp="1"/>
          </p:cNvSpPr>
          <p:nvPr>
            <p:ph type="pic" sz="quarter" idx="11"/>
          </p:nvPr>
        </p:nvSpPr>
        <p:spPr>
          <a:xfrm>
            <a:off x="5359400" y="1995204"/>
            <a:ext cx="5989320" cy="3822632"/>
          </a:xfrm>
        </p:spPr>
        <p:txBody>
          <a:bodyPr/>
          <a:lstStyle/>
          <a:p>
            <a:endParaRPr lang="id-ID"/>
          </a:p>
        </p:txBody>
      </p:sp>
    </p:spTree>
    <p:extLst>
      <p:ext uri="{BB962C8B-B14F-4D97-AF65-F5344CB8AC3E}">
        <p14:creationId xmlns:p14="http://schemas.microsoft.com/office/powerpoint/2010/main" val="1360449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8" name="Picture Placeholder 6"/>
          <p:cNvSpPr>
            <a:spLocks noGrp="1"/>
          </p:cNvSpPr>
          <p:nvPr>
            <p:ph type="pic" sz="quarter" idx="11"/>
          </p:nvPr>
        </p:nvSpPr>
        <p:spPr>
          <a:xfrm>
            <a:off x="0" y="0"/>
            <a:ext cx="12192000" cy="6858000"/>
          </a:xfrm>
        </p:spPr>
        <p:txBody>
          <a:bodyPr/>
          <a:lstStyle/>
          <a:p>
            <a:endParaRPr lang="id-ID"/>
          </a:p>
        </p:txBody>
      </p:sp>
      <p:sp>
        <p:nvSpPr>
          <p:cNvPr id="7" name="Picture Placeholder 6"/>
          <p:cNvSpPr>
            <a:spLocks noGrp="1"/>
          </p:cNvSpPr>
          <p:nvPr>
            <p:ph type="pic" sz="quarter" idx="10"/>
          </p:nvPr>
        </p:nvSpPr>
        <p:spPr>
          <a:xfrm>
            <a:off x="2676525" y="0"/>
            <a:ext cx="6838950" cy="6858000"/>
          </a:xfrm>
        </p:spPr>
        <p:txBody>
          <a:bodyPr/>
          <a:lstStyle/>
          <a:p>
            <a:endParaRPr lang="id-ID"/>
          </a:p>
        </p:txBody>
      </p:sp>
    </p:spTree>
    <p:extLst>
      <p:ext uri="{BB962C8B-B14F-4D97-AF65-F5344CB8AC3E}">
        <p14:creationId xmlns:p14="http://schemas.microsoft.com/office/powerpoint/2010/main" val="42409863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id-ID"/>
          </a:p>
        </p:txBody>
      </p:sp>
      <p:sp>
        <p:nvSpPr>
          <p:cNvPr id="9" name="Picture Placeholder 8"/>
          <p:cNvSpPr>
            <a:spLocks noGrp="1"/>
          </p:cNvSpPr>
          <p:nvPr>
            <p:ph type="pic" sz="quarter" idx="11"/>
          </p:nvPr>
        </p:nvSpPr>
        <p:spPr>
          <a:xfrm>
            <a:off x="3690938" y="1177131"/>
            <a:ext cx="8501062" cy="4503737"/>
          </a:xfrm>
        </p:spPr>
        <p:txBody>
          <a:bodyPr/>
          <a:lstStyle/>
          <a:p>
            <a:endParaRPr lang="id-ID"/>
          </a:p>
        </p:txBody>
      </p:sp>
    </p:spTree>
    <p:extLst>
      <p:ext uri="{BB962C8B-B14F-4D97-AF65-F5344CB8AC3E}">
        <p14:creationId xmlns:p14="http://schemas.microsoft.com/office/powerpoint/2010/main" val="42805521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id-ID"/>
          </a:p>
        </p:txBody>
      </p:sp>
      <p:sp>
        <p:nvSpPr>
          <p:cNvPr id="9" name="Picture Placeholder 8"/>
          <p:cNvSpPr>
            <a:spLocks noGrp="1"/>
          </p:cNvSpPr>
          <p:nvPr>
            <p:ph type="pic" sz="quarter" idx="11"/>
          </p:nvPr>
        </p:nvSpPr>
        <p:spPr>
          <a:xfrm>
            <a:off x="1311804" y="2254411"/>
            <a:ext cx="5486930" cy="3260775"/>
          </a:xfrm>
        </p:spPr>
        <p:txBody>
          <a:bodyPr/>
          <a:lstStyle/>
          <a:p>
            <a:endParaRPr lang="id-ID"/>
          </a:p>
        </p:txBody>
      </p:sp>
      <p:sp>
        <p:nvSpPr>
          <p:cNvPr id="4" name="Picture Placeholder 8"/>
          <p:cNvSpPr>
            <a:spLocks noGrp="1"/>
          </p:cNvSpPr>
          <p:nvPr>
            <p:ph type="pic" sz="quarter" idx="12"/>
          </p:nvPr>
        </p:nvSpPr>
        <p:spPr>
          <a:xfrm>
            <a:off x="7213600" y="2254411"/>
            <a:ext cx="1037484" cy="903482"/>
          </a:xfrm>
        </p:spPr>
        <p:txBody>
          <a:bodyPr/>
          <a:lstStyle/>
          <a:p>
            <a:endParaRPr lang="id-ID"/>
          </a:p>
        </p:txBody>
      </p:sp>
      <p:sp>
        <p:nvSpPr>
          <p:cNvPr id="5" name="Picture Placeholder 8"/>
          <p:cNvSpPr>
            <a:spLocks noGrp="1"/>
          </p:cNvSpPr>
          <p:nvPr>
            <p:ph type="pic" sz="quarter" idx="13"/>
          </p:nvPr>
        </p:nvSpPr>
        <p:spPr>
          <a:xfrm>
            <a:off x="7213600" y="3433057"/>
            <a:ext cx="1037484" cy="903482"/>
          </a:xfrm>
        </p:spPr>
        <p:txBody>
          <a:bodyPr/>
          <a:lstStyle/>
          <a:p>
            <a:endParaRPr lang="id-ID"/>
          </a:p>
        </p:txBody>
      </p:sp>
      <p:sp>
        <p:nvSpPr>
          <p:cNvPr id="6" name="Picture Placeholder 8"/>
          <p:cNvSpPr>
            <a:spLocks noGrp="1"/>
          </p:cNvSpPr>
          <p:nvPr>
            <p:ph type="pic" sz="quarter" idx="14"/>
          </p:nvPr>
        </p:nvSpPr>
        <p:spPr>
          <a:xfrm>
            <a:off x="7213600" y="4610595"/>
            <a:ext cx="1037484" cy="903482"/>
          </a:xfrm>
        </p:spPr>
        <p:txBody>
          <a:bodyPr/>
          <a:lstStyle/>
          <a:p>
            <a:endParaRPr lang="id-ID"/>
          </a:p>
        </p:txBody>
      </p:sp>
    </p:spTree>
    <p:extLst>
      <p:ext uri="{BB962C8B-B14F-4D97-AF65-F5344CB8AC3E}">
        <p14:creationId xmlns:p14="http://schemas.microsoft.com/office/powerpoint/2010/main" val="37406000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4" name="Picture Placeholder 11"/>
          <p:cNvSpPr>
            <a:spLocks noGrp="1"/>
          </p:cNvSpPr>
          <p:nvPr>
            <p:ph type="pic" sz="quarter" idx="12"/>
          </p:nvPr>
        </p:nvSpPr>
        <p:spPr>
          <a:xfrm>
            <a:off x="6410325" y="3249505"/>
            <a:ext cx="4755834" cy="2368973"/>
          </a:xfrm>
        </p:spPr>
        <p:txBody>
          <a:bodyPr/>
          <a:lstStyle/>
          <a:p>
            <a:endParaRPr lang="id-ID" dirty="0"/>
          </a:p>
        </p:txBody>
      </p:sp>
      <p:sp>
        <p:nvSpPr>
          <p:cNvPr id="12" name="Picture Placeholder 11"/>
          <p:cNvSpPr>
            <a:spLocks noGrp="1"/>
          </p:cNvSpPr>
          <p:nvPr>
            <p:ph type="pic" sz="quarter" idx="10"/>
          </p:nvPr>
        </p:nvSpPr>
        <p:spPr>
          <a:xfrm>
            <a:off x="1036638" y="3249506"/>
            <a:ext cx="2199321" cy="2368973"/>
          </a:xfrm>
        </p:spPr>
        <p:txBody>
          <a:bodyPr/>
          <a:lstStyle/>
          <a:p>
            <a:endParaRPr lang="id-ID"/>
          </a:p>
        </p:txBody>
      </p:sp>
      <p:sp>
        <p:nvSpPr>
          <p:cNvPr id="13" name="Picture Placeholder 11"/>
          <p:cNvSpPr>
            <a:spLocks noGrp="1"/>
          </p:cNvSpPr>
          <p:nvPr>
            <p:ph type="pic" sz="quarter" idx="11"/>
          </p:nvPr>
        </p:nvSpPr>
        <p:spPr>
          <a:xfrm>
            <a:off x="3311524" y="3249505"/>
            <a:ext cx="3020695" cy="2368973"/>
          </a:xfrm>
        </p:spPr>
        <p:txBody>
          <a:bodyPr/>
          <a:lstStyle/>
          <a:p>
            <a:endParaRPr lang="id-ID"/>
          </a:p>
        </p:txBody>
      </p:sp>
      <p:sp>
        <p:nvSpPr>
          <p:cNvPr id="17" name="Picture Placeholder 11"/>
          <p:cNvSpPr>
            <a:spLocks noGrp="1"/>
          </p:cNvSpPr>
          <p:nvPr>
            <p:ph type="pic" sz="quarter" idx="13"/>
          </p:nvPr>
        </p:nvSpPr>
        <p:spPr>
          <a:xfrm>
            <a:off x="1036639" y="1290636"/>
            <a:ext cx="4073842" cy="1895686"/>
          </a:xfrm>
        </p:spPr>
        <p:txBody>
          <a:bodyPr/>
          <a:lstStyle/>
          <a:p>
            <a:endParaRPr lang="id-ID" dirty="0"/>
          </a:p>
        </p:txBody>
      </p:sp>
      <p:sp>
        <p:nvSpPr>
          <p:cNvPr id="18" name="Picture Placeholder 11"/>
          <p:cNvSpPr>
            <a:spLocks noGrp="1"/>
          </p:cNvSpPr>
          <p:nvPr>
            <p:ph type="pic" sz="quarter" idx="14"/>
          </p:nvPr>
        </p:nvSpPr>
        <p:spPr>
          <a:xfrm>
            <a:off x="5195888" y="1290636"/>
            <a:ext cx="2272032" cy="1895686"/>
          </a:xfrm>
        </p:spPr>
        <p:txBody>
          <a:bodyPr/>
          <a:lstStyle/>
          <a:p>
            <a:endParaRPr lang="id-ID" dirty="0"/>
          </a:p>
        </p:txBody>
      </p:sp>
      <p:sp>
        <p:nvSpPr>
          <p:cNvPr id="19" name="Picture Placeholder 11"/>
          <p:cNvSpPr>
            <a:spLocks noGrp="1"/>
          </p:cNvSpPr>
          <p:nvPr>
            <p:ph type="pic" sz="quarter" idx="15"/>
          </p:nvPr>
        </p:nvSpPr>
        <p:spPr>
          <a:xfrm>
            <a:off x="7549200" y="1290636"/>
            <a:ext cx="3616959" cy="876952"/>
          </a:xfrm>
        </p:spPr>
        <p:txBody>
          <a:bodyPr/>
          <a:lstStyle/>
          <a:p>
            <a:endParaRPr lang="id-ID" dirty="0"/>
          </a:p>
        </p:txBody>
      </p:sp>
      <p:sp>
        <p:nvSpPr>
          <p:cNvPr id="20" name="Picture Placeholder 11"/>
          <p:cNvSpPr>
            <a:spLocks noGrp="1"/>
          </p:cNvSpPr>
          <p:nvPr>
            <p:ph type="pic" sz="quarter" idx="16"/>
          </p:nvPr>
        </p:nvSpPr>
        <p:spPr>
          <a:xfrm>
            <a:off x="7549200" y="2230770"/>
            <a:ext cx="1188082" cy="955551"/>
          </a:xfrm>
        </p:spPr>
        <p:txBody>
          <a:bodyPr/>
          <a:lstStyle/>
          <a:p>
            <a:endParaRPr lang="id-ID" dirty="0"/>
          </a:p>
        </p:txBody>
      </p:sp>
      <p:sp>
        <p:nvSpPr>
          <p:cNvPr id="21" name="Picture Placeholder 11"/>
          <p:cNvSpPr>
            <a:spLocks noGrp="1"/>
          </p:cNvSpPr>
          <p:nvPr>
            <p:ph type="pic" sz="quarter" idx="17"/>
          </p:nvPr>
        </p:nvSpPr>
        <p:spPr>
          <a:xfrm>
            <a:off x="8818563" y="2230770"/>
            <a:ext cx="1188082" cy="955551"/>
          </a:xfrm>
        </p:spPr>
        <p:txBody>
          <a:bodyPr/>
          <a:lstStyle/>
          <a:p>
            <a:endParaRPr lang="id-ID" dirty="0"/>
          </a:p>
        </p:txBody>
      </p:sp>
      <p:sp>
        <p:nvSpPr>
          <p:cNvPr id="22" name="Picture Placeholder 11"/>
          <p:cNvSpPr>
            <a:spLocks noGrp="1"/>
          </p:cNvSpPr>
          <p:nvPr>
            <p:ph type="pic" sz="quarter" idx="18"/>
          </p:nvPr>
        </p:nvSpPr>
        <p:spPr>
          <a:xfrm>
            <a:off x="10087926" y="2230770"/>
            <a:ext cx="1078232" cy="955551"/>
          </a:xfrm>
        </p:spPr>
        <p:txBody>
          <a:bodyPr/>
          <a:lstStyle/>
          <a:p>
            <a:endParaRPr lang="id-ID" dirty="0"/>
          </a:p>
        </p:txBody>
      </p:sp>
    </p:spTree>
    <p:extLst>
      <p:ext uri="{BB962C8B-B14F-4D97-AF65-F5344CB8AC3E}">
        <p14:creationId xmlns:p14="http://schemas.microsoft.com/office/powerpoint/2010/main" val="38456156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59045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1693862"/>
            <a:ext cx="7188200" cy="3470275"/>
          </a:xfrm>
        </p:spPr>
        <p:txBody>
          <a:bodyPr/>
          <a:lstStyle/>
          <a:p>
            <a:endParaRPr lang="id-ID"/>
          </a:p>
        </p:txBody>
      </p:sp>
      <p:sp>
        <p:nvSpPr>
          <p:cNvPr id="9" name="Picture Placeholder 8"/>
          <p:cNvSpPr>
            <a:spLocks noGrp="1"/>
          </p:cNvSpPr>
          <p:nvPr>
            <p:ph type="pic" sz="quarter" idx="11"/>
          </p:nvPr>
        </p:nvSpPr>
        <p:spPr>
          <a:xfrm>
            <a:off x="7188200" y="1693863"/>
            <a:ext cx="5003800" cy="3470275"/>
          </a:xfrm>
        </p:spPr>
        <p:txBody>
          <a:bodyPr/>
          <a:lstStyle/>
          <a:p>
            <a:endParaRPr lang="id-ID"/>
          </a:p>
        </p:txBody>
      </p:sp>
    </p:spTree>
    <p:extLst>
      <p:ext uri="{BB962C8B-B14F-4D97-AF65-F5344CB8AC3E}">
        <p14:creationId xmlns:p14="http://schemas.microsoft.com/office/powerpoint/2010/main" val="307426624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2874963"/>
          </a:xfrm>
        </p:spPr>
        <p:txBody>
          <a:bodyPr/>
          <a:lstStyle/>
          <a:p>
            <a:endParaRPr lang="id-ID"/>
          </a:p>
        </p:txBody>
      </p:sp>
    </p:spTree>
    <p:extLst>
      <p:ext uri="{BB962C8B-B14F-4D97-AF65-F5344CB8AC3E}">
        <p14:creationId xmlns:p14="http://schemas.microsoft.com/office/powerpoint/2010/main" val="39184529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136703" y="2194560"/>
            <a:ext cx="2258204" cy="3122930"/>
          </a:xfrm>
        </p:spPr>
        <p:txBody>
          <a:bodyPr/>
          <a:lstStyle/>
          <a:p>
            <a:endParaRPr lang="id-ID"/>
          </a:p>
        </p:txBody>
      </p:sp>
      <p:sp>
        <p:nvSpPr>
          <p:cNvPr id="12" name="Picture Placeholder 10"/>
          <p:cNvSpPr>
            <a:spLocks noGrp="1"/>
          </p:cNvSpPr>
          <p:nvPr>
            <p:ph type="pic" sz="quarter" idx="11"/>
          </p:nvPr>
        </p:nvSpPr>
        <p:spPr>
          <a:xfrm>
            <a:off x="3691452" y="2194560"/>
            <a:ext cx="2258204" cy="3122930"/>
          </a:xfrm>
        </p:spPr>
        <p:txBody>
          <a:bodyPr/>
          <a:lstStyle/>
          <a:p>
            <a:endParaRPr lang="id-ID"/>
          </a:p>
        </p:txBody>
      </p:sp>
      <p:sp>
        <p:nvSpPr>
          <p:cNvPr id="13" name="Picture Placeholder 10"/>
          <p:cNvSpPr>
            <a:spLocks noGrp="1"/>
          </p:cNvSpPr>
          <p:nvPr>
            <p:ph type="pic" sz="quarter" idx="12"/>
          </p:nvPr>
        </p:nvSpPr>
        <p:spPr>
          <a:xfrm>
            <a:off x="6246201" y="2194560"/>
            <a:ext cx="2258204" cy="3122930"/>
          </a:xfrm>
        </p:spPr>
        <p:txBody>
          <a:bodyPr/>
          <a:lstStyle/>
          <a:p>
            <a:endParaRPr lang="id-ID"/>
          </a:p>
        </p:txBody>
      </p:sp>
      <p:sp>
        <p:nvSpPr>
          <p:cNvPr id="14" name="Picture Placeholder 10"/>
          <p:cNvSpPr>
            <a:spLocks noGrp="1"/>
          </p:cNvSpPr>
          <p:nvPr>
            <p:ph type="pic" sz="quarter" idx="13"/>
          </p:nvPr>
        </p:nvSpPr>
        <p:spPr>
          <a:xfrm>
            <a:off x="8800950" y="2194560"/>
            <a:ext cx="2258204" cy="3122930"/>
          </a:xfrm>
        </p:spPr>
        <p:txBody>
          <a:bodyPr/>
          <a:lstStyle/>
          <a:p>
            <a:endParaRPr lang="id-ID"/>
          </a:p>
        </p:txBody>
      </p:sp>
    </p:spTree>
    <p:extLst>
      <p:ext uri="{BB962C8B-B14F-4D97-AF65-F5344CB8AC3E}">
        <p14:creationId xmlns:p14="http://schemas.microsoft.com/office/powerpoint/2010/main" val="26699232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3688080" cy="4343400"/>
          </a:xfrm>
        </p:spPr>
        <p:txBody>
          <a:bodyPr/>
          <a:lstStyle/>
          <a:p>
            <a:endParaRPr lang="id-ID"/>
          </a:p>
        </p:txBody>
      </p:sp>
      <p:sp>
        <p:nvSpPr>
          <p:cNvPr id="8" name="Picture Placeholder 6"/>
          <p:cNvSpPr>
            <a:spLocks noGrp="1"/>
          </p:cNvSpPr>
          <p:nvPr>
            <p:ph type="pic" sz="quarter" idx="11"/>
          </p:nvPr>
        </p:nvSpPr>
        <p:spPr>
          <a:xfrm>
            <a:off x="0" y="4343401"/>
            <a:ext cx="3688080" cy="2514600"/>
          </a:xfrm>
        </p:spPr>
        <p:txBody>
          <a:bodyPr/>
          <a:lstStyle/>
          <a:p>
            <a:endParaRPr lang="id-ID"/>
          </a:p>
        </p:txBody>
      </p:sp>
      <p:sp>
        <p:nvSpPr>
          <p:cNvPr id="9" name="Picture Placeholder 6"/>
          <p:cNvSpPr>
            <a:spLocks noGrp="1"/>
          </p:cNvSpPr>
          <p:nvPr>
            <p:ph type="pic" sz="quarter" idx="12"/>
          </p:nvPr>
        </p:nvSpPr>
        <p:spPr>
          <a:xfrm>
            <a:off x="3688080" y="-1"/>
            <a:ext cx="3688080" cy="6858001"/>
          </a:xfrm>
        </p:spPr>
        <p:txBody>
          <a:bodyPr/>
          <a:lstStyle/>
          <a:p>
            <a:endParaRPr lang="id-ID"/>
          </a:p>
        </p:txBody>
      </p:sp>
      <p:sp>
        <p:nvSpPr>
          <p:cNvPr id="10" name="Picture Placeholder 6"/>
          <p:cNvSpPr>
            <a:spLocks noGrp="1"/>
          </p:cNvSpPr>
          <p:nvPr>
            <p:ph type="pic" sz="quarter" idx="13"/>
          </p:nvPr>
        </p:nvSpPr>
        <p:spPr>
          <a:xfrm>
            <a:off x="7376160" y="-2"/>
            <a:ext cx="4815840" cy="3708401"/>
          </a:xfrm>
        </p:spPr>
        <p:txBody>
          <a:bodyPr/>
          <a:lstStyle/>
          <a:p>
            <a:endParaRPr lang="id-ID"/>
          </a:p>
        </p:txBody>
      </p:sp>
      <p:sp>
        <p:nvSpPr>
          <p:cNvPr id="11" name="Picture Placeholder 6"/>
          <p:cNvSpPr>
            <a:spLocks noGrp="1"/>
          </p:cNvSpPr>
          <p:nvPr>
            <p:ph type="pic" sz="quarter" idx="14"/>
          </p:nvPr>
        </p:nvSpPr>
        <p:spPr>
          <a:xfrm>
            <a:off x="7376160" y="3708399"/>
            <a:ext cx="4815840" cy="3149601"/>
          </a:xfrm>
        </p:spPr>
        <p:txBody>
          <a:bodyPr/>
          <a:lstStyle/>
          <a:p>
            <a:endParaRPr lang="id-ID"/>
          </a:p>
        </p:txBody>
      </p:sp>
    </p:spTree>
    <p:extLst>
      <p:ext uri="{BB962C8B-B14F-4D97-AF65-F5344CB8AC3E}">
        <p14:creationId xmlns:p14="http://schemas.microsoft.com/office/powerpoint/2010/main" val="2382195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267143" y="0"/>
            <a:ext cx="2403475" cy="1363663"/>
          </a:xfrm>
        </p:spPr>
        <p:txBody>
          <a:bodyPr/>
          <a:lstStyle/>
          <a:p>
            <a:endParaRPr lang="id-ID"/>
          </a:p>
        </p:txBody>
      </p:sp>
      <p:sp>
        <p:nvSpPr>
          <p:cNvPr id="8" name="Picture Placeholder 6"/>
          <p:cNvSpPr>
            <a:spLocks noGrp="1"/>
          </p:cNvSpPr>
          <p:nvPr>
            <p:ph type="pic" sz="quarter" idx="11"/>
          </p:nvPr>
        </p:nvSpPr>
        <p:spPr>
          <a:xfrm>
            <a:off x="1267142" y="1515533"/>
            <a:ext cx="2403475" cy="2873587"/>
          </a:xfrm>
        </p:spPr>
        <p:txBody>
          <a:bodyPr/>
          <a:lstStyle/>
          <a:p>
            <a:endParaRPr lang="id-ID"/>
          </a:p>
        </p:txBody>
      </p:sp>
      <p:sp>
        <p:nvSpPr>
          <p:cNvPr id="9" name="Picture Placeholder 6"/>
          <p:cNvSpPr>
            <a:spLocks noGrp="1"/>
          </p:cNvSpPr>
          <p:nvPr>
            <p:ph type="pic" sz="quarter" idx="12"/>
          </p:nvPr>
        </p:nvSpPr>
        <p:spPr>
          <a:xfrm>
            <a:off x="1267142" y="4540991"/>
            <a:ext cx="2403475" cy="2317010"/>
          </a:xfrm>
        </p:spPr>
        <p:txBody>
          <a:bodyPr/>
          <a:lstStyle/>
          <a:p>
            <a:endParaRPr lang="id-ID"/>
          </a:p>
        </p:txBody>
      </p:sp>
      <p:sp>
        <p:nvSpPr>
          <p:cNvPr id="10" name="Picture Placeholder 6"/>
          <p:cNvSpPr>
            <a:spLocks noGrp="1"/>
          </p:cNvSpPr>
          <p:nvPr>
            <p:ph type="pic" sz="quarter" idx="13"/>
          </p:nvPr>
        </p:nvSpPr>
        <p:spPr>
          <a:xfrm>
            <a:off x="3857942" y="0"/>
            <a:ext cx="2403475" cy="2873587"/>
          </a:xfrm>
        </p:spPr>
        <p:txBody>
          <a:bodyPr/>
          <a:lstStyle/>
          <a:p>
            <a:endParaRPr lang="id-ID"/>
          </a:p>
        </p:txBody>
      </p:sp>
      <p:sp>
        <p:nvSpPr>
          <p:cNvPr id="11" name="Picture Placeholder 6"/>
          <p:cNvSpPr>
            <a:spLocks noGrp="1"/>
          </p:cNvSpPr>
          <p:nvPr>
            <p:ph type="pic" sz="quarter" idx="14"/>
          </p:nvPr>
        </p:nvSpPr>
        <p:spPr>
          <a:xfrm>
            <a:off x="3857941" y="3033077"/>
            <a:ext cx="2403475" cy="2873587"/>
          </a:xfrm>
        </p:spPr>
        <p:txBody>
          <a:bodyPr/>
          <a:lstStyle/>
          <a:p>
            <a:endParaRPr lang="id-ID"/>
          </a:p>
        </p:txBody>
      </p:sp>
      <p:sp>
        <p:nvSpPr>
          <p:cNvPr id="12" name="Picture Placeholder 6"/>
          <p:cNvSpPr>
            <a:spLocks noGrp="1"/>
          </p:cNvSpPr>
          <p:nvPr>
            <p:ph type="pic" sz="quarter" idx="15"/>
          </p:nvPr>
        </p:nvSpPr>
        <p:spPr>
          <a:xfrm>
            <a:off x="3857940" y="6066155"/>
            <a:ext cx="2403475" cy="791846"/>
          </a:xfrm>
        </p:spPr>
        <p:txBody>
          <a:bodyPr/>
          <a:lstStyle/>
          <a:p>
            <a:endParaRPr lang="id-ID" dirty="0"/>
          </a:p>
        </p:txBody>
      </p:sp>
    </p:spTree>
    <p:extLst>
      <p:ext uri="{BB962C8B-B14F-4D97-AF65-F5344CB8AC3E}">
        <p14:creationId xmlns:p14="http://schemas.microsoft.com/office/powerpoint/2010/main" val="8130310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1" name="Picture Placeholder 9"/>
          <p:cNvSpPr>
            <a:spLocks noGrp="1"/>
          </p:cNvSpPr>
          <p:nvPr>
            <p:ph type="pic" sz="quarter" idx="11"/>
          </p:nvPr>
        </p:nvSpPr>
        <p:spPr>
          <a:xfrm>
            <a:off x="4733131" y="2632604"/>
            <a:ext cx="2725737" cy="2727325"/>
          </a:xfrm>
        </p:spPr>
        <p:txBody>
          <a:bodyPr/>
          <a:lstStyle/>
          <a:p>
            <a:endParaRPr lang="id-ID" dirty="0"/>
          </a:p>
        </p:txBody>
      </p:sp>
      <p:sp>
        <p:nvSpPr>
          <p:cNvPr id="12" name="Picture Placeholder 9"/>
          <p:cNvSpPr>
            <a:spLocks noGrp="1"/>
          </p:cNvSpPr>
          <p:nvPr>
            <p:ph type="pic" sz="quarter" idx="12"/>
          </p:nvPr>
        </p:nvSpPr>
        <p:spPr>
          <a:xfrm>
            <a:off x="7772399" y="2632604"/>
            <a:ext cx="2725737" cy="2727325"/>
          </a:xfrm>
        </p:spPr>
        <p:txBody>
          <a:bodyPr/>
          <a:lstStyle/>
          <a:p>
            <a:endParaRPr lang="id-ID" dirty="0"/>
          </a:p>
        </p:txBody>
      </p:sp>
      <p:sp>
        <p:nvSpPr>
          <p:cNvPr id="13" name="Picture Placeholder 9"/>
          <p:cNvSpPr>
            <a:spLocks noGrp="1"/>
          </p:cNvSpPr>
          <p:nvPr>
            <p:ph type="pic" sz="quarter" idx="10"/>
          </p:nvPr>
        </p:nvSpPr>
        <p:spPr>
          <a:xfrm>
            <a:off x="1693863" y="2632604"/>
            <a:ext cx="2725737" cy="2727325"/>
          </a:xfrm>
        </p:spPr>
        <p:txBody>
          <a:bodyPr/>
          <a:lstStyle/>
          <a:p>
            <a:endParaRPr lang="id-ID"/>
          </a:p>
        </p:txBody>
      </p:sp>
    </p:spTree>
    <p:extLst>
      <p:ext uri="{BB962C8B-B14F-4D97-AF65-F5344CB8AC3E}">
        <p14:creationId xmlns:p14="http://schemas.microsoft.com/office/powerpoint/2010/main" val="4331492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12192000" cy="6858000"/>
          </a:xfrm>
        </p:spPr>
        <p:txBody>
          <a:bodyPr/>
          <a:lstStyle/>
          <a:p>
            <a:endParaRPr lang="id-ID"/>
          </a:p>
        </p:txBody>
      </p:sp>
    </p:spTree>
    <p:extLst>
      <p:ext uri="{BB962C8B-B14F-4D97-AF65-F5344CB8AC3E}">
        <p14:creationId xmlns:p14="http://schemas.microsoft.com/office/powerpoint/2010/main" val="11575054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8542602" y="3589867"/>
            <a:ext cx="2420938" cy="2420938"/>
          </a:xfrm>
        </p:spPr>
        <p:txBody>
          <a:bodyPr/>
          <a:lstStyle/>
          <a:p>
            <a:endParaRPr lang="id-ID"/>
          </a:p>
        </p:txBody>
      </p:sp>
      <p:sp>
        <p:nvSpPr>
          <p:cNvPr id="8" name="Picture Placeholder 6"/>
          <p:cNvSpPr>
            <a:spLocks noGrp="1"/>
          </p:cNvSpPr>
          <p:nvPr>
            <p:ph type="pic" sz="quarter" idx="11"/>
          </p:nvPr>
        </p:nvSpPr>
        <p:spPr>
          <a:xfrm>
            <a:off x="6421120" y="1725771"/>
            <a:ext cx="3331951" cy="3331951"/>
          </a:xfrm>
        </p:spPr>
        <p:txBody>
          <a:bodyPr/>
          <a:lstStyle/>
          <a:p>
            <a:endParaRPr lang="id-ID"/>
          </a:p>
        </p:txBody>
      </p:sp>
    </p:spTree>
    <p:extLst>
      <p:ext uri="{BB962C8B-B14F-4D97-AF65-F5344CB8AC3E}">
        <p14:creationId xmlns:p14="http://schemas.microsoft.com/office/powerpoint/2010/main" val="12499697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177925" y="1565275"/>
            <a:ext cx="3821113" cy="3819525"/>
          </a:xfrm>
          <a:ln w="76200">
            <a:solidFill>
              <a:srgbClr val="F7F7F7"/>
            </a:solidFill>
          </a:ln>
        </p:spPr>
        <p:txBody>
          <a:bodyPr/>
          <a:lstStyle/>
          <a:p>
            <a:endParaRPr lang="id-ID"/>
          </a:p>
        </p:txBody>
      </p:sp>
      <p:sp>
        <p:nvSpPr>
          <p:cNvPr id="9" name="Picture Placeholder 8"/>
          <p:cNvSpPr>
            <a:spLocks noGrp="1"/>
          </p:cNvSpPr>
          <p:nvPr>
            <p:ph type="pic" sz="quarter" idx="11"/>
          </p:nvPr>
        </p:nvSpPr>
        <p:spPr>
          <a:xfrm>
            <a:off x="3870325" y="0"/>
            <a:ext cx="8321675" cy="6858000"/>
          </a:xfrm>
        </p:spPr>
        <p:txBody>
          <a:bodyPr/>
          <a:lstStyle/>
          <a:p>
            <a:endParaRPr lang="id-ID"/>
          </a:p>
        </p:txBody>
      </p:sp>
    </p:spTree>
    <p:extLst>
      <p:ext uri="{BB962C8B-B14F-4D97-AF65-F5344CB8AC3E}">
        <p14:creationId xmlns:p14="http://schemas.microsoft.com/office/powerpoint/2010/main" val="34395605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6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4638675"/>
          </a:xfrm>
        </p:spPr>
        <p:txBody>
          <a:bodyPr/>
          <a:lstStyle/>
          <a:p>
            <a:endParaRPr lang="id-ID"/>
          </a:p>
        </p:txBody>
      </p:sp>
    </p:spTree>
    <p:extLst>
      <p:ext uri="{BB962C8B-B14F-4D97-AF65-F5344CB8AC3E}">
        <p14:creationId xmlns:p14="http://schemas.microsoft.com/office/powerpoint/2010/main" val="19035584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2_Blank">
    <p:spTree>
      <p:nvGrpSpPr>
        <p:cNvPr id="1" name=""/>
        <p:cNvGrpSpPr/>
        <p:nvPr/>
      </p:nvGrpSpPr>
      <p:grpSpPr>
        <a:xfrm>
          <a:off x="0" y="0"/>
          <a:ext cx="0" cy="0"/>
          <a:chOff x="0" y="0"/>
          <a:chExt cx="0" cy="0"/>
        </a:xfrm>
      </p:grpSpPr>
      <p:grpSp>
        <p:nvGrpSpPr>
          <p:cNvPr id="4" name="Group 3"/>
          <p:cNvGrpSpPr>
            <a:grpSpLocks noChangeAspect="1"/>
          </p:cNvGrpSpPr>
          <p:nvPr userDrawn="1"/>
        </p:nvGrpSpPr>
        <p:grpSpPr>
          <a:xfrm>
            <a:off x="6546233" y="1981361"/>
            <a:ext cx="4410903" cy="3552061"/>
            <a:chOff x="4300539" y="1984376"/>
            <a:chExt cx="3589338" cy="2890838"/>
          </a:xfrm>
        </p:grpSpPr>
        <p:sp>
          <p:nvSpPr>
            <p:cNvPr id="5" name="Freeform 5"/>
            <p:cNvSpPr>
              <a:spLocks/>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8"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9"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0" name="Rectangle 8"/>
            <p:cNvSpPr>
              <a:spLocks noChangeArrowheads="1"/>
            </p:cNvSpPr>
            <p:nvPr/>
          </p:nvSpPr>
          <p:spPr bwMode="auto">
            <a:xfrm>
              <a:off x="4456114" y="2147889"/>
              <a:ext cx="3278188" cy="1841500"/>
            </a:xfrm>
            <a:prstGeom prst="rect">
              <a:avLst/>
            </a:prstGeom>
            <a:solidFill>
              <a:srgbClr val="7E7E7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1" name="Freeform 9"/>
            <p:cNvSpPr>
              <a:spLocks/>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2" name="Freeform 10"/>
            <p:cNvSpPr>
              <a:spLocks/>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3" name="Oval 11"/>
            <p:cNvSpPr>
              <a:spLocks noChangeArrowheads="1"/>
            </p:cNvSpPr>
            <p:nvPr/>
          </p:nvSpPr>
          <p:spPr bwMode="auto">
            <a:xfrm>
              <a:off x="6070602" y="2044701"/>
              <a:ext cx="49213" cy="49213"/>
            </a:xfrm>
            <a:prstGeom prst="ellipse">
              <a:avLst/>
            </a:prstGeom>
            <a:solidFill>
              <a:srgbClr val="2C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4" name="Oval 12"/>
            <p:cNvSpPr>
              <a:spLocks noChangeArrowheads="1"/>
            </p:cNvSpPr>
            <p:nvPr/>
          </p:nvSpPr>
          <p:spPr bwMode="auto">
            <a:xfrm>
              <a:off x="6070602" y="2041526"/>
              <a:ext cx="49213" cy="49213"/>
            </a:xfrm>
            <a:prstGeom prst="ellipse">
              <a:avLst/>
            </a:prstGeom>
            <a:solidFill>
              <a:srgbClr val="0A0A0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5" name="Oval 13"/>
            <p:cNvSpPr>
              <a:spLocks noChangeArrowheads="1"/>
            </p:cNvSpPr>
            <p:nvPr/>
          </p:nvSpPr>
          <p:spPr bwMode="auto">
            <a:xfrm>
              <a:off x="6078539" y="2049464"/>
              <a:ext cx="33338" cy="31750"/>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6" name="Oval 14"/>
            <p:cNvSpPr>
              <a:spLocks noChangeArrowheads="1"/>
            </p:cNvSpPr>
            <p:nvPr/>
          </p:nvSpPr>
          <p:spPr bwMode="auto">
            <a:xfrm>
              <a:off x="6088064" y="2055814"/>
              <a:ext cx="15875" cy="19050"/>
            </a:xfrm>
            <a:prstGeom prst="ellipse">
              <a:avLst/>
            </a:prstGeom>
            <a:solidFill>
              <a:srgbClr val="2C99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7" name="Oval 15"/>
            <p:cNvSpPr>
              <a:spLocks noChangeArrowheads="1"/>
            </p:cNvSpPr>
            <p:nvPr/>
          </p:nvSpPr>
          <p:spPr bwMode="auto">
            <a:xfrm>
              <a:off x="6092827" y="2063751"/>
              <a:ext cx="4763" cy="476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8" name="Freeform 16"/>
            <p:cNvSpPr>
              <a:spLocks/>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19" name="Freeform 17"/>
            <p:cNvSpPr>
              <a:spLocks/>
            </p:cNvSpPr>
            <p:nvPr/>
          </p:nvSpPr>
          <p:spPr bwMode="auto">
            <a:xfrm>
              <a:off x="4300539" y="4154489"/>
              <a:ext cx="3589338"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grpSp>
      <p:grpSp>
        <p:nvGrpSpPr>
          <p:cNvPr id="20" name="Group 19"/>
          <p:cNvGrpSpPr>
            <a:grpSpLocks/>
          </p:cNvGrpSpPr>
          <p:nvPr userDrawn="1"/>
        </p:nvGrpSpPr>
        <p:grpSpPr>
          <a:xfrm>
            <a:off x="1219554" y="1981361"/>
            <a:ext cx="4360630" cy="3552061"/>
            <a:chOff x="4300539" y="1984376"/>
            <a:chExt cx="3589338" cy="2890838"/>
          </a:xfrm>
        </p:grpSpPr>
        <p:sp>
          <p:nvSpPr>
            <p:cNvPr id="21" name="Freeform 5"/>
            <p:cNvSpPr>
              <a:spLocks/>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2"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3"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4" name="Rectangle 8"/>
            <p:cNvSpPr>
              <a:spLocks noChangeArrowheads="1"/>
            </p:cNvSpPr>
            <p:nvPr/>
          </p:nvSpPr>
          <p:spPr bwMode="auto">
            <a:xfrm>
              <a:off x="4456114" y="2147889"/>
              <a:ext cx="3278188" cy="1841500"/>
            </a:xfrm>
            <a:prstGeom prst="rect">
              <a:avLst/>
            </a:prstGeom>
            <a:solidFill>
              <a:srgbClr val="7E7E7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5" name="Freeform 9"/>
            <p:cNvSpPr>
              <a:spLocks/>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6" name="Freeform 10"/>
            <p:cNvSpPr>
              <a:spLocks/>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7" name="Oval 11"/>
            <p:cNvSpPr>
              <a:spLocks noChangeArrowheads="1"/>
            </p:cNvSpPr>
            <p:nvPr/>
          </p:nvSpPr>
          <p:spPr bwMode="auto">
            <a:xfrm>
              <a:off x="6070602" y="2044701"/>
              <a:ext cx="49213" cy="49213"/>
            </a:xfrm>
            <a:prstGeom prst="ellipse">
              <a:avLst/>
            </a:prstGeom>
            <a:solidFill>
              <a:srgbClr val="2C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8" name="Oval 12"/>
            <p:cNvSpPr>
              <a:spLocks noChangeArrowheads="1"/>
            </p:cNvSpPr>
            <p:nvPr/>
          </p:nvSpPr>
          <p:spPr bwMode="auto">
            <a:xfrm>
              <a:off x="6070602" y="2041526"/>
              <a:ext cx="49213" cy="49213"/>
            </a:xfrm>
            <a:prstGeom prst="ellipse">
              <a:avLst/>
            </a:prstGeom>
            <a:solidFill>
              <a:srgbClr val="0A0A0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29" name="Oval 13"/>
            <p:cNvSpPr>
              <a:spLocks noChangeArrowheads="1"/>
            </p:cNvSpPr>
            <p:nvPr/>
          </p:nvSpPr>
          <p:spPr bwMode="auto">
            <a:xfrm>
              <a:off x="6078539" y="2049464"/>
              <a:ext cx="33338" cy="31750"/>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30" name="Oval 14"/>
            <p:cNvSpPr>
              <a:spLocks noChangeArrowheads="1"/>
            </p:cNvSpPr>
            <p:nvPr/>
          </p:nvSpPr>
          <p:spPr bwMode="auto">
            <a:xfrm>
              <a:off x="6088064" y="2055814"/>
              <a:ext cx="15875" cy="19050"/>
            </a:xfrm>
            <a:prstGeom prst="ellipse">
              <a:avLst/>
            </a:prstGeom>
            <a:solidFill>
              <a:srgbClr val="2C99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31" name="Oval 15"/>
            <p:cNvSpPr>
              <a:spLocks noChangeArrowheads="1"/>
            </p:cNvSpPr>
            <p:nvPr/>
          </p:nvSpPr>
          <p:spPr bwMode="auto">
            <a:xfrm>
              <a:off x="6092827" y="2063751"/>
              <a:ext cx="4763" cy="476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32" name="Freeform 16"/>
            <p:cNvSpPr>
              <a:spLocks/>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sp>
          <p:nvSpPr>
            <p:cNvPr id="33" name="Freeform 17"/>
            <p:cNvSpPr>
              <a:spLocks/>
            </p:cNvSpPr>
            <p:nvPr/>
          </p:nvSpPr>
          <p:spPr bwMode="auto">
            <a:xfrm>
              <a:off x="4300539" y="4154489"/>
              <a:ext cx="3578122"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02" tIns="22851" rIns="45702" bIns="22851" numCol="1" anchor="t" anchorCtr="0" compatLnSpc="1">
              <a:prstTxWarp prst="textNoShape">
                <a:avLst/>
              </a:prstTxWarp>
            </a:bodyPr>
            <a:lstStyle/>
            <a:p>
              <a:endParaRPr lang="id-ID" dirty="0">
                <a:latin typeface="Calibri Light"/>
              </a:endParaRPr>
            </a:p>
          </p:txBody>
        </p:sp>
      </p:grpSp>
      <p:sp>
        <p:nvSpPr>
          <p:cNvPr id="6" name="Picture Placeholder 17"/>
          <p:cNvSpPr>
            <a:spLocks noGrp="1"/>
          </p:cNvSpPr>
          <p:nvPr>
            <p:ph type="pic" sz="quarter" idx="14"/>
          </p:nvPr>
        </p:nvSpPr>
        <p:spPr>
          <a:xfrm>
            <a:off x="1402735" y="2162768"/>
            <a:ext cx="3988260" cy="2290568"/>
          </a:xfrm>
          <a:prstGeom prst="rect">
            <a:avLst/>
          </a:prstGeom>
          <a:noFill/>
        </p:spPr>
        <p:txBody>
          <a:bodyPr rtlCol="0">
            <a:normAutofit/>
          </a:bodyPr>
          <a:lstStyle>
            <a:lvl1pPr marL="0" indent="0" algn="ctr">
              <a:buNone/>
              <a:defRPr sz="900" b="0" i="0">
                <a:solidFill>
                  <a:schemeClr val="bg1">
                    <a:lumMod val="75000"/>
                  </a:schemeClr>
                </a:solidFill>
                <a:latin typeface="Montserrat Light" charset="0"/>
                <a:ea typeface="Montserrat Light" charset="0"/>
                <a:cs typeface="Montserrat Light" charset="0"/>
              </a:defRPr>
            </a:lvl1pPr>
          </a:lstStyle>
          <a:p>
            <a:pPr lvl="0"/>
            <a:endParaRPr lang="en-US" noProof="0"/>
          </a:p>
        </p:txBody>
      </p:sp>
      <p:sp>
        <p:nvSpPr>
          <p:cNvPr id="7" name="Picture Placeholder 17"/>
          <p:cNvSpPr>
            <a:spLocks noGrp="1"/>
          </p:cNvSpPr>
          <p:nvPr>
            <p:ph type="pic" sz="quarter" idx="16"/>
          </p:nvPr>
        </p:nvSpPr>
        <p:spPr>
          <a:xfrm>
            <a:off x="6731357" y="2166669"/>
            <a:ext cx="4031978" cy="2286667"/>
          </a:xfrm>
          <a:prstGeom prst="rect">
            <a:avLst/>
          </a:prstGeom>
          <a:noFill/>
        </p:spPr>
        <p:txBody>
          <a:bodyPr rtlCol="0">
            <a:normAutofit/>
          </a:bodyPr>
          <a:lstStyle>
            <a:lvl1pPr marL="0" indent="0" algn="ctr">
              <a:buNone/>
              <a:defRPr sz="900" b="0" i="0">
                <a:solidFill>
                  <a:schemeClr val="bg1">
                    <a:lumMod val="75000"/>
                  </a:schemeClr>
                </a:solidFill>
                <a:latin typeface="Montserrat Light" charset="0"/>
                <a:ea typeface="Montserrat Light" charset="0"/>
                <a:cs typeface="Montserrat Light" charset="0"/>
              </a:defRPr>
            </a:lvl1pPr>
          </a:lstStyle>
          <a:p>
            <a:pPr lvl="0"/>
            <a:endParaRPr lang="en-US" noProof="0" dirty="0"/>
          </a:p>
        </p:txBody>
      </p:sp>
    </p:spTree>
    <p:extLst>
      <p:ext uri="{BB962C8B-B14F-4D97-AF65-F5344CB8AC3E}">
        <p14:creationId xmlns:p14="http://schemas.microsoft.com/office/powerpoint/2010/main" val="732424256"/>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Laptop_Mockup">
    <p:spTree>
      <p:nvGrpSpPr>
        <p:cNvPr id="1" name=""/>
        <p:cNvGrpSpPr/>
        <p:nvPr/>
      </p:nvGrpSpPr>
      <p:grpSpPr>
        <a:xfrm>
          <a:off x="0" y="0"/>
          <a:ext cx="0" cy="0"/>
          <a:chOff x="0" y="0"/>
          <a:chExt cx="0" cy="0"/>
        </a:xfrm>
      </p:grpSpPr>
      <p:pic>
        <p:nvPicPr>
          <p:cNvPr id="5" name="Picture 4" descr="Apple Watch Front.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21169" y="2363393"/>
            <a:ext cx="2100970" cy="2337807"/>
          </a:xfrm>
          <a:prstGeom prst="rect">
            <a:avLst/>
          </a:prstGeom>
        </p:spPr>
      </p:pic>
      <p:pic>
        <p:nvPicPr>
          <p:cNvPr id="6" name="Picture 5" descr="Apple Watch Front.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809066" y="2363393"/>
            <a:ext cx="2100970" cy="2337807"/>
          </a:xfrm>
          <a:prstGeom prst="rect">
            <a:avLst/>
          </a:prstGeom>
        </p:spPr>
      </p:pic>
      <p:sp>
        <p:nvSpPr>
          <p:cNvPr id="16" name="Picture Placeholder 13"/>
          <p:cNvSpPr>
            <a:spLocks noGrp="1"/>
          </p:cNvSpPr>
          <p:nvPr>
            <p:ph type="pic" sz="quarter" idx="16"/>
          </p:nvPr>
        </p:nvSpPr>
        <p:spPr>
          <a:xfrm>
            <a:off x="1911350" y="2457450"/>
            <a:ext cx="1809750" cy="2139949"/>
          </a:xfrm>
          <a:prstGeom prst="roundRect">
            <a:avLst>
              <a:gd name="adj" fmla="val 15088"/>
            </a:avLst>
          </a:prstGeo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pic>
        <p:nvPicPr>
          <p:cNvPr id="9" name="Picture 8" descr="Apple Watch Front.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65117" y="2363393"/>
            <a:ext cx="2100970" cy="2337807"/>
          </a:xfrm>
          <a:prstGeom prst="rect">
            <a:avLst/>
          </a:prstGeom>
        </p:spPr>
      </p:pic>
      <p:sp>
        <p:nvSpPr>
          <p:cNvPr id="10" name="Picture Placeholder 13"/>
          <p:cNvSpPr>
            <a:spLocks noGrp="1"/>
          </p:cNvSpPr>
          <p:nvPr>
            <p:ph type="pic" sz="quarter" idx="18"/>
          </p:nvPr>
        </p:nvSpPr>
        <p:spPr>
          <a:xfrm>
            <a:off x="5167401" y="2457450"/>
            <a:ext cx="1809750" cy="2139949"/>
          </a:xfrm>
          <a:prstGeom prst="roundRect">
            <a:avLst>
              <a:gd name="adj" fmla="val 14825"/>
            </a:avLst>
          </a:prstGeo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1" name="Picture Placeholder 13"/>
          <p:cNvSpPr>
            <a:spLocks noGrp="1"/>
          </p:cNvSpPr>
          <p:nvPr>
            <p:ph type="pic" sz="quarter" idx="19"/>
          </p:nvPr>
        </p:nvSpPr>
        <p:spPr>
          <a:xfrm>
            <a:off x="8427869" y="2457450"/>
            <a:ext cx="1809750" cy="2139949"/>
          </a:xfrm>
          <a:prstGeom prst="roundRect">
            <a:avLst>
              <a:gd name="adj" fmla="val 14825"/>
            </a:avLst>
          </a:prstGeo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98282524"/>
      </p:ext>
    </p:extLst>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64_Custom Layout">
    <p:spTree>
      <p:nvGrpSpPr>
        <p:cNvPr id="1" name=""/>
        <p:cNvGrpSpPr/>
        <p:nvPr/>
      </p:nvGrpSpPr>
      <p:grpSpPr>
        <a:xfrm>
          <a:off x="0" y="0"/>
          <a:ext cx="0" cy="0"/>
          <a:chOff x="0" y="0"/>
          <a:chExt cx="0" cy="0"/>
        </a:xfrm>
      </p:grpSpPr>
      <p:pic>
        <p:nvPicPr>
          <p:cNvPr id="4" name="Picture 6"/>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748614" y="1431109"/>
            <a:ext cx="8162114" cy="452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Picture Placeholder 9"/>
          <p:cNvSpPr>
            <a:spLocks noGrp="1"/>
          </p:cNvSpPr>
          <p:nvPr>
            <p:ph type="pic" sz="quarter" idx="10"/>
          </p:nvPr>
        </p:nvSpPr>
        <p:spPr>
          <a:xfrm>
            <a:off x="0" y="1743075"/>
            <a:ext cx="5181600" cy="3638550"/>
          </a:xfrm>
        </p:spPr>
        <p:txBody>
          <a:bodyPr/>
          <a:lstStyle/>
          <a:p>
            <a:endParaRPr lang="id-ID"/>
          </a:p>
        </p:txBody>
      </p:sp>
    </p:spTree>
    <p:extLst>
      <p:ext uri="{BB962C8B-B14F-4D97-AF65-F5344CB8AC3E}">
        <p14:creationId xmlns:p14="http://schemas.microsoft.com/office/powerpoint/2010/main" val="21542622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2_Custom Layout">
    <p:spTree>
      <p:nvGrpSpPr>
        <p:cNvPr id="1" name=""/>
        <p:cNvGrpSpPr/>
        <p:nvPr/>
      </p:nvGrpSpPr>
      <p:grpSpPr>
        <a:xfrm>
          <a:off x="0" y="0"/>
          <a:ext cx="0" cy="0"/>
          <a:chOff x="0" y="0"/>
          <a:chExt cx="0" cy="0"/>
        </a:xfrm>
      </p:grpSpPr>
      <p:pic>
        <p:nvPicPr>
          <p:cNvPr id="3" name="Picture 2" descr="iPhone6_mockup_front_white.png"/>
          <p:cNvPicPr>
            <a:picLocks noChangeAspect="1"/>
          </p:cNvPicPr>
          <p:nvPr userDrawn="1"/>
        </p:nvPicPr>
        <p:blipFill>
          <a:blip r:embed="rId2" cstate="screen">
            <a:extLst>
              <a:ext uri="{BEBA8EAE-BF5A-486C-A8C5-ECC9F3942E4B}">
                <a14:imgProps xmlns:a14="http://schemas.microsoft.com/office/drawing/2010/main">
                  <a14:imgLayer r:embed="rId3">
                    <a14:imgEffect>
                      <a14:sharpenSoften amount="50000"/>
                    </a14:imgEffect>
                    <a14:imgEffect>
                      <a14:saturation sat="300000"/>
                    </a14:imgEffect>
                  </a14:imgLayer>
                </a14:imgProps>
              </a:ext>
              <a:ext uri="{28A0092B-C50C-407E-A947-70E740481C1C}">
                <a14:useLocalDpi xmlns:a14="http://schemas.microsoft.com/office/drawing/2010/main"/>
              </a:ext>
            </a:extLst>
          </a:blip>
          <a:stretch>
            <a:fillRect/>
          </a:stretch>
        </p:blipFill>
        <p:spPr>
          <a:xfrm>
            <a:off x="3761428" y="328805"/>
            <a:ext cx="3907143" cy="6111489"/>
          </a:xfrm>
          <a:prstGeom prst="rect">
            <a:avLst/>
          </a:prstGeom>
        </p:spPr>
      </p:pic>
      <p:sp>
        <p:nvSpPr>
          <p:cNvPr id="7" name="Picture Placeholder 6"/>
          <p:cNvSpPr>
            <a:spLocks noGrp="1"/>
          </p:cNvSpPr>
          <p:nvPr>
            <p:ph type="pic" sz="quarter" idx="10"/>
          </p:nvPr>
        </p:nvSpPr>
        <p:spPr>
          <a:xfrm>
            <a:off x="4536280" y="1310640"/>
            <a:ext cx="2319339" cy="4132898"/>
          </a:xfrm>
        </p:spPr>
        <p:txBody>
          <a:bodyPr/>
          <a:lstStyle/>
          <a:p>
            <a:endParaRPr lang="id-ID"/>
          </a:p>
        </p:txBody>
      </p:sp>
    </p:spTree>
    <p:extLst>
      <p:ext uri="{BB962C8B-B14F-4D97-AF65-F5344CB8AC3E}">
        <p14:creationId xmlns:p14="http://schemas.microsoft.com/office/powerpoint/2010/main" val="2429176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7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2165350"/>
            <a:ext cx="4191000" cy="2101850"/>
          </a:xfrm>
        </p:spPr>
        <p:txBody>
          <a:bodyPr/>
          <a:lstStyle/>
          <a:p>
            <a:endParaRPr lang="id-ID"/>
          </a:p>
        </p:txBody>
      </p:sp>
      <p:sp>
        <p:nvSpPr>
          <p:cNvPr id="11" name="Picture Placeholder 6"/>
          <p:cNvSpPr>
            <a:spLocks noGrp="1"/>
          </p:cNvSpPr>
          <p:nvPr>
            <p:ph type="pic" sz="quarter" idx="12"/>
          </p:nvPr>
        </p:nvSpPr>
        <p:spPr>
          <a:xfrm>
            <a:off x="4368800" y="2165350"/>
            <a:ext cx="3454400" cy="2101850"/>
          </a:xfrm>
        </p:spPr>
        <p:txBody>
          <a:bodyPr/>
          <a:lstStyle/>
          <a:p>
            <a:endParaRPr lang="id-ID" dirty="0"/>
          </a:p>
        </p:txBody>
      </p:sp>
      <p:sp>
        <p:nvSpPr>
          <p:cNvPr id="12" name="Picture Placeholder 6"/>
          <p:cNvSpPr>
            <a:spLocks noGrp="1"/>
          </p:cNvSpPr>
          <p:nvPr>
            <p:ph type="pic" sz="quarter" idx="13"/>
          </p:nvPr>
        </p:nvSpPr>
        <p:spPr>
          <a:xfrm>
            <a:off x="8001000" y="2165350"/>
            <a:ext cx="4191000" cy="2101850"/>
          </a:xfrm>
        </p:spPr>
        <p:txBody>
          <a:bodyPr/>
          <a:lstStyle/>
          <a:p>
            <a:endParaRPr lang="id-ID"/>
          </a:p>
        </p:txBody>
      </p:sp>
    </p:spTree>
    <p:extLst>
      <p:ext uri="{BB962C8B-B14F-4D97-AF65-F5344CB8AC3E}">
        <p14:creationId xmlns:p14="http://schemas.microsoft.com/office/powerpoint/2010/main" val="2310838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id-ID"/>
          </a:p>
        </p:txBody>
      </p:sp>
      <p:sp>
        <p:nvSpPr>
          <p:cNvPr id="11" name="Picture Placeholder 10"/>
          <p:cNvSpPr>
            <a:spLocks noGrp="1"/>
          </p:cNvSpPr>
          <p:nvPr>
            <p:ph type="pic" sz="quarter" idx="11"/>
          </p:nvPr>
        </p:nvSpPr>
        <p:spPr>
          <a:xfrm>
            <a:off x="2323788" y="1976120"/>
            <a:ext cx="1632900" cy="1632902"/>
          </a:xfrm>
        </p:spPr>
        <p:txBody>
          <a:bodyPr/>
          <a:lstStyle/>
          <a:p>
            <a:endParaRPr lang="id-ID"/>
          </a:p>
        </p:txBody>
      </p:sp>
      <p:sp>
        <p:nvSpPr>
          <p:cNvPr id="12" name="Picture Placeholder 10"/>
          <p:cNvSpPr>
            <a:spLocks noGrp="1"/>
          </p:cNvSpPr>
          <p:nvPr>
            <p:ph type="pic" sz="quarter" idx="12"/>
          </p:nvPr>
        </p:nvSpPr>
        <p:spPr>
          <a:xfrm>
            <a:off x="4289482" y="1976120"/>
            <a:ext cx="1632900" cy="1632902"/>
          </a:xfrm>
        </p:spPr>
        <p:txBody>
          <a:bodyPr/>
          <a:lstStyle/>
          <a:p>
            <a:endParaRPr lang="id-ID"/>
          </a:p>
        </p:txBody>
      </p:sp>
      <p:sp>
        <p:nvSpPr>
          <p:cNvPr id="13" name="Picture Placeholder 10"/>
          <p:cNvSpPr>
            <a:spLocks noGrp="1"/>
          </p:cNvSpPr>
          <p:nvPr>
            <p:ph type="pic" sz="quarter" idx="13"/>
          </p:nvPr>
        </p:nvSpPr>
        <p:spPr>
          <a:xfrm>
            <a:off x="6255176" y="1976120"/>
            <a:ext cx="1632900" cy="1632902"/>
          </a:xfrm>
        </p:spPr>
        <p:txBody>
          <a:bodyPr/>
          <a:lstStyle/>
          <a:p>
            <a:endParaRPr lang="id-ID"/>
          </a:p>
        </p:txBody>
      </p:sp>
      <p:sp>
        <p:nvSpPr>
          <p:cNvPr id="14" name="Picture Placeholder 10"/>
          <p:cNvSpPr>
            <a:spLocks noGrp="1"/>
          </p:cNvSpPr>
          <p:nvPr>
            <p:ph type="pic" sz="quarter" idx="14"/>
          </p:nvPr>
        </p:nvSpPr>
        <p:spPr>
          <a:xfrm>
            <a:off x="8220870" y="1976120"/>
            <a:ext cx="1632900" cy="1632902"/>
          </a:xfrm>
        </p:spPr>
        <p:txBody>
          <a:bodyPr/>
          <a:lstStyle/>
          <a:p>
            <a:endParaRPr lang="id-ID"/>
          </a:p>
        </p:txBody>
      </p:sp>
      <p:sp>
        <p:nvSpPr>
          <p:cNvPr id="19" name="Picture Placeholder 10"/>
          <p:cNvSpPr>
            <a:spLocks noGrp="1"/>
          </p:cNvSpPr>
          <p:nvPr>
            <p:ph type="pic" sz="quarter" idx="15"/>
          </p:nvPr>
        </p:nvSpPr>
        <p:spPr>
          <a:xfrm>
            <a:off x="2323788" y="4230211"/>
            <a:ext cx="1632900" cy="1632902"/>
          </a:xfrm>
        </p:spPr>
        <p:txBody>
          <a:bodyPr/>
          <a:lstStyle/>
          <a:p>
            <a:endParaRPr lang="id-ID"/>
          </a:p>
        </p:txBody>
      </p:sp>
      <p:sp>
        <p:nvSpPr>
          <p:cNvPr id="20" name="Picture Placeholder 10"/>
          <p:cNvSpPr>
            <a:spLocks noGrp="1"/>
          </p:cNvSpPr>
          <p:nvPr>
            <p:ph type="pic" sz="quarter" idx="16"/>
          </p:nvPr>
        </p:nvSpPr>
        <p:spPr>
          <a:xfrm>
            <a:off x="4289482" y="4230211"/>
            <a:ext cx="1632900" cy="1632902"/>
          </a:xfrm>
        </p:spPr>
        <p:txBody>
          <a:bodyPr/>
          <a:lstStyle/>
          <a:p>
            <a:endParaRPr lang="id-ID"/>
          </a:p>
        </p:txBody>
      </p:sp>
      <p:sp>
        <p:nvSpPr>
          <p:cNvPr id="21" name="Picture Placeholder 10"/>
          <p:cNvSpPr>
            <a:spLocks noGrp="1"/>
          </p:cNvSpPr>
          <p:nvPr>
            <p:ph type="pic" sz="quarter" idx="17"/>
          </p:nvPr>
        </p:nvSpPr>
        <p:spPr>
          <a:xfrm>
            <a:off x="6255176" y="4230211"/>
            <a:ext cx="1632900" cy="1632902"/>
          </a:xfrm>
        </p:spPr>
        <p:txBody>
          <a:bodyPr/>
          <a:lstStyle/>
          <a:p>
            <a:endParaRPr lang="id-ID"/>
          </a:p>
        </p:txBody>
      </p:sp>
      <p:sp>
        <p:nvSpPr>
          <p:cNvPr id="22" name="Picture Placeholder 10"/>
          <p:cNvSpPr>
            <a:spLocks noGrp="1"/>
          </p:cNvSpPr>
          <p:nvPr>
            <p:ph type="pic" sz="quarter" idx="18"/>
          </p:nvPr>
        </p:nvSpPr>
        <p:spPr>
          <a:xfrm>
            <a:off x="8220870" y="4230211"/>
            <a:ext cx="1632900" cy="1632902"/>
          </a:xfrm>
        </p:spPr>
        <p:txBody>
          <a:bodyPr/>
          <a:lstStyle/>
          <a:p>
            <a:endParaRPr lang="id-ID"/>
          </a:p>
        </p:txBody>
      </p:sp>
    </p:spTree>
    <p:extLst>
      <p:ext uri="{BB962C8B-B14F-4D97-AF65-F5344CB8AC3E}">
        <p14:creationId xmlns:p14="http://schemas.microsoft.com/office/powerpoint/2010/main" val="373371708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8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117600" y="1769842"/>
            <a:ext cx="6159500" cy="3828075"/>
          </a:xfrm>
        </p:spPr>
        <p:txBody>
          <a:bodyPr/>
          <a:lstStyle/>
          <a:p>
            <a:endParaRPr lang="id-ID"/>
          </a:p>
        </p:txBody>
      </p:sp>
    </p:spTree>
    <p:extLst>
      <p:ext uri="{BB962C8B-B14F-4D97-AF65-F5344CB8AC3E}">
        <p14:creationId xmlns:p14="http://schemas.microsoft.com/office/powerpoint/2010/main" val="19951320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
        <p:nvSpPr>
          <p:cNvPr id="2" name="Rectangle 1"/>
          <p:cNvSpPr/>
          <p:nvPr userDrawn="1"/>
        </p:nvSpPr>
        <p:spPr>
          <a:xfrm>
            <a:off x="5143500" y="0"/>
            <a:ext cx="27813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Picture Placeholder 6"/>
          <p:cNvSpPr>
            <a:spLocks noGrp="1"/>
          </p:cNvSpPr>
          <p:nvPr>
            <p:ph type="pic" sz="quarter" idx="10"/>
          </p:nvPr>
        </p:nvSpPr>
        <p:spPr>
          <a:xfrm>
            <a:off x="5232400" y="0"/>
            <a:ext cx="2603500" cy="2209800"/>
          </a:xfrm>
        </p:spPr>
        <p:txBody>
          <a:bodyPr/>
          <a:lstStyle/>
          <a:p>
            <a:endParaRPr lang="id-ID"/>
          </a:p>
        </p:txBody>
      </p:sp>
      <p:sp>
        <p:nvSpPr>
          <p:cNvPr id="8" name="Picture Placeholder 6"/>
          <p:cNvSpPr>
            <a:spLocks noGrp="1"/>
          </p:cNvSpPr>
          <p:nvPr>
            <p:ph type="pic" sz="quarter" idx="11"/>
          </p:nvPr>
        </p:nvSpPr>
        <p:spPr>
          <a:xfrm>
            <a:off x="5232400" y="2298700"/>
            <a:ext cx="2603500" cy="2260600"/>
          </a:xfrm>
        </p:spPr>
        <p:txBody>
          <a:bodyPr/>
          <a:lstStyle/>
          <a:p>
            <a:endParaRPr lang="id-ID"/>
          </a:p>
        </p:txBody>
      </p:sp>
      <p:sp>
        <p:nvSpPr>
          <p:cNvPr id="9" name="Picture Placeholder 6"/>
          <p:cNvSpPr>
            <a:spLocks noGrp="1"/>
          </p:cNvSpPr>
          <p:nvPr>
            <p:ph type="pic" sz="quarter" idx="12"/>
          </p:nvPr>
        </p:nvSpPr>
        <p:spPr>
          <a:xfrm>
            <a:off x="5232400" y="4648200"/>
            <a:ext cx="2603500" cy="2209800"/>
          </a:xfrm>
        </p:spPr>
        <p:txBody>
          <a:bodyPr/>
          <a:lstStyle/>
          <a:p>
            <a:endParaRPr lang="id-ID"/>
          </a:p>
        </p:txBody>
      </p:sp>
    </p:spTree>
    <p:extLst>
      <p:ext uri="{BB962C8B-B14F-4D97-AF65-F5344CB8AC3E}">
        <p14:creationId xmlns:p14="http://schemas.microsoft.com/office/powerpoint/2010/main" val="5593497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034546" y="4417184"/>
            <a:ext cx="2457615" cy="5015278"/>
          </a:xfrm>
          <a:prstGeom prst="rect">
            <a:avLst/>
          </a:prstGeom>
        </p:spPr>
      </p:pic>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35820" y="2655357"/>
            <a:ext cx="2457615" cy="5015278"/>
          </a:xfrm>
          <a:prstGeom prst="rect">
            <a:avLst/>
          </a:prstGeom>
        </p:spPr>
      </p:pic>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034546" y="-822891"/>
            <a:ext cx="2457615" cy="5015278"/>
          </a:xfrm>
          <a:prstGeom prst="rect">
            <a:avLst/>
          </a:prstGeom>
        </p:spPr>
      </p:pic>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35820" y="-2584718"/>
            <a:ext cx="2457615" cy="5015278"/>
          </a:xfrm>
          <a:prstGeom prst="rect">
            <a:avLst/>
          </a:prstGeom>
        </p:spPr>
      </p:pic>
      <p:sp>
        <p:nvSpPr>
          <p:cNvPr id="11" name="Picture Placeholder 10"/>
          <p:cNvSpPr>
            <a:spLocks noGrp="1"/>
          </p:cNvSpPr>
          <p:nvPr>
            <p:ph type="pic" sz="quarter" idx="10"/>
          </p:nvPr>
        </p:nvSpPr>
        <p:spPr>
          <a:xfrm>
            <a:off x="6662738" y="0"/>
            <a:ext cx="1981200" cy="1671638"/>
          </a:xfrm>
        </p:spPr>
        <p:txBody>
          <a:bodyPr/>
          <a:lstStyle/>
          <a:p>
            <a:endParaRPr lang="id-ID"/>
          </a:p>
        </p:txBody>
      </p:sp>
      <p:sp>
        <p:nvSpPr>
          <p:cNvPr id="12" name="Picture Placeholder 10"/>
          <p:cNvSpPr>
            <a:spLocks noGrp="1"/>
          </p:cNvSpPr>
          <p:nvPr>
            <p:ph type="pic" sz="quarter" idx="11"/>
          </p:nvPr>
        </p:nvSpPr>
        <p:spPr>
          <a:xfrm>
            <a:off x="9272753" y="-1"/>
            <a:ext cx="1981200" cy="3445329"/>
          </a:xfrm>
        </p:spPr>
        <p:txBody>
          <a:bodyPr/>
          <a:lstStyle/>
          <a:p>
            <a:endParaRPr lang="id-ID"/>
          </a:p>
        </p:txBody>
      </p:sp>
      <p:sp>
        <p:nvSpPr>
          <p:cNvPr id="13" name="Picture Placeholder 10"/>
          <p:cNvSpPr>
            <a:spLocks noGrp="1"/>
          </p:cNvSpPr>
          <p:nvPr>
            <p:ph type="pic" sz="quarter" idx="12"/>
          </p:nvPr>
        </p:nvSpPr>
        <p:spPr>
          <a:xfrm>
            <a:off x="6674027" y="3421857"/>
            <a:ext cx="1981200" cy="3436144"/>
          </a:xfrm>
        </p:spPr>
        <p:txBody>
          <a:bodyPr/>
          <a:lstStyle/>
          <a:p>
            <a:endParaRPr lang="id-ID"/>
          </a:p>
        </p:txBody>
      </p:sp>
      <p:sp>
        <p:nvSpPr>
          <p:cNvPr id="14" name="Picture Placeholder 10"/>
          <p:cNvSpPr>
            <a:spLocks noGrp="1"/>
          </p:cNvSpPr>
          <p:nvPr>
            <p:ph type="pic" sz="quarter" idx="13"/>
          </p:nvPr>
        </p:nvSpPr>
        <p:spPr>
          <a:xfrm>
            <a:off x="9272753" y="5193763"/>
            <a:ext cx="1981200" cy="1664237"/>
          </a:xfrm>
        </p:spPr>
        <p:txBody>
          <a:bodyPr/>
          <a:lstStyle/>
          <a:p>
            <a:endParaRPr lang="id-ID"/>
          </a:p>
        </p:txBody>
      </p:sp>
    </p:spTree>
    <p:extLst>
      <p:ext uri="{BB962C8B-B14F-4D97-AF65-F5344CB8AC3E}">
        <p14:creationId xmlns:p14="http://schemas.microsoft.com/office/powerpoint/2010/main" val="18473760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56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054100" y="2565400"/>
            <a:ext cx="2298700" cy="2298700"/>
          </a:xfrm>
        </p:spPr>
        <p:txBody>
          <a:bodyPr/>
          <a:lstStyle/>
          <a:p>
            <a:endParaRPr lang="id-ID"/>
          </a:p>
        </p:txBody>
      </p:sp>
      <p:sp>
        <p:nvSpPr>
          <p:cNvPr id="8" name="Picture Placeholder 6"/>
          <p:cNvSpPr>
            <a:spLocks noGrp="1"/>
          </p:cNvSpPr>
          <p:nvPr>
            <p:ph type="pic" sz="quarter" idx="11"/>
          </p:nvPr>
        </p:nvSpPr>
        <p:spPr>
          <a:xfrm>
            <a:off x="3695700" y="2565400"/>
            <a:ext cx="2298700" cy="2298700"/>
          </a:xfrm>
        </p:spPr>
        <p:txBody>
          <a:bodyPr/>
          <a:lstStyle/>
          <a:p>
            <a:endParaRPr lang="id-ID"/>
          </a:p>
        </p:txBody>
      </p:sp>
      <p:sp>
        <p:nvSpPr>
          <p:cNvPr id="9" name="Picture Placeholder 6"/>
          <p:cNvSpPr>
            <a:spLocks noGrp="1"/>
          </p:cNvSpPr>
          <p:nvPr>
            <p:ph type="pic" sz="quarter" idx="12"/>
          </p:nvPr>
        </p:nvSpPr>
        <p:spPr>
          <a:xfrm>
            <a:off x="6337300" y="2565400"/>
            <a:ext cx="2298700" cy="2298700"/>
          </a:xfrm>
        </p:spPr>
        <p:txBody>
          <a:bodyPr/>
          <a:lstStyle/>
          <a:p>
            <a:endParaRPr lang="id-ID"/>
          </a:p>
        </p:txBody>
      </p:sp>
      <p:sp>
        <p:nvSpPr>
          <p:cNvPr id="10" name="Picture Placeholder 6"/>
          <p:cNvSpPr>
            <a:spLocks noGrp="1"/>
          </p:cNvSpPr>
          <p:nvPr>
            <p:ph type="pic" sz="quarter" idx="13"/>
          </p:nvPr>
        </p:nvSpPr>
        <p:spPr>
          <a:xfrm>
            <a:off x="8978900" y="2565400"/>
            <a:ext cx="2298700" cy="2298700"/>
          </a:xfrm>
        </p:spPr>
        <p:txBody>
          <a:bodyPr/>
          <a:lstStyle/>
          <a:p>
            <a:endParaRPr lang="id-ID"/>
          </a:p>
        </p:txBody>
      </p:sp>
    </p:spTree>
    <p:extLst>
      <p:ext uri="{BB962C8B-B14F-4D97-AF65-F5344CB8AC3E}">
        <p14:creationId xmlns:p14="http://schemas.microsoft.com/office/powerpoint/2010/main" val="36579330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5_Custom Layout">
    <p:spTree>
      <p:nvGrpSpPr>
        <p:cNvPr id="1" name=""/>
        <p:cNvGrpSpPr/>
        <p:nvPr/>
      </p:nvGrpSpPr>
      <p:grpSpPr>
        <a:xfrm>
          <a:off x="0" y="0"/>
          <a:ext cx="0" cy="0"/>
          <a:chOff x="0" y="0"/>
          <a:chExt cx="0" cy="0"/>
        </a:xfrm>
      </p:grpSpPr>
      <p:pic>
        <p:nvPicPr>
          <p:cNvPr id="7" name="Picture 6" descr="iPhone6_mockup_front_white.png"/>
          <p:cNvPicPr>
            <a:picLocks noChangeAspect="1"/>
          </p:cNvPicPr>
          <p:nvPr userDrawn="1"/>
        </p:nvPicPr>
        <p:blipFill>
          <a:blip r:embed="rId2" cstate="screen">
            <a:extLst>
              <a:ext uri="{BEBA8EAE-BF5A-486C-A8C5-ECC9F3942E4B}">
                <a14:imgProps xmlns:a14="http://schemas.microsoft.com/office/drawing/2010/main">
                  <a14:imgLayer r:embed="rId3">
                    <a14:imgEffect>
                      <a14:sharpenSoften amount="50000"/>
                    </a14:imgEffect>
                    <a14:imgEffect>
                      <a14:saturation sat="300000"/>
                    </a14:imgEffect>
                  </a14:imgLayer>
                </a14:imgProps>
              </a:ext>
              <a:ext uri="{28A0092B-C50C-407E-A947-70E740481C1C}">
                <a14:useLocalDpi xmlns:a14="http://schemas.microsoft.com/office/drawing/2010/main"/>
              </a:ext>
            </a:extLst>
          </a:blip>
          <a:stretch>
            <a:fillRect/>
          </a:stretch>
        </p:blipFill>
        <p:spPr>
          <a:xfrm>
            <a:off x="5128099" y="1056948"/>
            <a:ext cx="3020357" cy="4810452"/>
          </a:xfrm>
          <a:prstGeom prst="rect">
            <a:avLst/>
          </a:prstGeom>
        </p:spPr>
      </p:pic>
      <p:sp>
        <p:nvSpPr>
          <p:cNvPr id="327" name="Picture Placeholder 7"/>
          <p:cNvSpPr>
            <a:spLocks noGrp="1"/>
          </p:cNvSpPr>
          <p:nvPr>
            <p:ph type="pic" sz="quarter" idx="12"/>
          </p:nvPr>
        </p:nvSpPr>
        <p:spPr>
          <a:xfrm>
            <a:off x="5726906" y="1833563"/>
            <a:ext cx="1231107" cy="3243262"/>
          </a:xfrm>
          <a:prstGeom prst="rect">
            <a:avLst/>
          </a:prstGeom>
        </p:spPr>
        <p:txBody>
          <a:bodyPr/>
          <a:lstStyle/>
          <a:p>
            <a:endParaRPr lang="id-ID" dirty="0"/>
          </a:p>
        </p:txBody>
      </p:sp>
      <p:pic>
        <p:nvPicPr>
          <p:cNvPr id="6" name="Picture 5" descr="iPhone6_mockup_front_white.png"/>
          <p:cNvPicPr>
            <a:picLocks noChangeAspect="1"/>
          </p:cNvPicPr>
          <p:nvPr userDrawn="1"/>
        </p:nvPicPr>
        <p:blipFill>
          <a:blip r:embed="rId2" cstate="screen">
            <a:extLst>
              <a:ext uri="{BEBA8EAE-BF5A-486C-A8C5-ECC9F3942E4B}">
                <a14:imgProps xmlns:a14="http://schemas.microsoft.com/office/drawing/2010/main">
                  <a14:imgLayer r:embed="rId3">
                    <a14:imgEffect>
                      <a14:sharpenSoften amount="50000"/>
                    </a14:imgEffect>
                    <a14:imgEffect>
                      <a14:saturation sat="300000"/>
                    </a14:imgEffect>
                  </a14:imgLayer>
                </a14:imgProps>
              </a:ext>
              <a:ext uri="{28A0092B-C50C-407E-A947-70E740481C1C}">
                <a14:useLocalDpi xmlns:a14="http://schemas.microsoft.com/office/drawing/2010/main"/>
              </a:ext>
            </a:extLst>
          </a:blip>
          <a:stretch>
            <a:fillRect/>
          </a:stretch>
        </p:blipFill>
        <p:spPr>
          <a:xfrm>
            <a:off x="8516756" y="1143008"/>
            <a:ext cx="3020357" cy="4724392"/>
          </a:xfrm>
          <a:prstGeom prst="rect">
            <a:avLst/>
          </a:prstGeom>
        </p:spPr>
      </p:pic>
      <p:pic>
        <p:nvPicPr>
          <p:cNvPr id="9" name="Picture 8" descr="iPhone6_mockup_front_white.png"/>
          <p:cNvPicPr>
            <a:picLocks noChangeAspect="1"/>
          </p:cNvPicPr>
          <p:nvPr userDrawn="1"/>
        </p:nvPicPr>
        <p:blipFill>
          <a:blip r:embed="rId2" cstate="screen">
            <a:extLst>
              <a:ext uri="{BEBA8EAE-BF5A-486C-A8C5-ECC9F3942E4B}">
                <a14:imgProps xmlns:a14="http://schemas.microsoft.com/office/drawing/2010/main">
                  <a14:imgLayer r:embed="rId3">
                    <a14:imgEffect>
                      <a14:sharpenSoften amount="50000"/>
                    </a14:imgEffect>
                    <a14:imgEffect>
                      <a14:saturation sat="300000"/>
                    </a14:imgEffect>
                  </a14:imgLayer>
                </a14:imgProps>
              </a:ext>
              <a:ext uri="{28A0092B-C50C-407E-A947-70E740481C1C}">
                <a14:useLocalDpi xmlns:a14="http://schemas.microsoft.com/office/drawing/2010/main"/>
              </a:ext>
            </a:extLst>
          </a:blip>
          <a:stretch>
            <a:fillRect/>
          </a:stretch>
        </p:blipFill>
        <p:spPr>
          <a:xfrm>
            <a:off x="6337300" y="365510"/>
            <a:ext cx="3907143" cy="6111489"/>
          </a:xfrm>
          <a:prstGeom prst="rect">
            <a:avLst/>
          </a:prstGeom>
        </p:spPr>
      </p:pic>
      <p:sp>
        <p:nvSpPr>
          <p:cNvPr id="5" name="Picture Placeholder 7"/>
          <p:cNvSpPr>
            <a:spLocks noGrp="1"/>
          </p:cNvSpPr>
          <p:nvPr>
            <p:ph type="pic" sz="quarter" idx="11"/>
          </p:nvPr>
        </p:nvSpPr>
        <p:spPr>
          <a:xfrm>
            <a:off x="9583646" y="1900238"/>
            <a:ext cx="1321593" cy="3193260"/>
          </a:xfrm>
          <a:prstGeom prst="rect">
            <a:avLst/>
          </a:prstGeom>
        </p:spPr>
        <p:txBody>
          <a:bodyPr/>
          <a:lstStyle/>
          <a:p>
            <a:endParaRPr lang="id-ID" dirty="0"/>
          </a:p>
        </p:txBody>
      </p:sp>
      <p:sp>
        <p:nvSpPr>
          <p:cNvPr id="8" name="Picture Placeholder 7"/>
          <p:cNvSpPr>
            <a:spLocks noGrp="1"/>
          </p:cNvSpPr>
          <p:nvPr>
            <p:ph type="pic" sz="quarter" idx="10"/>
          </p:nvPr>
        </p:nvSpPr>
        <p:spPr>
          <a:xfrm>
            <a:off x="7115175" y="1347788"/>
            <a:ext cx="2314576" cy="4132262"/>
          </a:xfrm>
          <a:prstGeom prst="rect">
            <a:avLst/>
          </a:prstGeom>
        </p:spPr>
        <p:txBody>
          <a:bodyPr/>
          <a:lstStyle/>
          <a:p>
            <a:endParaRPr lang="id-ID" dirty="0"/>
          </a:p>
        </p:txBody>
      </p:sp>
    </p:spTree>
    <p:extLst>
      <p:ext uri="{BB962C8B-B14F-4D97-AF65-F5344CB8AC3E}">
        <p14:creationId xmlns:p14="http://schemas.microsoft.com/office/powerpoint/2010/main" val="41622412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584201"/>
            <a:ext cx="6134100" cy="3425371"/>
          </a:xfrm>
        </p:spPr>
        <p:txBody>
          <a:bodyPr/>
          <a:lstStyle/>
          <a:p>
            <a:endParaRPr lang="id-ID" dirty="0"/>
          </a:p>
        </p:txBody>
      </p:sp>
      <p:sp>
        <p:nvSpPr>
          <p:cNvPr id="8" name="Picture Placeholder 6"/>
          <p:cNvSpPr>
            <a:spLocks noGrp="1"/>
          </p:cNvSpPr>
          <p:nvPr>
            <p:ph type="pic" sz="quarter" idx="11"/>
          </p:nvPr>
        </p:nvSpPr>
        <p:spPr>
          <a:xfrm>
            <a:off x="6134100" y="584201"/>
            <a:ext cx="6057900" cy="3425371"/>
          </a:xfrm>
        </p:spPr>
        <p:txBody>
          <a:bodyPr/>
          <a:lstStyle/>
          <a:p>
            <a:endParaRPr lang="id-ID"/>
          </a:p>
        </p:txBody>
      </p:sp>
      <p:sp>
        <p:nvSpPr>
          <p:cNvPr id="4" name="Rectangle 3"/>
          <p:cNvSpPr/>
          <p:nvPr userDrawn="1"/>
        </p:nvSpPr>
        <p:spPr>
          <a:xfrm>
            <a:off x="0" y="1"/>
            <a:ext cx="12192000" cy="5842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42109083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2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2667000" y="596898"/>
            <a:ext cx="2197100" cy="2959100"/>
          </a:xfrm>
        </p:spPr>
        <p:txBody>
          <a:bodyPr/>
          <a:lstStyle/>
          <a:p>
            <a:endParaRPr lang="id-ID"/>
          </a:p>
        </p:txBody>
      </p:sp>
      <p:sp>
        <p:nvSpPr>
          <p:cNvPr id="10" name="Picture Placeholder 9"/>
          <p:cNvSpPr>
            <a:spLocks noGrp="1"/>
          </p:cNvSpPr>
          <p:nvPr>
            <p:ph type="pic" sz="quarter" idx="12"/>
          </p:nvPr>
        </p:nvSpPr>
        <p:spPr>
          <a:xfrm>
            <a:off x="3507468" y="3643083"/>
            <a:ext cx="2713264" cy="2612571"/>
          </a:xfrm>
        </p:spPr>
        <p:txBody>
          <a:bodyPr/>
          <a:lstStyle/>
          <a:p>
            <a:endParaRPr lang="id-ID"/>
          </a:p>
        </p:txBody>
      </p:sp>
      <p:sp>
        <p:nvSpPr>
          <p:cNvPr id="3" name="Picture Placeholder 2"/>
          <p:cNvSpPr>
            <a:spLocks noGrp="1"/>
          </p:cNvSpPr>
          <p:nvPr>
            <p:ph type="pic" sz="quarter" idx="13"/>
          </p:nvPr>
        </p:nvSpPr>
        <p:spPr>
          <a:xfrm>
            <a:off x="406400" y="2525483"/>
            <a:ext cx="2990850" cy="2235200"/>
          </a:xfrm>
        </p:spPr>
        <p:txBody>
          <a:bodyPr/>
          <a:lstStyle/>
          <a:p>
            <a:endParaRPr lang="id-ID"/>
          </a:p>
        </p:txBody>
      </p:sp>
    </p:spTree>
    <p:extLst>
      <p:ext uri="{BB962C8B-B14F-4D97-AF65-F5344CB8AC3E}">
        <p14:creationId xmlns:p14="http://schemas.microsoft.com/office/powerpoint/2010/main" val="27644021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850900" y="1447800"/>
            <a:ext cx="1828800" cy="1841500"/>
          </a:xfrm>
        </p:spPr>
        <p:txBody>
          <a:bodyPr/>
          <a:lstStyle/>
          <a:p>
            <a:endParaRPr lang="id-ID"/>
          </a:p>
        </p:txBody>
      </p:sp>
      <p:sp>
        <p:nvSpPr>
          <p:cNvPr id="8" name="Picture Placeholder 6"/>
          <p:cNvSpPr>
            <a:spLocks noGrp="1"/>
          </p:cNvSpPr>
          <p:nvPr>
            <p:ph type="pic" sz="quarter" idx="11"/>
          </p:nvPr>
        </p:nvSpPr>
        <p:spPr>
          <a:xfrm>
            <a:off x="850900" y="3429000"/>
            <a:ext cx="1828800" cy="1841500"/>
          </a:xfrm>
        </p:spPr>
        <p:txBody>
          <a:bodyPr/>
          <a:lstStyle/>
          <a:p>
            <a:endParaRPr lang="id-ID"/>
          </a:p>
        </p:txBody>
      </p:sp>
      <p:sp>
        <p:nvSpPr>
          <p:cNvPr id="9" name="Picture Placeholder 6"/>
          <p:cNvSpPr>
            <a:spLocks noGrp="1"/>
          </p:cNvSpPr>
          <p:nvPr>
            <p:ph type="pic" sz="quarter" idx="12"/>
          </p:nvPr>
        </p:nvSpPr>
        <p:spPr>
          <a:xfrm>
            <a:off x="2819400" y="1447800"/>
            <a:ext cx="1828800" cy="1841500"/>
          </a:xfrm>
        </p:spPr>
        <p:txBody>
          <a:bodyPr/>
          <a:lstStyle/>
          <a:p>
            <a:endParaRPr lang="id-ID"/>
          </a:p>
        </p:txBody>
      </p:sp>
      <p:sp>
        <p:nvSpPr>
          <p:cNvPr id="10" name="Picture Placeholder 6"/>
          <p:cNvSpPr>
            <a:spLocks noGrp="1"/>
          </p:cNvSpPr>
          <p:nvPr>
            <p:ph type="pic" sz="quarter" idx="13"/>
          </p:nvPr>
        </p:nvSpPr>
        <p:spPr>
          <a:xfrm>
            <a:off x="2819400" y="3429000"/>
            <a:ext cx="1828800" cy="1841500"/>
          </a:xfrm>
        </p:spPr>
        <p:txBody>
          <a:bodyPr/>
          <a:lstStyle/>
          <a:p>
            <a:endParaRPr lang="id-ID"/>
          </a:p>
        </p:txBody>
      </p:sp>
      <p:sp>
        <p:nvSpPr>
          <p:cNvPr id="2" name="Rectangle 1"/>
          <p:cNvSpPr/>
          <p:nvPr userDrawn="1"/>
        </p:nvSpPr>
        <p:spPr>
          <a:xfrm>
            <a:off x="4787900" y="1447800"/>
            <a:ext cx="7404100" cy="38227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84141252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6_Custom Layout">
    <p:spTree>
      <p:nvGrpSpPr>
        <p:cNvPr id="1" name=""/>
        <p:cNvGrpSpPr/>
        <p:nvPr/>
      </p:nvGrpSpPr>
      <p:grpSpPr>
        <a:xfrm>
          <a:off x="0" y="0"/>
          <a:ext cx="0" cy="0"/>
          <a:chOff x="0" y="0"/>
          <a:chExt cx="0" cy="0"/>
        </a:xfrm>
      </p:grpSpPr>
      <p:sp>
        <p:nvSpPr>
          <p:cNvPr id="6" name="Picture Placeholder 6"/>
          <p:cNvSpPr>
            <a:spLocks noGrp="1"/>
          </p:cNvSpPr>
          <p:nvPr>
            <p:ph type="pic" sz="quarter" idx="10"/>
          </p:nvPr>
        </p:nvSpPr>
        <p:spPr>
          <a:xfrm>
            <a:off x="1269999" y="1732280"/>
            <a:ext cx="1972129" cy="1841500"/>
          </a:xfrm>
        </p:spPr>
        <p:txBody>
          <a:bodyPr/>
          <a:lstStyle/>
          <a:p>
            <a:endParaRPr lang="id-ID"/>
          </a:p>
        </p:txBody>
      </p:sp>
      <p:sp>
        <p:nvSpPr>
          <p:cNvPr id="7" name="Picture Placeholder 6"/>
          <p:cNvSpPr>
            <a:spLocks noGrp="1"/>
          </p:cNvSpPr>
          <p:nvPr>
            <p:ph type="pic" sz="quarter" idx="11"/>
          </p:nvPr>
        </p:nvSpPr>
        <p:spPr>
          <a:xfrm>
            <a:off x="1727199" y="3296920"/>
            <a:ext cx="1972129" cy="1841500"/>
          </a:xfrm>
        </p:spPr>
        <p:txBody>
          <a:bodyPr/>
          <a:lstStyle/>
          <a:p>
            <a:endParaRPr lang="id-ID"/>
          </a:p>
        </p:txBody>
      </p:sp>
      <p:sp>
        <p:nvSpPr>
          <p:cNvPr id="8" name="Picture Placeholder 6"/>
          <p:cNvSpPr>
            <a:spLocks noGrp="1"/>
          </p:cNvSpPr>
          <p:nvPr>
            <p:ph type="pic" sz="quarter" idx="12"/>
          </p:nvPr>
        </p:nvSpPr>
        <p:spPr>
          <a:xfrm>
            <a:off x="3534228" y="934720"/>
            <a:ext cx="3107872" cy="2902014"/>
          </a:xfrm>
        </p:spPr>
        <p:txBody>
          <a:bodyPr/>
          <a:lstStyle/>
          <a:p>
            <a:endParaRPr lang="id-ID"/>
          </a:p>
        </p:txBody>
      </p:sp>
      <p:sp>
        <p:nvSpPr>
          <p:cNvPr id="9" name="Picture Placeholder 6"/>
          <p:cNvSpPr>
            <a:spLocks noGrp="1"/>
          </p:cNvSpPr>
          <p:nvPr>
            <p:ph type="pic" sz="quarter" idx="13"/>
          </p:nvPr>
        </p:nvSpPr>
        <p:spPr>
          <a:xfrm>
            <a:off x="3534228" y="4038600"/>
            <a:ext cx="1972129" cy="1841500"/>
          </a:xfrm>
        </p:spPr>
        <p:txBody>
          <a:bodyPr/>
          <a:lstStyle/>
          <a:p>
            <a:endParaRPr lang="id-ID"/>
          </a:p>
        </p:txBody>
      </p:sp>
    </p:spTree>
    <p:extLst>
      <p:ext uri="{BB962C8B-B14F-4D97-AF65-F5344CB8AC3E}">
        <p14:creationId xmlns:p14="http://schemas.microsoft.com/office/powerpoint/2010/main" val="18222277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7_Custom Layout">
    <p:spTree>
      <p:nvGrpSpPr>
        <p:cNvPr id="1" name=""/>
        <p:cNvGrpSpPr/>
        <p:nvPr/>
      </p:nvGrpSpPr>
      <p:grpSpPr>
        <a:xfrm>
          <a:off x="0" y="0"/>
          <a:ext cx="0" cy="0"/>
          <a:chOff x="0" y="0"/>
          <a:chExt cx="0" cy="0"/>
        </a:xfrm>
      </p:grpSpPr>
      <p:sp>
        <p:nvSpPr>
          <p:cNvPr id="4" name="Rectangle 3"/>
          <p:cNvSpPr/>
          <p:nvPr userDrawn="1"/>
        </p:nvSpPr>
        <p:spPr>
          <a:xfrm>
            <a:off x="819150" y="3599542"/>
            <a:ext cx="10553700" cy="26762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Picture Placeholder 3"/>
          <p:cNvSpPr>
            <a:spLocks noGrp="1"/>
          </p:cNvSpPr>
          <p:nvPr>
            <p:ph type="pic" sz="quarter" idx="10"/>
          </p:nvPr>
        </p:nvSpPr>
        <p:spPr>
          <a:xfrm>
            <a:off x="819150" y="584199"/>
            <a:ext cx="10553700" cy="3015343"/>
          </a:xfrm>
          <a:prstGeom prst="rect">
            <a:avLst/>
          </a:prstGeom>
        </p:spPr>
        <p:txBody>
          <a:bodyPr/>
          <a:lstStyle/>
          <a:p>
            <a:endParaRPr lang="id-ID"/>
          </a:p>
        </p:txBody>
      </p:sp>
    </p:spTree>
    <p:extLst>
      <p:ext uri="{BB962C8B-B14F-4D97-AF65-F5344CB8AC3E}">
        <p14:creationId xmlns:p14="http://schemas.microsoft.com/office/powerpoint/2010/main" val="23584424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6096000" y="0"/>
            <a:ext cx="6096000" cy="6858000"/>
          </a:xfrm>
        </p:spPr>
        <p:txBody>
          <a:bodyPr/>
          <a:lstStyle/>
          <a:p>
            <a:endParaRPr lang="id-ID"/>
          </a:p>
        </p:txBody>
      </p:sp>
      <p:sp>
        <p:nvSpPr>
          <p:cNvPr id="9" name="Picture Placeholder 8"/>
          <p:cNvSpPr>
            <a:spLocks noGrp="1"/>
          </p:cNvSpPr>
          <p:nvPr>
            <p:ph type="pic" sz="quarter" idx="11"/>
          </p:nvPr>
        </p:nvSpPr>
        <p:spPr>
          <a:xfrm>
            <a:off x="741363" y="2143760"/>
            <a:ext cx="925512" cy="923925"/>
          </a:xfrm>
        </p:spPr>
        <p:txBody>
          <a:bodyPr/>
          <a:lstStyle/>
          <a:p>
            <a:endParaRPr lang="id-ID"/>
          </a:p>
        </p:txBody>
      </p:sp>
      <p:sp>
        <p:nvSpPr>
          <p:cNvPr id="10" name="Picture Placeholder 8"/>
          <p:cNvSpPr>
            <a:spLocks noGrp="1"/>
          </p:cNvSpPr>
          <p:nvPr>
            <p:ph type="pic" sz="quarter" idx="12"/>
          </p:nvPr>
        </p:nvSpPr>
        <p:spPr>
          <a:xfrm>
            <a:off x="1917780" y="2143759"/>
            <a:ext cx="925512" cy="923925"/>
          </a:xfrm>
        </p:spPr>
        <p:txBody>
          <a:bodyPr/>
          <a:lstStyle/>
          <a:p>
            <a:endParaRPr lang="id-ID" dirty="0"/>
          </a:p>
        </p:txBody>
      </p:sp>
      <p:sp>
        <p:nvSpPr>
          <p:cNvPr id="11" name="Picture Placeholder 8"/>
          <p:cNvSpPr>
            <a:spLocks noGrp="1"/>
          </p:cNvSpPr>
          <p:nvPr>
            <p:ph type="pic" sz="quarter" idx="13"/>
          </p:nvPr>
        </p:nvSpPr>
        <p:spPr>
          <a:xfrm>
            <a:off x="3187462" y="2143758"/>
            <a:ext cx="925512" cy="923925"/>
          </a:xfrm>
        </p:spPr>
        <p:txBody>
          <a:bodyPr/>
          <a:lstStyle/>
          <a:p>
            <a:endParaRPr lang="id-ID" dirty="0"/>
          </a:p>
        </p:txBody>
      </p:sp>
      <p:sp>
        <p:nvSpPr>
          <p:cNvPr id="12" name="Picture Placeholder 8"/>
          <p:cNvSpPr>
            <a:spLocks noGrp="1"/>
          </p:cNvSpPr>
          <p:nvPr>
            <p:ph type="pic" sz="quarter" idx="14"/>
          </p:nvPr>
        </p:nvSpPr>
        <p:spPr>
          <a:xfrm>
            <a:off x="4363562" y="2143757"/>
            <a:ext cx="925512" cy="923925"/>
          </a:xfrm>
        </p:spPr>
        <p:txBody>
          <a:bodyPr/>
          <a:lstStyle/>
          <a:p>
            <a:endParaRPr lang="id-ID" dirty="0"/>
          </a:p>
        </p:txBody>
      </p:sp>
    </p:spTree>
    <p:extLst>
      <p:ext uri="{BB962C8B-B14F-4D97-AF65-F5344CB8AC3E}">
        <p14:creationId xmlns:p14="http://schemas.microsoft.com/office/powerpoint/2010/main" val="22641573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38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3924300" y="673100"/>
            <a:ext cx="2209800" cy="3467100"/>
          </a:xfrm>
        </p:spPr>
        <p:txBody>
          <a:bodyPr/>
          <a:lstStyle/>
          <a:p>
            <a:endParaRPr lang="id-ID"/>
          </a:p>
        </p:txBody>
      </p:sp>
      <p:sp>
        <p:nvSpPr>
          <p:cNvPr id="9" name="Picture Placeholder 8"/>
          <p:cNvSpPr>
            <a:spLocks noGrp="1"/>
          </p:cNvSpPr>
          <p:nvPr>
            <p:ph type="pic" sz="quarter" idx="11"/>
          </p:nvPr>
        </p:nvSpPr>
        <p:spPr>
          <a:xfrm>
            <a:off x="3937000" y="4279900"/>
            <a:ext cx="2184400" cy="1917700"/>
          </a:xfrm>
        </p:spPr>
        <p:txBody>
          <a:bodyPr/>
          <a:lstStyle/>
          <a:p>
            <a:endParaRPr lang="id-ID"/>
          </a:p>
        </p:txBody>
      </p:sp>
      <p:sp>
        <p:nvSpPr>
          <p:cNvPr id="10" name="Picture Placeholder 6"/>
          <p:cNvSpPr>
            <a:spLocks noGrp="1"/>
          </p:cNvSpPr>
          <p:nvPr>
            <p:ph type="pic" sz="quarter" idx="12"/>
          </p:nvPr>
        </p:nvSpPr>
        <p:spPr>
          <a:xfrm>
            <a:off x="6261100" y="2730500"/>
            <a:ext cx="2209800" cy="3467100"/>
          </a:xfrm>
        </p:spPr>
        <p:txBody>
          <a:bodyPr/>
          <a:lstStyle/>
          <a:p>
            <a:endParaRPr lang="id-ID"/>
          </a:p>
        </p:txBody>
      </p:sp>
      <p:sp>
        <p:nvSpPr>
          <p:cNvPr id="11" name="Picture Placeholder 8"/>
          <p:cNvSpPr>
            <a:spLocks noGrp="1"/>
          </p:cNvSpPr>
          <p:nvPr>
            <p:ph type="pic" sz="quarter" idx="13"/>
          </p:nvPr>
        </p:nvSpPr>
        <p:spPr>
          <a:xfrm>
            <a:off x="6273800" y="673100"/>
            <a:ext cx="2184400" cy="1917700"/>
          </a:xfrm>
        </p:spPr>
        <p:txBody>
          <a:bodyPr/>
          <a:lstStyle/>
          <a:p>
            <a:endParaRPr lang="id-ID"/>
          </a:p>
        </p:txBody>
      </p:sp>
    </p:spTree>
    <p:extLst>
      <p:ext uri="{BB962C8B-B14F-4D97-AF65-F5344CB8AC3E}">
        <p14:creationId xmlns:p14="http://schemas.microsoft.com/office/powerpoint/2010/main" val="356858897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9_Custom Layout">
    <p:spTree>
      <p:nvGrpSpPr>
        <p:cNvPr id="1" name=""/>
        <p:cNvGrpSpPr/>
        <p:nvPr/>
      </p:nvGrpSpPr>
      <p:grpSpPr>
        <a:xfrm>
          <a:off x="0" y="0"/>
          <a:ext cx="0" cy="0"/>
          <a:chOff x="0" y="0"/>
          <a:chExt cx="0" cy="0"/>
        </a:xfrm>
      </p:grpSpPr>
      <p:cxnSp>
        <p:nvCxnSpPr>
          <p:cNvPr id="6" name="Прямая соединительная линия 38"/>
          <p:cNvCxnSpPr/>
          <p:nvPr userDrawn="1"/>
        </p:nvCxnSpPr>
        <p:spPr>
          <a:xfrm>
            <a:off x="4508499" y="0"/>
            <a:ext cx="0" cy="6858000"/>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42"/>
          <p:cNvCxnSpPr/>
          <p:nvPr userDrawn="1"/>
        </p:nvCxnSpPr>
        <p:spPr>
          <a:xfrm>
            <a:off x="7639811" y="0"/>
            <a:ext cx="0" cy="6858000"/>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43"/>
          <p:cNvCxnSpPr/>
          <p:nvPr userDrawn="1"/>
        </p:nvCxnSpPr>
        <p:spPr>
          <a:xfrm>
            <a:off x="1316935" y="0"/>
            <a:ext cx="0" cy="6858000"/>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44"/>
          <p:cNvCxnSpPr/>
          <p:nvPr userDrawn="1"/>
        </p:nvCxnSpPr>
        <p:spPr>
          <a:xfrm>
            <a:off x="10596449" y="0"/>
            <a:ext cx="0" cy="6858000"/>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59484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40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503680" y="2212528"/>
            <a:ext cx="5312728" cy="3398144"/>
          </a:xfrm>
        </p:spPr>
        <p:txBody>
          <a:bodyPr/>
          <a:lstStyle/>
          <a:p>
            <a:endParaRPr lang="id-ID"/>
          </a:p>
        </p:txBody>
      </p:sp>
    </p:spTree>
    <p:extLst>
      <p:ext uri="{BB962C8B-B14F-4D97-AF65-F5344CB8AC3E}">
        <p14:creationId xmlns:p14="http://schemas.microsoft.com/office/powerpoint/2010/main" val="29652387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41_Custom Layout">
    <p:spTree>
      <p:nvGrpSpPr>
        <p:cNvPr id="1" name=""/>
        <p:cNvGrpSpPr/>
        <p:nvPr/>
      </p:nvGrpSpPr>
      <p:grpSpPr>
        <a:xfrm>
          <a:off x="0" y="0"/>
          <a:ext cx="0" cy="0"/>
          <a:chOff x="0" y="0"/>
          <a:chExt cx="0" cy="0"/>
        </a:xfrm>
      </p:grpSpPr>
      <p:sp>
        <p:nvSpPr>
          <p:cNvPr id="6" name="Picture Placeholder 6"/>
          <p:cNvSpPr>
            <a:spLocks noGrp="1"/>
          </p:cNvSpPr>
          <p:nvPr>
            <p:ph type="pic" sz="quarter" idx="10"/>
          </p:nvPr>
        </p:nvSpPr>
        <p:spPr>
          <a:xfrm>
            <a:off x="762000" y="838200"/>
            <a:ext cx="6299200" cy="3429000"/>
          </a:xfrm>
        </p:spPr>
        <p:txBody>
          <a:bodyPr/>
          <a:lstStyle/>
          <a:p>
            <a:endParaRPr lang="id-ID"/>
          </a:p>
        </p:txBody>
      </p:sp>
      <p:sp>
        <p:nvSpPr>
          <p:cNvPr id="3" name="Rectangle 2"/>
          <p:cNvSpPr/>
          <p:nvPr userDrawn="1"/>
        </p:nvSpPr>
        <p:spPr>
          <a:xfrm>
            <a:off x="7186410" y="838200"/>
            <a:ext cx="5005589" cy="3429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1935684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42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4106863" y="1059542"/>
            <a:ext cx="8085137" cy="4571774"/>
          </a:xfrm>
        </p:spPr>
        <p:txBody>
          <a:bodyPr/>
          <a:lstStyle/>
          <a:p>
            <a:endParaRPr lang="id-ID"/>
          </a:p>
        </p:txBody>
      </p:sp>
      <p:sp>
        <p:nvSpPr>
          <p:cNvPr id="3" name="Rectangle 2"/>
          <p:cNvSpPr/>
          <p:nvPr userDrawn="1"/>
        </p:nvSpPr>
        <p:spPr>
          <a:xfrm>
            <a:off x="-1" y="1059542"/>
            <a:ext cx="4106863" cy="4571774"/>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6216738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3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494971" y="783319"/>
            <a:ext cx="9173256" cy="2540453"/>
          </a:xfrm>
        </p:spPr>
        <p:txBody>
          <a:bodyPr/>
          <a:lstStyle/>
          <a:p>
            <a:endParaRPr lang="id-ID"/>
          </a:p>
        </p:txBody>
      </p:sp>
      <p:sp>
        <p:nvSpPr>
          <p:cNvPr id="9" name="Picture Placeholder 7"/>
          <p:cNvSpPr>
            <a:spLocks noGrp="1"/>
          </p:cNvSpPr>
          <p:nvPr>
            <p:ph type="pic" sz="quarter" idx="11"/>
          </p:nvPr>
        </p:nvSpPr>
        <p:spPr>
          <a:xfrm>
            <a:off x="1494971" y="3497944"/>
            <a:ext cx="4499429" cy="2540453"/>
          </a:xfrm>
        </p:spPr>
        <p:txBody>
          <a:bodyPr/>
          <a:lstStyle/>
          <a:p>
            <a:endParaRPr lang="id-ID"/>
          </a:p>
        </p:txBody>
      </p:sp>
      <p:sp>
        <p:nvSpPr>
          <p:cNvPr id="4" name="Rectangle 3"/>
          <p:cNvSpPr/>
          <p:nvPr userDrawn="1"/>
        </p:nvSpPr>
        <p:spPr>
          <a:xfrm>
            <a:off x="6168798" y="3497944"/>
            <a:ext cx="4499429" cy="25404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2454960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036638" y="1290638"/>
            <a:ext cx="4318000" cy="1422400"/>
          </a:xfrm>
        </p:spPr>
        <p:txBody>
          <a:bodyPr/>
          <a:lstStyle/>
          <a:p>
            <a:endParaRPr lang="id-ID"/>
          </a:p>
        </p:txBody>
      </p:sp>
      <p:sp>
        <p:nvSpPr>
          <p:cNvPr id="9" name="Picture Placeholder 8"/>
          <p:cNvSpPr>
            <a:spLocks noGrp="1"/>
          </p:cNvSpPr>
          <p:nvPr>
            <p:ph type="pic" sz="quarter" idx="11"/>
          </p:nvPr>
        </p:nvSpPr>
        <p:spPr>
          <a:xfrm>
            <a:off x="1036638" y="2713039"/>
            <a:ext cx="1473200" cy="1422400"/>
          </a:xfrm>
        </p:spPr>
        <p:txBody>
          <a:bodyPr/>
          <a:lstStyle/>
          <a:p>
            <a:endParaRPr lang="id-ID"/>
          </a:p>
        </p:txBody>
      </p:sp>
      <p:sp>
        <p:nvSpPr>
          <p:cNvPr id="10" name="Picture Placeholder 8"/>
          <p:cNvSpPr>
            <a:spLocks noGrp="1"/>
          </p:cNvSpPr>
          <p:nvPr>
            <p:ph type="pic" sz="quarter" idx="12"/>
          </p:nvPr>
        </p:nvSpPr>
        <p:spPr>
          <a:xfrm>
            <a:off x="2509838" y="2713039"/>
            <a:ext cx="2844800" cy="2905442"/>
          </a:xfrm>
        </p:spPr>
        <p:txBody>
          <a:bodyPr/>
          <a:lstStyle/>
          <a:p>
            <a:endParaRPr lang="id-ID" dirty="0"/>
          </a:p>
        </p:txBody>
      </p:sp>
      <p:sp>
        <p:nvSpPr>
          <p:cNvPr id="11" name="Rectangle 10"/>
          <p:cNvSpPr/>
          <p:nvPr userDrawn="1"/>
        </p:nvSpPr>
        <p:spPr>
          <a:xfrm>
            <a:off x="1036638" y="4135438"/>
            <a:ext cx="1473200" cy="14830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Picture Placeholder 8"/>
          <p:cNvSpPr>
            <a:spLocks noGrp="1"/>
          </p:cNvSpPr>
          <p:nvPr>
            <p:ph type="pic" sz="quarter" idx="13"/>
          </p:nvPr>
        </p:nvSpPr>
        <p:spPr>
          <a:xfrm>
            <a:off x="5354638" y="1290638"/>
            <a:ext cx="2204402" cy="2895917"/>
          </a:xfrm>
        </p:spPr>
        <p:txBody>
          <a:bodyPr/>
          <a:lstStyle/>
          <a:p>
            <a:endParaRPr lang="id-ID"/>
          </a:p>
        </p:txBody>
      </p:sp>
      <p:sp>
        <p:nvSpPr>
          <p:cNvPr id="13" name="Picture Placeholder 6"/>
          <p:cNvSpPr>
            <a:spLocks noGrp="1"/>
          </p:cNvSpPr>
          <p:nvPr>
            <p:ph type="pic" sz="quarter" idx="14"/>
          </p:nvPr>
        </p:nvSpPr>
        <p:spPr>
          <a:xfrm>
            <a:off x="7559040" y="3444240"/>
            <a:ext cx="3586798" cy="2174239"/>
          </a:xfrm>
        </p:spPr>
        <p:txBody>
          <a:bodyPr/>
          <a:lstStyle/>
          <a:p>
            <a:endParaRPr lang="id-ID"/>
          </a:p>
        </p:txBody>
      </p:sp>
      <p:sp>
        <p:nvSpPr>
          <p:cNvPr id="14" name="Picture Placeholder 8"/>
          <p:cNvSpPr>
            <a:spLocks noGrp="1"/>
          </p:cNvSpPr>
          <p:nvPr>
            <p:ph type="pic" sz="quarter" idx="15"/>
          </p:nvPr>
        </p:nvSpPr>
        <p:spPr>
          <a:xfrm>
            <a:off x="5354638" y="4196080"/>
            <a:ext cx="2204402" cy="1422399"/>
          </a:xfrm>
        </p:spPr>
        <p:txBody>
          <a:bodyPr/>
          <a:lstStyle/>
          <a:p>
            <a:endParaRPr lang="id-ID"/>
          </a:p>
        </p:txBody>
      </p:sp>
      <p:sp>
        <p:nvSpPr>
          <p:cNvPr id="15" name="Rectangle 14"/>
          <p:cNvSpPr/>
          <p:nvPr userDrawn="1"/>
        </p:nvSpPr>
        <p:spPr>
          <a:xfrm>
            <a:off x="7559040" y="1290637"/>
            <a:ext cx="1473200" cy="21536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Picture Placeholder 8"/>
          <p:cNvSpPr>
            <a:spLocks noGrp="1"/>
          </p:cNvSpPr>
          <p:nvPr>
            <p:ph type="pic" sz="quarter" idx="16"/>
          </p:nvPr>
        </p:nvSpPr>
        <p:spPr>
          <a:xfrm>
            <a:off x="9032240" y="1290637"/>
            <a:ext cx="2108200" cy="2153603"/>
          </a:xfrm>
        </p:spPr>
        <p:txBody>
          <a:bodyPr/>
          <a:lstStyle/>
          <a:p>
            <a:endParaRPr lang="id-ID"/>
          </a:p>
        </p:txBody>
      </p:sp>
    </p:spTree>
    <p:extLst>
      <p:ext uri="{BB962C8B-B14F-4D97-AF65-F5344CB8AC3E}">
        <p14:creationId xmlns:p14="http://schemas.microsoft.com/office/powerpoint/2010/main" val="2413300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10" name="Picture Placeholder 8"/>
          <p:cNvSpPr>
            <a:spLocks noGrp="1"/>
          </p:cNvSpPr>
          <p:nvPr>
            <p:ph type="pic" sz="quarter" idx="12"/>
          </p:nvPr>
        </p:nvSpPr>
        <p:spPr>
          <a:xfrm>
            <a:off x="3677920" y="3403599"/>
            <a:ext cx="1676718" cy="2214881"/>
          </a:xfrm>
        </p:spPr>
        <p:txBody>
          <a:bodyPr/>
          <a:lstStyle/>
          <a:p>
            <a:endParaRPr lang="id-ID" dirty="0"/>
          </a:p>
        </p:txBody>
      </p:sp>
      <p:sp>
        <p:nvSpPr>
          <p:cNvPr id="12" name="Picture Placeholder 8"/>
          <p:cNvSpPr>
            <a:spLocks noGrp="1"/>
          </p:cNvSpPr>
          <p:nvPr>
            <p:ph type="pic" sz="quarter" idx="13"/>
          </p:nvPr>
        </p:nvSpPr>
        <p:spPr>
          <a:xfrm>
            <a:off x="5354638" y="1290638"/>
            <a:ext cx="2204402" cy="4327841"/>
          </a:xfrm>
        </p:spPr>
        <p:txBody>
          <a:bodyPr/>
          <a:lstStyle/>
          <a:p>
            <a:endParaRPr lang="id-ID"/>
          </a:p>
        </p:txBody>
      </p:sp>
      <p:sp>
        <p:nvSpPr>
          <p:cNvPr id="13" name="Picture Placeholder 6"/>
          <p:cNvSpPr>
            <a:spLocks noGrp="1"/>
          </p:cNvSpPr>
          <p:nvPr>
            <p:ph type="pic" sz="quarter" idx="14"/>
          </p:nvPr>
        </p:nvSpPr>
        <p:spPr>
          <a:xfrm>
            <a:off x="7559040" y="1290638"/>
            <a:ext cx="3586798" cy="4327841"/>
          </a:xfrm>
        </p:spPr>
        <p:txBody>
          <a:bodyPr/>
          <a:lstStyle/>
          <a:p>
            <a:endParaRPr lang="id-ID"/>
          </a:p>
        </p:txBody>
      </p:sp>
      <p:sp>
        <p:nvSpPr>
          <p:cNvPr id="17" name="Rectangle 16"/>
          <p:cNvSpPr/>
          <p:nvPr userDrawn="1"/>
        </p:nvSpPr>
        <p:spPr>
          <a:xfrm>
            <a:off x="1036638" y="1290638"/>
            <a:ext cx="2641282" cy="43278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Picture Placeholder 8"/>
          <p:cNvSpPr>
            <a:spLocks noGrp="1"/>
          </p:cNvSpPr>
          <p:nvPr>
            <p:ph type="pic" sz="quarter" idx="15"/>
          </p:nvPr>
        </p:nvSpPr>
        <p:spPr>
          <a:xfrm>
            <a:off x="3677920" y="1290638"/>
            <a:ext cx="1676718" cy="2112962"/>
          </a:xfrm>
        </p:spPr>
        <p:txBody>
          <a:bodyPr/>
          <a:lstStyle/>
          <a:p>
            <a:endParaRPr lang="id-ID" dirty="0"/>
          </a:p>
        </p:txBody>
      </p:sp>
    </p:spTree>
    <p:extLst>
      <p:ext uri="{BB962C8B-B14F-4D97-AF65-F5344CB8AC3E}">
        <p14:creationId xmlns:p14="http://schemas.microsoft.com/office/powerpoint/2010/main" val="2509474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18" name="Picture Placeholder 8"/>
          <p:cNvSpPr>
            <a:spLocks noGrp="1"/>
          </p:cNvSpPr>
          <p:nvPr>
            <p:ph type="pic" sz="quarter" idx="15"/>
          </p:nvPr>
        </p:nvSpPr>
        <p:spPr>
          <a:xfrm>
            <a:off x="1036638" y="1290638"/>
            <a:ext cx="2265362" cy="2112962"/>
          </a:xfrm>
        </p:spPr>
        <p:txBody>
          <a:bodyPr/>
          <a:lstStyle/>
          <a:p>
            <a:endParaRPr lang="id-ID" dirty="0"/>
          </a:p>
        </p:txBody>
      </p:sp>
      <p:sp>
        <p:nvSpPr>
          <p:cNvPr id="10" name="Picture Placeholder 8"/>
          <p:cNvSpPr>
            <a:spLocks noGrp="1"/>
          </p:cNvSpPr>
          <p:nvPr>
            <p:ph type="pic" sz="quarter" idx="12"/>
          </p:nvPr>
        </p:nvSpPr>
        <p:spPr>
          <a:xfrm>
            <a:off x="1036638" y="3403599"/>
            <a:ext cx="4318000" cy="2214881"/>
          </a:xfrm>
        </p:spPr>
        <p:txBody>
          <a:bodyPr/>
          <a:lstStyle/>
          <a:p>
            <a:endParaRPr lang="id-ID" dirty="0"/>
          </a:p>
        </p:txBody>
      </p:sp>
      <p:sp>
        <p:nvSpPr>
          <p:cNvPr id="12" name="Picture Placeholder 8"/>
          <p:cNvSpPr>
            <a:spLocks noGrp="1"/>
          </p:cNvSpPr>
          <p:nvPr>
            <p:ph type="pic" sz="quarter" idx="13"/>
          </p:nvPr>
        </p:nvSpPr>
        <p:spPr>
          <a:xfrm>
            <a:off x="5354638" y="1290638"/>
            <a:ext cx="2224722" cy="4327841"/>
          </a:xfrm>
        </p:spPr>
        <p:txBody>
          <a:bodyPr/>
          <a:lstStyle/>
          <a:p>
            <a:endParaRPr lang="id-ID"/>
          </a:p>
        </p:txBody>
      </p:sp>
      <p:sp>
        <p:nvSpPr>
          <p:cNvPr id="13" name="Picture Placeholder 6"/>
          <p:cNvSpPr>
            <a:spLocks noGrp="1"/>
          </p:cNvSpPr>
          <p:nvPr>
            <p:ph type="pic" sz="quarter" idx="14"/>
          </p:nvPr>
        </p:nvSpPr>
        <p:spPr>
          <a:xfrm>
            <a:off x="7579360" y="1290639"/>
            <a:ext cx="3586798" cy="2112960"/>
          </a:xfrm>
        </p:spPr>
        <p:txBody>
          <a:bodyPr/>
          <a:lstStyle/>
          <a:p>
            <a:endParaRPr lang="id-ID"/>
          </a:p>
        </p:txBody>
      </p:sp>
      <p:sp>
        <p:nvSpPr>
          <p:cNvPr id="7" name="Picture Placeholder 8"/>
          <p:cNvSpPr>
            <a:spLocks noGrp="1"/>
          </p:cNvSpPr>
          <p:nvPr>
            <p:ph type="pic" sz="quarter" idx="16"/>
          </p:nvPr>
        </p:nvSpPr>
        <p:spPr>
          <a:xfrm>
            <a:off x="3211196" y="1290636"/>
            <a:ext cx="2143442" cy="2112962"/>
          </a:xfrm>
        </p:spPr>
        <p:txBody>
          <a:bodyPr/>
          <a:lstStyle/>
          <a:p>
            <a:endParaRPr lang="id-ID" dirty="0"/>
          </a:p>
        </p:txBody>
      </p:sp>
      <p:sp>
        <p:nvSpPr>
          <p:cNvPr id="8" name="Picture Placeholder 6"/>
          <p:cNvSpPr>
            <a:spLocks noGrp="1"/>
          </p:cNvSpPr>
          <p:nvPr>
            <p:ph type="pic" sz="quarter" idx="17"/>
          </p:nvPr>
        </p:nvSpPr>
        <p:spPr>
          <a:xfrm>
            <a:off x="7579360" y="3403597"/>
            <a:ext cx="3586798" cy="2214881"/>
          </a:xfrm>
        </p:spPr>
        <p:txBody>
          <a:bodyPr/>
          <a:lstStyle/>
          <a:p>
            <a:endParaRPr lang="id-ID"/>
          </a:p>
        </p:txBody>
      </p:sp>
    </p:spTree>
    <p:extLst>
      <p:ext uri="{BB962C8B-B14F-4D97-AF65-F5344CB8AC3E}">
        <p14:creationId xmlns:p14="http://schemas.microsoft.com/office/powerpoint/2010/main" val="1200379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6" name="Picture Placeholder 20"/>
          <p:cNvSpPr>
            <a:spLocks noGrp="1"/>
          </p:cNvSpPr>
          <p:nvPr>
            <p:ph type="pic" sz="quarter" idx="17"/>
          </p:nvPr>
        </p:nvSpPr>
        <p:spPr>
          <a:xfrm>
            <a:off x="1036638" y="1290638"/>
            <a:ext cx="10104437" cy="4327525"/>
          </a:xfrm>
        </p:spPr>
        <p:txBody>
          <a:bodyPr/>
          <a:lstStyle/>
          <a:p>
            <a:endParaRPr lang="id-ID"/>
          </a:p>
        </p:txBody>
      </p:sp>
    </p:spTree>
    <p:extLst>
      <p:ext uri="{BB962C8B-B14F-4D97-AF65-F5344CB8AC3E}">
        <p14:creationId xmlns:p14="http://schemas.microsoft.com/office/powerpoint/2010/main" val="2631403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19" name="Rectangle 18"/>
          <p:cNvSpPr/>
          <p:nvPr userDrawn="1"/>
        </p:nvSpPr>
        <p:spPr>
          <a:xfrm>
            <a:off x="0" y="801687"/>
            <a:ext cx="12192000" cy="52536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Picture Placeholder 6"/>
          <p:cNvSpPr>
            <a:spLocks noGrp="1"/>
          </p:cNvSpPr>
          <p:nvPr>
            <p:ph type="pic" sz="quarter" idx="10"/>
          </p:nvPr>
        </p:nvSpPr>
        <p:spPr>
          <a:xfrm>
            <a:off x="2021840" y="801687"/>
            <a:ext cx="4074160" cy="5253673"/>
          </a:xfrm>
        </p:spPr>
        <p:txBody>
          <a:bodyPr/>
          <a:lstStyle/>
          <a:p>
            <a:endParaRPr lang="id-ID"/>
          </a:p>
        </p:txBody>
      </p:sp>
      <p:sp>
        <p:nvSpPr>
          <p:cNvPr id="14" name="Picture Placeholder 8"/>
          <p:cNvSpPr>
            <a:spLocks noGrp="1"/>
          </p:cNvSpPr>
          <p:nvPr>
            <p:ph type="pic" sz="quarter" idx="14"/>
          </p:nvPr>
        </p:nvSpPr>
        <p:spPr>
          <a:xfrm>
            <a:off x="6223689" y="4852664"/>
            <a:ext cx="1396311" cy="1202695"/>
          </a:xfrm>
        </p:spPr>
        <p:txBody>
          <a:bodyPr/>
          <a:lstStyle/>
          <a:p>
            <a:endParaRPr lang="id-ID" dirty="0"/>
          </a:p>
        </p:txBody>
      </p:sp>
      <p:sp>
        <p:nvSpPr>
          <p:cNvPr id="16" name="Picture Placeholder 8"/>
          <p:cNvSpPr>
            <a:spLocks noGrp="1"/>
          </p:cNvSpPr>
          <p:nvPr>
            <p:ph type="pic" sz="quarter" idx="15"/>
          </p:nvPr>
        </p:nvSpPr>
        <p:spPr>
          <a:xfrm>
            <a:off x="6223689" y="801687"/>
            <a:ext cx="1396311" cy="1189668"/>
          </a:xfrm>
        </p:spPr>
        <p:txBody>
          <a:bodyPr/>
          <a:lstStyle/>
          <a:p>
            <a:endParaRPr lang="id-ID" dirty="0"/>
          </a:p>
        </p:txBody>
      </p:sp>
      <p:sp>
        <p:nvSpPr>
          <p:cNvPr id="17" name="Picture Placeholder 8"/>
          <p:cNvSpPr>
            <a:spLocks noGrp="1"/>
          </p:cNvSpPr>
          <p:nvPr>
            <p:ph type="pic" sz="quarter" idx="16"/>
          </p:nvPr>
        </p:nvSpPr>
        <p:spPr>
          <a:xfrm>
            <a:off x="6223689" y="2152013"/>
            <a:ext cx="1396311" cy="1189668"/>
          </a:xfrm>
        </p:spPr>
        <p:txBody>
          <a:bodyPr/>
          <a:lstStyle/>
          <a:p>
            <a:endParaRPr lang="id-ID" dirty="0"/>
          </a:p>
        </p:txBody>
      </p:sp>
      <p:sp>
        <p:nvSpPr>
          <p:cNvPr id="18" name="Picture Placeholder 8"/>
          <p:cNvSpPr>
            <a:spLocks noGrp="1"/>
          </p:cNvSpPr>
          <p:nvPr>
            <p:ph type="pic" sz="quarter" idx="17"/>
          </p:nvPr>
        </p:nvSpPr>
        <p:spPr>
          <a:xfrm>
            <a:off x="6223689" y="3502339"/>
            <a:ext cx="1396311" cy="1189668"/>
          </a:xfrm>
        </p:spPr>
        <p:txBody>
          <a:bodyPr/>
          <a:lstStyle/>
          <a:p>
            <a:endParaRPr lang="id-ID" dirty="0"/>
          </a:p>
        </p:txBody>
      </p:sp>
    </p:spTree>
    <p:extLst>
      <p:ext uri="{BB962C8B-B14F-4D97-AF65-F5344CB8AC3E}">
        <p14:creationId xmlns:p14="http://schemas.microsoft.com/office/powerpoint/2010/main" val="13903648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577283-7D3E-4936-A649-431898AA1932}" type="datetimeFigureOut">
              <a:rPr lang="id-ID" smtClean="0"/>
              <a:t>11/07/2020</a:t>
            </a:fld>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D6AD93-4F6A-4FB4-B3B7-8D4ECF87967F}" type="slidenum">
              <a:rPr lang="id-ID" smtClean="0"/>
              <a:t>‹#›</a:t>
            </a:fld>
            <a:endParaRPr lang="id-ID"/>
          </a:p>
        </p:txBody>
      </p:sp>
    </p:spTree>
    <p:extLst>
      <p:ext uri="{BB962C8B-B14F-4D97-AF65-F5344CB8AC3E}">
        <p14:creationId xmlns:p14="http://schemas.microsoft.com/office/powerpoint/2010/main" val="988524566"/>
      </p:ext>
    </p:extLst>
  </p:cSld>
  <p:clrMap bg1="lt1" tx1="dk1" bg2="lt2" tx2="dk2" accent1="accent1" accent2="accent2" accent3="accent3" accent4="accent4" accent5="accent5" accent6="accent6" hlink="hlink" folHlink="folHlink"/>
  <p:sldLayoutIdLst>
    <p:sldLayoutId id="2147483675" r:id="rId1"/>
    <p:sldLayoutId id="2147483674" r:id="rId2"/>
    <p:sldLayoutId id="2147483662" r:id="rId3"/>
    <p:sldLayoutId id="2147483664" r:id="rId4"/>
    <p:sldLayoutId id="2147483665" r:id="rId5"/>
    <p:sldLayoutId id="2147483672" r:id="rId6"/>
    <p:sldLayoutId id="2147483673" r:id="rId7"/>
    <p:sldLayoutId id="2147483666" r:id="rId8"/>
    <p:sldLayoutId id="2147483667" r:id="rId9"/>
    <p:sldLayoutId id="2147483660" r:id="rId10"/>
    <p:sldLayoutId id="2147483663" r:id="rId11"/>
    <p:sldLayoutId id="2147483657" r:id="rId12"/>
    <p:sldLayoutId id="2147483658" r:id="rId13"/>
    <p:sldLayoutId id="2147483659" r:id="rId14"/>
    <p:sldLayoutId id="2147483656" r:id="rId15"/>
    <p:sldLayoutId id="2147483654" r:id="rId16"/>
    <p:sldLayoutId id="2147483653" r:id="rId17"/>
    <p:sldLayoutId id="2147483661" r:id="rId18"/>
    <p:sldLayoutId id="2147483655" r:id="rId19"/>
    <p:sldLayoutId id="2147483651" r:id="rId20"/>
    <p:sldLayoutId id="2147483649" r:id="rId21"/>
    <p:sldLayoutId id="2147483652" r:id="rId22"/>
    <p:sldLayoutId id="2147483650" r:id="rId23"/>
    <p:sldLayoutId id="2147483676" r:id="rId24"/>
    <p:sldLayoutId id="2147483677" r:id="rId25"/>
    <p:sldLayoutId id="2147483678" r:id="rId26"/>
    <p:sldLayoutId id="2147483679" r:id="rId27"/>
    <p:sldLayoutId id="2147483680" r:id="rId28"/>
    <p:sldLayoutId id="2147483681" r:id="rId29"/>
    <p:sldLayoutId id="2147483682" r:id="rId30"/>
    <p:sldLayoutId id="2147483683" r:id="rId31"/>
    <p:sldLayoutId id="2147483684" r:id="rId32"/>
    <p:sldLayoutId id="2147483685" r:id="rId33"/>
    <p:sldLayoutId id="2147483686" r:id="rId34"/>
    <p:sldLayoutId id="2147483687" r:id="rId35"/>
    <p:sldLayoutId id="2147483688" r:id="rId36"/>
    <p:sldLayoutId id="2147483689" r:id="rId37"/>
    <p:sldLayoutId id="2147483691" r:id="rId38"/>
    <p:sldLayoutId id="2147483692" r:id="rId39"/>
    <p:sldLayoutId id="2147483693" r:id="rId40"/>
    <p:sldLayoutId id="2147483694" r:id="rId41"/>
    <p:sldLayoutId id="2147483695" r:id="rId42"/>
    <p:sldLayoutId id="2147483696" r:id="rId43"/>
    <p:sldLayoutId id="2147483697" r:id="rId44"/>
    <p:sldLayoutId id="2147483698" r:id="rId4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31.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33.xml"/><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5.jpeg"/><Relationship Id="rId1" Type="http://schemas.openxmlformats.org/officeDocument/2006/relationships/slideLayout" Target="../slideLayouts/slideLayout13.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0.xm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8.xml"/><Relationship Id="rId5" Type="http://schemas.openxmlformats.org/officeDocument/2006/relationships/image" Target="../media/image41.jpeg"/><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4.xml"/></Relationships>
</file>

<file path=ppt/slides/_rels/slide2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45.xml"/></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38.xml"/><Relationship Id="rId5" Type="http://schemas.openxmlformats.org/officeDocument/2006/relationships/image" Target="../media/image51.jpeg"/><Relationship Id="rId4" Type="http://schemas.openxmlformats.org/officeDocument/2006/relationships/image" Target="../media/image5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4.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2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49.jpeg"/><Relationship Id="rId1" Type="http://schemas.openxmlformats.org/officeDocument/2006/relationships/slideLayout" Target="../slideLayouts/slideLayout37.xml"/><Relationship Id="rId5" Type="http://schemas.openxmlformats.org/officeDocument/2006/relationships/image" Target="../media/image58.jpeg"/><Relationship Id="rId4" Type="http://schemas.openxmlformats.org/officeDocument/2006/relationships/image" Target="../media/image57.jpeg"/></Relationships>
</file>

<file path=ppt/slides/_rels/slide2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9.xml"/><Relationship Id="rId4" Type="http://schemas.openxmlformats.org/officeDocument/2006/relationships/image" Target="../media/image62.jpeg"/></Relationships>
</file>

<file path=ppt/slides/_rels/slide3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40.xml"/><Relationship Id="rId5" Type="http://schemas.openxmlformats.org/officeDocument/2006/relationships/image" Target="../media/image66.jpeg"/><Relationship Id="rId4" Type="http://schemas.openxmlformats.org/officeDocument/2006/relationships/image" Target="../media/image65.jpeg"/></Relationships>
</file>

<file path=ppt/slides/_rels/slide3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34.xml"/><Relationship Id="rId4" Type="http://schemas.openxmlformats.org/officeDocument/2006/relationships/image" Target="../media/image72.jpeg"/></Relationships>
</file>

<file path=ppt/slides/_rels/slide3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32.xml"/><Relationship Id="rId5" Type="http://schemas.openxmlformats.org/officeDocument/2006/relationships/image" Target="../media/image76.jpeg"/><Relationship Id="rId4" Type="http://schemas.openxmlformats.org/officeDocument/2006/relationships/image" Target="../media/image75.jpeg"/></Relationships>
</file>

<file path=ppt/slides/_rels/slide3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6.xml"/><Relationship Id="rId4" Type="http://schemas.openxmlformats.org/officeDocument/2006/relationships/image" Target="../media/image80.jpeg"/></Relationships>
</file>

<file path=ppt/slides/_rels/slide3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xml"/><Relationship Id="rId1" Type="http://schemas.openxmlformats.org/officeDocument/2006/relationships/slideLayout" Target="../slideLayouts/slideLayout25.xml"/><Relationship Id="rId4" Type="http://schemas.openxmlformats.org/officeDocument/2006/relationships/image" Target="../media/image82.jpeg"/></Relationships>
</file>

<file path=ppt/slides/_rels/slide3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42.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6.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020E2EB4-F564-4F66-A95B-6039A997876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813" b="7813"/>
          <a:stretch>
            <a:fillRect/>
          </a:stretch>
        </p:blipFill>
        <p:spPr/>
      </p:pic>
      <p:sp>
        <p:nvSpPr>
          <p:cNvPr id="13" name="Rectangle 12"/>
          <p:cNvSpPr/>
          <p:nvPr/>
        </p:nvSpPr>
        <p:spPr>
          <a:xfrm>
            <a:off x="0" y="0"/>
            <a:ext cx="12192000" cy="6858000"/>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Rectangle 19"/>
          <p:cNvSpPr/>
          <p:nvPr/>
        </p:nvSpPr>
        <p:spPr>
          <a:xfrm>
            <a:off x="2648672" y="2828835"/>
            <a:ext cx="6894655" cy="1200329"/>
          </a:xfrm>
          <a:prstGeom prst="rect">
            <a:avLst/>
          </a:prstGeom>
        </p:spPr>
        <p:txBody>
          <a:bodyPr wrap="square" anchor="ctr">
            <a:spAutoFit/>
          </a:bodyPr>
          <a:lstStyle/>
          <a:p>
            <a:pPr algn="ctr"/>
            <a:r>
              <a:rPr lang="id-ID" sz="7200" spc="2000" dirty="0">
                <a:solidFill>
                  <a:schemeClr val="bg1"/>
                </a:solidFill>
                <a:latin typeface="Montserrat ExtraBold" panose="00000900000000000000" pitchFamily="50" charset="0"/>
                <a:ea typeface="Lato Black" panose="020F0502020204030203" pitchFamily="34" charset="0"/>
                <a:cs typeface="Lato Black" panose="020F0502020204030203" pitchFamily="34" charset="0"/>
              </a:rPr>
              <a:t>MADNESS</a:t>
            </a:r>
          </a:p>
        </p:txBody>
      </p:sp>
      <p:sp>
        <p:nvSpPr>
          <p:cNvPr id="21" name="Rectangle 20"/>
          <p:cNvSpPr/>
          <p:nvPr/>
        </p:nvSpPr>
        <p:spPr>
          <a:xfrm>
            <a:off x="4152899" y="1328866"/>
            <a:ext cx="3886202" cy="307777"/>
          </a:xfrm>
          <a:prstGeom prst="rect">
            <a:avLst/>
          </a:prstGeom>
        </p:spPr>
        <p:txBody>
          <a:bodyPr wrap="square">
            <a:spAutoFit/>
          </a:bodyPr>
          <a:lstStyle/>
          <a:p>
            <a:pPr algn="ctr"/>
            <a:r>
              <a:rPr lang="id-ID" sz="1400" spc="700" dirty="0">
                <a:solidFill>
                  <a:schemeClr val="bg1"/>
                </a:solidFill>
                <a:latin typeface="Montserrat" panose="00000500000000000000" pitchFamily="50" charset="0"/>
                <a:ea typeface="Lato Black" panose="020F0502020204030203" pitchFamily="34" charset="0"/>
                <a:cs typeface="Lato Black" panose="020F0502020204030203" pitchFamily="34" charset="0"/>
              </a:rPr>
              <a:t>INTRODUCING</a:t>
            </a:r>
          </a:p>
        </p:txBody>
      </p:sp>
      <p:grpSp>
        <p:nvGrpSpPr>
          <p:cNvPr id="25" name="Group 24"/>
          <p:cNvGrpSpPr/>
          <p:nvPr/>
        </p:nvGrpSpPr>
        <p:grpSpPr>
          <a:xfrm>
            <a:off x="5017083" y="4901984"/>
            <a:ext cx="2157832" cy="431496"/>
            <a:chOff x="5017083" y="4095841"/>
            <a:chExt cx="2157832" cy="431496"/>
          </a:xfrm>
        </p:grpSpPr>
        <p:sp>
          <p:nvSpPr>
            <p:cNvPr id="23" name="Rounded Rectangle 22"/>
            <p:cNvSpPr/>
            <p:nvPr/>
          </p:nvSpPr>
          <p:spPr>
            <a:xfrm>
              <a:off x="5017083" y="4095841"/>
              <a:ext cx="2157832" cy="431496"/>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ectangle 23"/>
            <p:cNvSpPr/>
            <p:nvPr/>
          </p:nvSpPr>
          <p:spPr>
            <a:xfrm>
              <a:off x="5017083" y="4173089"/>
              <a:ext cx="2157832" cy="276999"/>
            </a:xfrm>
            <a:prstGeom prst="rect">
              <a:avLst/>
            </a:prstGeom>
          </p:spPr>
          <p:txBody>
            <a:bodyPr wrap="square">
              <a:spAutoFit/>
            </a:bodyPr>
            <a:lstStyle/>
            <a:p>
              <a:pPr algn="ctr"/>
              <a:r>
                <a:rPr lang="id-ID" sz="1200" spc="300" dirty="0">
                  <a:solidFill>
                    <a:schemeClr val="bg1"/>
                  </a:solidFill>
                  <a:latin typeface="Montserrat" panose="00000500000000000000" pitchFamily="50" charset="0"/>
                  <a:ea typeface="Lato Black" panose="020F0502020204030203" pitchFamily="34" charset="0"/>
                  <a:cs typeface="Lato Black" panose="020F0502020204030203" pitchFamily="34" charset="0"/>
                </a:rPr>
                <a:t>GET’S STARTED</a:t>
              </a:r>
            </a:p>
          </p:txBody>
        </p:sp>
      </p:grpSp>
      <p:sp>
        <p:nvSpPr>
          <p:cNvPr id="26" name="Rectangle 25"/>
          <p:cNvSpPr/>
          <p:nvPr/>
        </p:nvSpPr>
        <p:spPr>
          <a:xfrm>
            <a:off x="5665494" y="2303789"/>
            <a:ext cx="861009" cy="1323439"/>
          </a:xfrm>
          <a:prstGeom prst="rect">
            <a:avLst/>
          </a:prstGeom>
        </p:spPr>
        <p:txBody>
          <a:bodyPr wrap="square">
            <a:spAutoFit/>
          </a:bodyPr>
          <a:lstStyle/>
          <a:p>
            <a:pPr algn="ctr"/>
            <a:r>
              <a:rPr lang="id-ID" sz="8000" dirty="0">
                <a:solidFill>
                  <a:srgbClr val="FA06A9"/>
                </a:solidFill>
                <a:latin typeface="Special Valentine" pitchFamily="2" charset="0"/>
                <a:ea typeface="Lato" panose="020F0502020204030203" pitchFamily="34" charset="0"/>
                <a:cs typeface="Lato" panose="020F0502020204030203" pitchFamily="34" charset="0"/>
              </a:rPr>
              <a:t>The</a:t>
            </a:r>
          </a:p>
        </p:txBody>
      </p:sp>
    </p:spTree>
    <p:extLst>
      <p:ext uri="{BB962C8B-B14F-4D97-AF65-F5344CB8AC3E}">
        <p14:creationId xmlns:p14="http://schemas.microsoft.com/office/powerpoint/2010/main" val="24581814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id="{0DC02785-B513-439E-A8B1-9E8572E5C64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8734" r="18734"/>
          <a:stretch>
            <a:fillRect/>
          </a:stretch>
        </p:blipFill>
        <p:spPr/>
      </p:pic>
      <p:sp>
        <p:nvSpPr>
          <p:cNvPr id="9" name="Rectangle 8"/>
          <p:cNvSpPr/>
          <p:nvPr/>
        </p:nvSpPr>
        <p:spPr>
          <a:xfrm>
            <a:off x="8542602" y="3609367"/>
            <a:ext cx="2420938" cy="2401438"/>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14" name="图片占位符 13">
            <a:extLst>
              <a:ext uri="{FF2B5EF4-FFF2-40B4-BE49-F238E27FC236}">
                <a16:creationId xmlns:a16="http://schemas.microsoft.com/office/drawing/2014/main" id="{8748E443-B59E-4D31-BDA9-63BC68FD6CD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16667" r="16667"/>
          <a:stretch>
            <a:fillRect/>
          </a:stretch>
        </p:blipFill>
        <p:spPr/>
      </p:pic>
      <p:sp>
        <p:nvSpPr>
          <p:cNvPr id="4" name="Rectangle 3"/>
          <p:cNvSpPr/>
          <p:nvPr/>
        </p:nvSpPr>
        <p:spPr>
          <a:xfrm>
            <a:off x="4509331" y="679536"/>
            <a:ext cx="3173338" cy="584775"/>
          </a:xfrm>
          <a:prstGeom prst="rect">
            <a:avLst/>
          </a:prstGeom>
        </p:spPr>
        <p:txBody>
          <a:bodyPr wrap="square">
            <a:spAutoFit/>
          </a:bodyPr>
          <a:lstStyle/>
          <a:p>
            <a:pPr algn="ctr"/>
            <a:r>
              <a:rPr lang="id-ID" sz="3200" dirty="0">
                <a:solidFill>
                  <a:schemeClr val="tx1">
                    <a:lumMod val="95000"/>
                    <a:lumOff val="5000"/>
                  </a:schemeClr>
                </a:solidFill>
                <a:latin typeface="Montserrat ExtraBold" panose="00000900000000000000" pitchFamily="50" charset="0"/>
                <a:ea typeface="Lato" panose="020F0502020204030203" pitchFamily="34" charset="0"/>
                <a:cs typeface="Lato" panose="020F0502020204030203" pitchFamily="34" charset="0"/>
              </a:rPr>
              <a:t>SNOWCASE</a:t>
            </a:r>
          </a:p>
        </p:txBody>
      </p:sp>
      <p:sp>
        <p:nvSpPr>
          <p:cNvPr id="5" name="Rectangle 4"/>
          <p:cNvSpPr/>
          <p:nvPr/>
        </p:nvSpPr>
        <p:spPr>
          <a:xfrm>
            <a:off x="5415279" y="290261"/>
            <a:ext cx="1361442" cy="923330"/>
          </a:xfrm>
          <a:prstGeom prst="rect">
            <a:avLst/>
          </a:prstGeom>
        </p:spPr>
        <p:txBody>
          <a:bodyPr wrap="square">
            <a:spAutoFit/>
          </a:bodyPr>
          <a:lstStyle/>
          <a:p>
            <a:pPr algn="ctr"/>
            <a:r>
              <a:rPr lang="id-ID" sz="5400" dirty="0">
                <a:solidFill>
                  <a:srgbClr val="FA06A9"/>
                </a:solidFill>
                <a:latin typeface="Special Valentine" pitchFamily="2" charset="0"/>
                <a:ea typeface="Lato" panose="020F0502020204030203" pitchFamily="34" charset="0"/>
                <a:cs typeface="Lato" panose="020F0502020204030203" pitchFamily="34" charset="0"/>
              </a:rPr>
              <a:t>Section</a:t>
            </a:r>
          </a:p>
        </p:txBody>
      </p:sp>
      <p:sp>
        <p:nvSpPr>
          <p:cNvPr id="8" name="Rectangle 7"/>
          <p:cNvSpPr/>
          <p:nvPr/>
        </p:nvSpPr>
        <p:spPr>
          <a:xfrm>
            <a:off x="6421120" y="1725771"/>
            <a:ext cx="3331951" cy="3331951"/>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Rectangle 9"/>
          <p:cNvSpPr/>
          <p:nvPr/>
        </p:nvSpPr>
        <p:spPr>
          <a:xfrm>
            <a:off x="1227044" y="3816631"/>
            <a:ext cx="4283350" cy="923330"/>
          </a:xfrm>
          <a:prstGeom prst="rect">
            <a:avLst/>
          </a:prstGeom>
        </p:spPr>
        <p:txBody>
          <a:bodyPr wrap="square">
            <a:spAutoFit/>
          </a:bodyPr>
          <a:lstStyle/>
          <a:p>
            <a:pPr algn="just">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a:t>
            </a:r>
            <a:r>
              <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p>
        </p:txBody>
      </p:sp>
      <p:sp>
        <p:nvSpPr>
          <p:cNvPr id="11" name="Rectangle 10"/>
          <p:cNvSpPr/>
          <p:nvPr/>
        </p:nvSpPr>
        <p:spPr>
          <a:xfrm>
            <a:off x="1227044" y="3008059"/>
            <a:ext cx="4283350" cy="715581"/>
          </a:xfrm>
          <a:prstGeom prst="rect">
            <a:avLst/>
          </a:prstGeom>
        </p:spPr>
        <p:txBody>
          <a:bodyPr wrap="square">
            <a:spAutoFit/>
          </a:bodyPr>
          <a:lstStyle/>
          <a:p>
            <a:pPr algn="just">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2" name="Rectangle 11"/>
          <p:cNvSpPr/>
          <p:nvPr/>
        </p:nvSpPr>
        <p:spPr>
          <a:xfrm>
            <a:off x="3954324" y="1109390"/>
            <a:ext cx="4283350" cy="272703"/>
          </a:xfrm>
          <a:prstGeom prst="rect">
            <a:avLst/>
          </a:prstGeom>
        </p:spPr>
        <p:txBody>
          <a:bodyPr wrap="square">
            <a:spAutoFit/>
          </a:bodyPr>
          <a:lstStyle/>
          <a:p>
            <a:pPr algn="ctr">
              <a:lnSpc>
                <a:spcPct val="150000"/>
              </a:lnSpc>
            </a:pPr>
            <a:r>
              <a:rPr lang="id-ID" sz="900" i="0" dirty="0">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a:t>
            </a:r>
            <a:endParaRPr lang="id-ID" sz="9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7248283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1886673" y="1701017"/>
            <a:ext cx="3001319" cy="1192895"/>
          </a:xfrm>
          <a:prstGeom prst="rect">
            <a:avLst/>
          </a:prstGeom>
          <a:no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id-ID" sz="4000" dirty="0">
                <a:solidFill>
                  <a:schemeClr val="bg2">
                    <a:lumMod val="10000"/>
                  </a:schemeClr>
                </a:solidFill>
                <a:latin typeface="Montserrat" panose="00000500000000000000" pitchFamily="50" charset="0"/>
                <a:ea typeface="Lato" panose="020F0502020204030203" pitchFamily="34" charset="0"/>
                <a:cs typeface="Lato" panose="020F0502020204030203" pitchFamily="34" charset="0"/>
              </a:rPr>
              <a:t>WE ARE CREATIVE</a:t>
            </a:r>
          </a:p>
        </p:txBody>
      </p:sp>
      <p:sp>
        <p:nvSpPr>
          <p:cNvPr id="6" name="Rectangle 5"/>
          <p:cNvSpPr/>
          <p:nvPr/>
        </p:nvSpPr>
        <p:spPr>
          <a:xfrm>
            <a:off x="1307938" y="3691633"/>
            <a:ext cx="3580053" cy="1131079"/>
          </a:xfrm>
          <a:prstGeom prst="rect">
            <a:avLst/>
          </a:prstGeom>
        </p:spPr>
        <p:txBody>
          <a:bodyPr wrap="square">
            <a:spAutoFit/>
          </a:bodyPr>
          <a:lstStyle/>
          <a:p>
            <a:pPr algn="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7" name="Rectangle 6"/>
          <p:cNvSpPr/>
          <p:nvPr/>
        </p:nvSpPr>
        <p:spPr>
          <a:xfrm>
            <a:off x="1307938" y="4822712"/>
            <a:ext cx="3580053" cy="715581"/>
          </a:xfrm>
          <a:prstGeom prst="rect">
            <a:avLst/>
          </a:prstGeom>
        </p:spPr>
        <p:txBody>
          <a:bodyPr wrap="square">
            <a:spAutoFit/>
          </a:bodyPr>
          <a:lstStyle/>
          <a:p>
            <a:pPr algn="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45" name="Rectangle 44"/>
          <p:cNvSpPr/>
          <p:nvPr/>
        </p:nvSpPr>
        <p:spPr>
          <a:xfrm>
            <a:off x="8654870" y="4014140"/>
            <a:ext cx="2604176" cy="1546577"/>
          </a:xfrm>
          <a:prstGeom prst="rect">
            <a:avLst/>
          </a:prstGeom>
        </p:spPr>
        <p:txBody>
          <a:bodyPr wrap="square">
            <a:spAutoFit/>
          </a:bodyPr>
          <a:lstStyle/>
          <a:p>
            <a:pPr algn="just">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a:t>
            </a:r>
            <a:r>
              <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p>
        </p:txBody>
      </p:sp>
      <p:sp>
        <p:nvSpPr>
          <p:cNvPr id="46" name="Rectangle 45"/>
          <p:cNvSpPr/>
          <p:nvPr/>
        </p:nvSpPr>
        <p:spPr>
          <a:xfrm>
            <a:off x="8654870" y="2883061"/>
            <a:ext cx="2604176" cy="1131079"/>
          </a:xfrm>
          <a:prstGeom prst="rect">
            <a:avLst/>
          </a:prstGeom>
        </p:spPr>
        <p:txBody>
          <a:bodyPr wrap="square">
            <a:spAutoFit/>
          </a:bodyPr>
          <a:lstStyle/>
          <a:p>
            <a:pPr algn="just">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9" name="图片占位符 8">
            <a:extLst>
              <a:ext uri="{FF2B5EF4-FFF2-40B4-BE49-F238E27FC236}">
                <a16:creationId xmlns:a16="http://schemas.microsoft.com/office/drawing/2014/main" id="{BCB95FE8-DE9A-4809-8269-E1C9893CAB6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0728" r="10728"/>
          <a:stretch>
            <a:fillRect/>
          </a:stretch>
        </p:blipFill>
        <p:spPr/>
      </p:pic>
      <p:pic>
        <p:nvPicPr>
          <p:cNvPr id="11" name="图片占位符 10">
            <a:extLst>
              <a:ext uri="{FF2B5EF4-FFF2-40B4-BE49-F238E27FC236}">
                <a16:creationId xmlns:a16="http://schemas.microsoft.com/office/drawing/2014/main" id="{87A48FA2-EF5C-4447-BDB9-6B4109CC264E}"/>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11467" r="11467"/>
          <a:stretch>
            <a:fillRect/>
          </a:stretch>
        </p:blipFill>
        <p:spPr/>
      </p:pic>
      <p:pic>
        <p:nvPicPr>
          <p:cNvPr id="13" name="图片占位符 12">
            <a:extLst>
              <a:ext uri="{FF2B5EF4-FFF2-40B4-BE49-F238E27FC236}">
                <a16:creationId xmlns:a16="http://schemas.microsoft.com/office/drawing/2014/main" id="{0F3ACEF1-E05C-4869-A9EC-02943C78A63A}"/>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10728" r="10728"/>
          <a:stretch>
            <a:fillRect/>
          </a:stretch>
        </p:blipFill>
        <p:spPr/>
      </p:pic>
    </p:spTree>
    <p:extLst>
      <p:ext uri="{BB962C8B-B14F-4D97-AF65-F5344CB8AC3E}">
        <p14:creationId xmlns:p14="http://schemas.microsoft.com/office/powerpoint/2010/main" val="30309070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id="{7B54946B-27B0-458E-9DFB-E388BBD81907}"/>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937" r="1937"/>
          <a:stretch>
            <a:fillRect/>
          </a:stretch>
        </p:blipFill>
        <p:spPr/>
      </p:pic>
      <p:pic>
        <p:nvPicPr>
          <p:cNvPr id="9" name="图片占位符 8">
            <a:extLst>
              <a:ext uri="{FF2B5EF4-FFF2-40B4-BE49-F238E27FC236}">
                <a16:creationId xmlns:a16="http://schemas.microsoft.com/office/drawing/2014/main" id="{8EB4BCD7-458E-4047-AA33-D83F9E56C50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3792" b="13792"/>
          <a:stretch>
            <a:fillRect/>
          </a:stretch>
        </p:blipFill>
        <p:spPr/>
      </p:pic>
      <p:sp>
        <p:nvSpPr>
          <p:cNvPr id="46" name="Rectangle 45"/>
          <p:cNvSpPr/>
          <p:nvPr/>
        </p:nvSpPr>
        <p:spPr>
          <a:xfrm>
            <a:off x="7139205" y="1693858"/>
            <a:ext cx="5052795" cy="3470276"/>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Rectangle 3"/>
          <p:cNvSpPr/>
          <p:nvPr/>
        </p:nvSpPr>
        <p:spPr>
          <a:xfrm>
            <a:off x="3077558" y="5438908"/>
            <a:ext cx="6036882" cy="480453"/>
          </a:xfrm>
          <a:prstGeom prst="rect">
            <a:avLst/>
          </a:prstGeom>
        </p:spPr>
        <p:txBody>
          <a:bodyPr wrap="square">
            <a:spAutoFit/>
          </a:bodyPr>
          <a:lstStyle/>
          <a:p>
            <a:pPr algn="ctr">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5" name="Rectangle 4"/>
          <p:cNvSpPr/>
          <p:nvPr/>
        </p:nvSpPr>
        <p:spPr>
          <a:xfrm>
            <a:off x="4509331" y="705211"/>
            <a:ext cx="3173338" cy="584775"/>
          </a:xfrm>
          <a:prstGeom prst="rect">
            <a:avLst/>
          </a:prstGeom>
        </p:spPr>
        <p:txBody>
          <a:bodyPr wrap="square">
            <a:spAutoFit/>
          </a:bodyPr>
          <a:lstStyle/>
          <a:p>
            <a:pPr algn="ctr"/>
            <a:r>
              <a:rPr lang="id-ID" sz="3200" dirty="0">
                <a:solidFill>
                  <a:schemeClr val="tx1">
                    <a:lumMod val="95000"/>
                    <a:lumOff val="5000"/>
                  </a:schemeClr>
                </a:solidFill>
                <a:latin typeface="Montserrat ExtraBold" panose="00000900000000000000" pitchFamily="50" charset="0"/>
                <a:ea typeface="Lato" panose="020F0502020204030203" pitchFamily="34" charset="0"/>
                <a:cs typeface="Lato" panose="020F0502020204030203" pitchFamily="34" charset="0"/>
              </a:rPr>
              <a:t>LINE-UP</a:t>
            </a:r>
          </a:p>
        </p:txBody>
      </p:sp>
      <p:sp>
        <p:nvSpPr>
          <p:cNvPr id="6" name="Rectangle 5"/>
          <p:cNvSpPr/>
          <p:nvPr/>
        </p:nvSpPr>
        <p:spPr>
          <a:xfrm>
            <a:off x="5415279" y="315936"/>
            <a:ext cx="1361442" cy="923330"/>
          </a:xfrm>
          <a:prstGeom prst="rect">
            <a:avLst/>
          </a:prstGeom>
        </p:spPr>
        <p:txBody>
          <a:bodyPr wrap="square">
            <a:spAutoFit/>
          </a:bodyPr>
          <a:lstStyle/>
          <a:p>
            <a:pPr algn="ctr"/>
            <a:r>
              <a:rPr lang="id-ID" sz="5400" dirty="0">
                <a:solidFill>
                  <a:srgbClr val="FA06A9"/>
                </a:solidFill>
                <a:latin typeface="Special Valentine" pitchFamily="2" charset="0"/>
                <a:ea typeface="Lato" panose="020F0502020204030203" pitchFamily="34" charset="0"/>
                <a:cs typeface="Lato" panose="020F0502020204030203" pitchFamily="34" charset="0"/>
              </a:rPr>
              <a:t>The</a:t>
            </a:r>
          </a:p>
        </p:txBody>
      </p:sp>
      <p:sp>
        <p:nvSpPr>
          <p:cNvPr id="8" name="Rectangle 7"/>
          <p:cNvSpPr/>
          <p:nvPr/>
        </p:nvSpPr>
        <p:spPr>
          <a:xfrm>
            <a:off x="-9424" y="1705087"/>
            <a:ext cx="7188200" cy="3470275"/>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p:cNvSpPr/>
          <p:nvPr/>
        </p:nvSpPr>
        <p:spPr>
          <a:xfrm>
            <a:off x="8130747" y="2107885"/>
            <a:ext cx="2314700" cy="400110"/>
          </a:xfrm>
          <a:prstGeom prst="rect">
            <a:avLst/>
          </a:prstGeom>
        </p:spPr>
        <p:txBody>
          <a:bodyPr wrap="square">
            <a:spAutoFit/>
          </a:bodyPr>
          <a:lstStyle/>
          <a:p>
            <a:r>
              <a:rPr lang="id-ID" sz="2000" dirty="0">
                <a:solidFill>
                  <a:schemeClr val="bg1"/>
                </a:solidFill>
                <a:latin typeface="Montserrat" panose="00000500000000000000" pitchFamily="50" charset="0"/>
                <a:ea typeface="Lato" panose="020F0502020204030203" pitchFamily="34" charset="0"/>
                <a:cs typeface="Lato" panose="020F0502020204030203" pitchFamily="34" charset="0"/>
              </a:rPr>
              <a:t>08:30 – 09:00</a:t>
            </a:r>
          </a:p>
        </p:txBody>
      </p:sp>
      <p:sp>
        <p:nvSpPr>
          <p:cNvPr id="12" name="Rectangle 11"/>
          <p:cNvSpPr/>
          <p:nvPr/>
        </p:nvSpPr>
        <p:spPr>
          <a:xfrm>
            <a:off x="8130747" y="2676261"/>
            <a:ext cx="2314699" cy="400110"/>
          </a:xfrm>
          <a:prstGeom prst="rect">
            <a:avLst/>
          </a:prstGeom>
        </p:spPr>
        <p:txBody>
          <a:bodyPr wrap="square">
            <a:spAutoFit/>
          </a:bodyPr>
          <a:lstStyle/>
          <a:p>
            <a:r>
              <a:rPr lang="id-ID" sz="2000" dirty="0">
                <a:solidFill>
                  <a:schemeClr val="bg1"/>
                </a:solidFill>
                <a:latin typeface="Montserrat" panose="00000500000000000000" pitchFamily="50" charset="0"/>
                <a:ea typeface="Lato" panose="020F0502020204030203" pitchFamily="34" charset="0"/>
                <a:cs typeface="Lato" panose="020F0502020204030203" pitchFamily="34" charset="0"/>
              </a:rPr>
              <a:t>09:00 - 09:30</a:t>
            </a:r>
          </a:p>
        </p:txBody>
      </p:sp>
      <p:sp>
        <p:nvSpPr>
          <p:cNvPr id="13" name="Rectangle 12"/>
          <p:cNvSpPr/>
          <p:nvPr/>
        </p:nvSpPr>
        <p:spPr>
          <a:xfrm>
            <a:off x="8130747" y="3240170"/>
            <a:ext cx="2207772" cy="400110"/>
          </a:xfrm>
          <a:prstGeom prst="rect">
            <a:avLst/>
          </a:prstGeom>
        </p:spPr>
        <p:txBody>
          <a:bodyPr wrap="square">
            <a:spAutoFit/>
          </a:bodyPr>
          <a:lstStyle/>
          <a:p>
            <a:r>
              <a:rPr lang="id-ID" sz="2000" dirty="0">
                <a:solidFill>
                  <a:schemeClr val="bg1"/>
                </a:solidFill>
                <a:latin typeface="Montserrat" panose="00000500000000000000" pitchFamily="50" charset="0"/>
                <a:ea typeface="Lato" panose="020F0502020204030203" pitchFamily="34" charset="0"/>
                <a:cs typeface="Lato" panose="020F0502020204030203" pitchFamily="34" charset="0"/>
              </a:rPr>
              <a:t>09:30 - 10:00</a:t>
            </a:r>
          </a:p>
        </p:txBody>
      </p:sp>
      <p:sp>
        <p:nvSpPr>
          <p:cNvPr id="14" name="Rectangle 13"/>
          <p:cNvSpPr/>
          <p:nvPr/>
        </p:nvSpPr>
        <p:spPr>
          <a:xfrm>
            <a:off x="8130747" y="3804079"/>
            <a:ext cx="2207772" cy="400110"/>
          </a:xfrm>
          <a:prstGeom prst="rect">
            <a:avLst/>
          </a:prstGeom>
        </p:spPr>
        <p:txBody>
          <a:bodyPr wrap="square">
            <a:spAutoFit/>
          </a:bodyPr>
          <a:lstStyle/>
          <a:p>
            <a:r>
              <a:rPr lang="id-ID" sz="2000" dirty="0">
                <a:solidFill>
                  <a:schemeClr val="bg1"/>
                </a:solidFill>
                <a:latin typeface="Montserrat" panose="00000500000000000000" pitchFamily="50" charset="0"/>
                <a:ea typeface="Lato" panose="020F0502020204030203" pitchFamily="34" charset="0"/>
                <a:cs typeface="Lato" panose="020F0502020204030203" pitchFamily="34" charset="0"/>
              </a:rPr>
              <a:t>10:00 - 10:30</a:t>
            </a:r>
          </a:p>
        </p:txBody>
      </p:sp>
      <p:sp>
        <p:nvSpPr>
          <p:cNvPr id="15" name="Rectangle 14"/>
          <p:cNvSpPr/>
          <p:nvPr/>
        </p:nvSpPr>
        <p:spPr>
          <a:xfrm>
            <a:off x="8130747" y="4315969"/>
            <a:ext cx="2207772" cy="400110"/>
          </a:xfrm>
          <a:prstGeom prst="rect">
            <a:avLst/>
          </a:prstGeom>
        </p:spPr>
        <p:txBody>
          <a:bodyPr wrap="square">
            <a:spAutoFit/>
          </a:bodyPr>
          <a:lstStyle/>
          <a:p>
            <a:r>
              <a:rPr lang="id-ID" sz="2000" dirty="0">
                <a:solidFill>
                  <a:schemeClr val="bg1"/>
                </a:solidFill>
                <a:latin typeface="Montserrat" panose="00000500000000000000" pitchFamily="50" charset="0"/>
                <a:ea typeface="Lato" panose="020F0502020204030203" pitchFamily="34" charset="0"/>
                <a:cs typeface="Lato" panose="020F0502020204030203" pitchFamily="34" charset="0"/>
              </a:rPr>
              <a:t>10:30 - 11:00</a:t>
            </a:r>
          </a:p>
        </p:txBody>
      </p:sp>
      <p:grpSp>
        <p:nvGrpSpPr>
          <p:cNvPr id="26" name="Group 25"/>
          <p:cNvGrpSpPr/>
          <p:nvPr/>
        </p:nvGrpSpPr>
        <p:grpSpPr>
          <a:xfrm>
            <a:off x="10334386" y="2111644"/>
            <a:ext cx="761981" cy="353879"/>
            <a:chOff x="9409964" y="2112788"/>
            <a:chExt cx="452856" cy="353879"/>
          </a:xfrm>
        </p:grpSpPr>
        <p:sp>
          <p:nvSpPr>
            <p:cNvPr id="24" name="Rectangle 23"/>
            <p:cNvSpPr/>
            <p:nvPr/>
          </p:nvSpPr>
          <p:spPr>
            <a:xfrm>
              <a:off x="9409965" y="2235835"/>
              <a:ext cx="452855" cy="230832"/>
            </a:xfrm>
            <a:prstGeom prst="rect">
              <a:avLst/>
            </a:prstGeom>
          </p:spPr>
          <p:txBody>
            <a:bodyPr wrap="square">
              <a:spAutoFit/>
            </a:bodyPr>
            <a:lstStyle/>
            <a:p>
              <a:r>
                <a:rPr lang="id-ID" sz="9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OCT</a:t>
              </a:r>
            </a:p>
          </p:txBody>
        </p:sp>
        <p:sp>
          <p:nvSpPr>
            <p:cNvPr id="25" name="Rectangle 24"/>
            <p:cNvSpPr/>
            <p:nvPr/>
          </p:nvSpPr>
          <p:spPr>
            <a:xfrm>
              <a:off x="9409964" y="2112788"/>
              <a:ext cx="336016" cy="230832"/>
            </a:xfrm>
            <a:prstGeom prst="rect">
              <a:avLst/>
            </a:prstGeom>
          </p:spPr>
          <p:txBody>
            <a:bodyPr wrap="square">
              <a:spAutoFit/>
            </a:bodyPr>
            <a:lstStyle/>
            <a:p>
              <a:r>
                <a:rPr lang="id-ID" sz="9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12</a:t>
              </a:r>
            </a:p>
          </p:txBody>
        </p:sp>
      </p:grpSp>
      <p:grpSp>
        <p:nvGrpSpPr>
          <p:cNvPr id="27" name="Group 26"/>
          <p:cNvGrpSpPr/>
          <p:nvPr/>
        </p:nvGrpSpPr>
        <p:grpSpPr>
          <a:xfrm>
            <a:off x="10324962" y="2699376"/>
            <a:ext cx="761981" cy="353879"/>
            <a:chOff x="9409964" y="2112788"/>
            <a:chExt cx="452856" cy="353879"/>
          </a:xfrm>
        </p:grpSpPr>
        <p:sp>
          <p:nvSpPr>
            <p:cNvPr id="28" name="Rectangle 27"/>
            <p:cNvSpPr/>
            <p:nvPr/>
          </p:nvSpPr>
          <p:spPr>
            <a:xfrm>
              <a:off x="9409965" y="2235835"/>
              <a:ext cx="452855" cy="230832"/>
            </a:xfrm>
            <a:prstGeom prst="rect">
              <a:avLst/>
            </a:prstGeom>
          </p:spPr>
          <p:txBody>
            <a:bodyPr wrap="square">
              <a:spAutoFit/>
            </a:bodyPr>
            <a:lstStyle/>
            <a:p>
              <a:r>
                <a:rPr lang="id-ID" sz="9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OCT</a:t>
              </a:r>
            </a:p>
          </p:txBody>
        </p:sp>
        <p:sp>
          <p:nvSpPr>
            <p:cNvPr id="29" name="Rectangle 28"/>
            <p:cNvSpPr/>
            <p:nvPr/>
          </p:nvSpPr>
          <p:spPr>
            <a:xfrm>
              <a:off x="9409964" y="2112788"/>
              <a:ext cx="336016" cy="230832"/>
            </a:xfrm>
            <a:prstGeom prst="rect">
              <a:avLst/>
            </a:prstGeom>
          </p:spPr>
          <p:txBody>
            <a:bodyPr wrap="square">
              <a:spAutoFit/>
            </a:bodyPr>
            <a:lstStyle/>
            <a:p>
              <a:r>
                <a:rPr lang="id-ID" sz="9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12</a:t>
              </a:r>
            </a:p>
          </p:txBody>
        </p:sp>
      </p:grpSp>
      <p:grpSp>
        <p:nvGrpSpPr>
          <p:cNvPr id="30" name="Group 29"/>
          <p:cNvGrpSpPr/>
          <p:nvPr/>
        </p:nvGrpSpPr>
        <p:grpSpPr>
          <a:xfrm>
            <a:off x="10329674" y="3285964"/>
            <a:ext cx="761981" cy="353879"/>
            <a:chOff x="9409964" y="2112788"/>
            <a:chExt cx="452856" cy="353879"/>
          </a:xfrm>
        </p:grpSpPr>
        <p:sp>
          <p:nvSpPr>
            <p:cNvPr id="31" name="Rectangle 30"/>
            <p:cNvSpPr/>
            <p:nvPr/>
          </p:nvSpPr>
          <p:spPr>
            <a:xfrm>
              <a:off x="9409965" y="2235835"/>
              <a:ext cx="452855" cy="230832"/>
            </a:xfrm>
            <a:prstGeom prst="rect">
              <a:avLst/>
            </a:prstGeom>
          </p:spPr>
          <p:txBody>
            <a:bodyPr wrap="square">
              <a:spAutoFit/>
            </a:bodyPr>
            <a:lstStyle/>
            <a:p>
              <a:r>
                <a:rPr lang="id-ID" sz="9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OCT</a:t>
              </a:r>
            </a:p>
          </p:txBody>
        </p:sp>
        <p:sp>
          <p:nvSpPr>
            <p:cNvPr id="32" name="Rectangle 31"/>
            <p:cNvSpPr/>
            <p:nvPr/>
          </p:nvSpPr>
          <p:spPr>
            <a:xfrm>
              <a:off x="9409964" y="2112788"/>
              <a:ext cx="336016" cy="230832"/>
            </a:xfrm>
            <a:prstGeom prst="rect">
              <a:avLst/>
            </a:prstGeom>
          </p:spPr>
          <p:txBody>
            <a:bodyPr wrap="square">
              <a:spAutoFit/>
            </a:bodyPr>
            <a:lstStyle/>
            <a:p>
              <a:r>
                <a:rPr lang="id-ID" sz="9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12</a:t>
              </a:r>
            </a:p>
          </p:txBody>
        </p:sp>
      </p:grpSp>
      <p:grpSp>
        <p:nvGrpSpPr>
          <p:cNvPr id="33" name="Group 32"/>
          <p:cNvGrpSpPr/>
          <p:nvPr/>
        </p:nvGrpSpPr>
        <p:grpSpPr>
          <a:xfrm>
            <a:off x="10331477" y="3847420"/>
            <a:ext cx="761981" cy="353879"/>
            <a:chOff x="9409964" y="2112788"/>
            <a:chExt cx="452856" cy="353879"/>
          </a:xfrm>
        </p:grpSpPr>
        <p:sp>
          <p:nvSpPr>
            <p:cNvPr id="34" name="Rectangle 33"/>
            <p:cNvSpPr/>
            <p:nvPr/>
          </p:nvSpPr>
          <p:spPr>
            <a:xfrm>
              <a:off x="9409965" y="2235835"/>
              <a:ext cx="452855" cy="230832"/>
            </a:xfrm>
            <a:prstGeom prst="rect">
              <a:avLst/>
            </a:prstGeom>
          </p:spPr>
          <p:txBody>
            <a:bodyPr wrap="square">
              <a:spAutoFit/>
            </a:bodyPr>
            <a:lstStyle/>
            <a:p>
              <a:r>
                <a:rPr lang="id-ID" sz="9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OCT</a:t>
              </a:r>
            </a:p>
          </p:txBody>
        </p:sp>
        <p:sp>
          <p:nvSpPr>
            <p:cNvPr id="35" name="Rectangle 34"/>
            <p:cNvSpPr/>
            <p:nvPr/>
          </p:nvSpPr>
          <p:spPr>
            <a:xfrm>
              <a:off x="9409964" y="2112788"/>
              <a:ext cx="336016" cy="230832"/>
            </a:xfrm>
            <a:prstGeom prst="rect">
              <a:avLst/>
            </a:prstGeom>
          </p:spPr>
          <p:txBody>
            <a:bodyPr wrap="square">
              <a:spAutoFit/>
            </a:bodyPr>
            <a:lstStyle/>
            <a:p>
              <a:r>
                <a:rPr lang="id-ID" sz="9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12</a:t>
              </a:r>
            </a:p>
          </p:txBody>
        </p:sp>
      </p:grpSp>
      <p:grpSp>
        <p:nvGrpSpPr>
          <p:cNvPr id="36" name="Group 35"/>
          <p:cNvGrpSpPr/>
          <p:nvPr/>
        </p:nvGrpSpPr>
        <p:grpSpPr>
          <a:xfrm>
            <a:off x="10329674" y="4342606"/>
            <a:ext cx="761981" cy="353879"/>
            <a:chOff x="9409964" y="2112788"/>
            <a:chExt cx="452856" cy="353879"/>
          </a:xfrm>
        </p:grpSpPr>
        <p:sp>
          <p:nvSpPr>
            <p:cNvPr id="37" name="Rectangle 36"/>
            <p:cNvSpPr/>
            <p:nvPr/>
          </p:nvSpPr>
          <p:spPr>
            <a:xfrm>
              <a:off x="9409965" y="2235835"/>
              <a:ext cx="452855" cy="230832"/>
            </a:xfrm>
            <a:prstGeom prst="rect">
              <a:avLst/>
            </a:prstGeom>
          </p:spPr>
          <p:txBody>
            <a:bodyPr wrap="square">
              <a:spAutoFit/>
            </a:bodyPr>
            <a:lstStyle/>
            <a:p>
              <a:r>
                <a:rPr lang="id-ID" sz="9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OCT</a:t>
              </a:r>
            </a:p>
          </p:txBody>
        </p:sp>
        <p:sp>
          <p:nvSpPr>
            <p:cNvPr id="38" name="Rectangle 37"/>
            <p:cNvSpPr/>
            <p:nvPr/>
          </p:nvSpPr>
          <p:spPr>
            <a:xfrm>
              <a:off x="9409964" y="2112788"/>
              <a:ext cx="336016" cy="230832"/>
            </a:xfrm>
            <a:prstGeom prst="rect">
              <a:avLst/>
            </a:prstGeom>
          </p:spPr>
          <p:txBody>
            <a:bodyPr wrap="square">
              <a:spAutoFit/>
            </a:bodyPr>
            <a:lstStyle/>
            <a:p>
              <a:r>
                <a:rPr lang="id-ID" sz="9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12</a:t>
              </a:r>
            </a:p>
          </p:txBody>
        </p:sp>
      </p:grpSp>
      <p:sp>
        <p:nvSpPr>
          <p:cNvPr id="44" name="Rectangle 43"/>
          <p:cNvSpPr/>
          <p:nvPr/>
        </p:nvSpPr>
        <p:spPr>
          <a:xfrm>
            <a:off x="3954324" y="1146385"/>
            <a:ext cx="4283350" cy="272703"/>
          </a:xfrm>
          <a:prstGeom prst="rect">
            <a:avLst/>
          </a:prstGeom>
        </p:spPr>
        <p:txBody>
          <a:bodyPr wrap="square">
            <a:spAutoFit/>
          </a:bodyPr>
          <a:lstStyle/>
          <a:p>
            <a:pPr algn="ctr">
              <a:lnSpc>
                <a:spcPct val="150000"/>
              </a:lnSpc>
            </a:pPr>
            <a:r>
              <a:rPr lang="id-ID" sz="900" i="0" dirty="0">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a:t>
            </a:r>
            <a:endParaRPr lang="id-ID" sz="9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344863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50FDC7B2-D920-404F-BD9F-1D09FF447A68}"/>
              </a:ext>
            </a:extLst>
          </p:cNvPr>
          <p:cNvPicPr>
            <a:picLocks noGrp="1" noChangeAspect="1"/>
          </p:cNvPicPr>
          <p:nvPr>
            <p:ph type="pic" sz="quarter" idx="10"/>
          </p:nvPr>
        </p:nvPicPr>
        <p:blipFill>
          <a:blip r:embed="rId2">
            <a:extLst>
              <a:ext uri="{28A0092B-C50C-407E-A947-70E740481C1C}">
                <a14:useLocalDpi xmlns:a14="http://schemas.microsoft.com/office/drawing/2010/main"/>
              </a:ext>
            </a:extLst>
          </a:blip>
          <a:srcRect t="7802" b="7802"/>
          <a:stretch>
            <a:fillRect/>
          </a:stretch>
        </p:blipFill>
        <p:spPr/>
      </p:pic>
      <p:sp>
        <p:nvSpPr>
          <p:cNvPr id="8" name="Rectangle 7"/>
          <p:cNvSpPr/>
          <p:nvPr/>
        </p:nvSpPr>
        <p:spPr>
          <a:xfrm>
            <a:off x="0" y="0"/>
            <a:ext cx="12192000" cy="6858000"/>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0" name="Group 29"/>
          <p:cNvGrpSpPr/>
          <p:nvPr/>
        </p:nvGrpSpPr>
        <p:grpSpPr>
          <a:xfrm>
            <a:off x="1575586" y="3323722"/>
            <a:ext cx="977438" cy="1165596"/>
            <a:chOff x="1849906" y="2846202"/>
            <a:chExt cx="977438" cy="1165596"/>
          </a:xfrm>
        </p:grpSpPr>
        <p:sp>
          <p:nvSpPr>
            <p:cNvPr id="13" name="Shape 4707"/>
            <p:cNvSpPr/>
            <p:nvPr/>
          </p:nvSpPr>
          <p:spPr>
            <a:xfrm>
              <a:off x="2151934" y="3117565"/>
              <a:ext cx="329790" cy="311434"/>
            </a:xfrm>
            <a:custGeom>
              <a:avLst/>
              <a:gdLst/>
              <a:ahLst/>
              <a:cxnLst/>
              <a:rect l="0" t="0" r="0" b="0"/>
              <a:pathLst>
                <a:path w="120000" h="120000" extrusionOk="0">
                  <a:moveTo>
                    <a:pt x="101694" y="69304"/>
                  </a:moveTo>
                  <a:lnTo>
                    <a:pt x="101694" y="69304"/>
                  </a:lnTo>
                  <a:cubicBezTo>
                    <a:pt x="101694" y="6417"/>
                    <a:pt x="101694" y="6417"/>
                    <a:pt x="101694" y="6417"/>
                  </a:cubicBezTo>
                  <a:cubicBezTo>
                    <a:pt x="101694" y="3208"/>
                    <a:pt x="101694" y="0"/>
                    <a:pt x="98847" y="0"/>
                  </a:cubicBezTo>
                  <a:cubicBezTo>
                    <a:pt x="95796" y="0"/>
                    <a:pt x="95796" y="3208"/>
                    <a:pt x="95796" y="6417"/>
                  </a:cubicBezTo>
                  <a:cubicBezTo>
                    <a:pt x="95796" y="69304"/>
                    <a:pt x="95796" y="69304"/>
                    <a:pt x="95796" y="69304"/>
                  </a:cubicBezTo>
                  <a:cubicBezTo>
                    <a:pt x="86847" y="69304"/>
                    <a:pt x="77694" y="78716"/>
                    <a:pt x="77694" y="88128"/>
                  </a:cubicBezTo>
                  <a:cubicBezTo>
                    <a:pt x="77694" y="100748"/>
                    <a:pt x="86847" y="107165"/>
                    <a:pt x="95796" y="110160"/>
                  </a:cubicBezTo>
                  <a:cubicBezTo>
                    <a:pt x="95796" y="113368"/>
                    <a:pt x="95796" y="113368"/>
                    <a:pt x="95796" y="113368"/>
                  </a:cubicBezTo>
                  <a:cubicBezTo>
                    <a:pt x="95796" y="116577"/>
                    <a:pt x="95796" y="119786"/>
                    <a:pt x="98847" y="119786"/>
                  </a:cubicBezTo>
                  <a:cubicBezTo>
                    <a:pt x="101694" y="119786"/>
                    <a:pt x="101694" y="116577"/>
                    <a:pt x="101694" y="113368"/>
                  </a:cubicBezTo>
                  <a:cubicBezTo>
                    <a:pt x="101694" y="110160"/>
                    <a:pt x="101694" y="110160"/>
                    <a:pt x="101694" y="110160"/>
                  </a:cubicBezTo>
                  <a:cubicBezTo>
                    <a:pt x="110847" y="107165"/>
                    <a:pt x="119796" y="100748"/>
                    <a:pt x="119796" y="88128"/>
                  </a:cubicBezTo>
                  <a:cubicBezTo>
                    <a:pt x="119796" y="78716"/>
                    <a:pt x="110847" y="69304"/>
                    <a:pt x="101694" y="69304"/>
                  </a:cubicBezTo>
                  <a:close/>
                  <a:moveTo>
                    <a:pt x="98847" y="100748"/>
                  </a:moveTo>
                  <a:lnTo>
                    <a:pt x="98847" y="100748"/>
                  </a:lnTo>
                  <a:cubicBezTo>
                    <a:pt x="92745" y="100748"/>
                    <a:pt x="86847" y="97540"/>
                    <a:pt x="86847" y="88128"/>
                  </a:cubicBezTo>
                  <a:cubicBezTo>
                    <a:pt x="86847" y="81925"/>
                    <a:pt x="92745" y="75508"/>
                    <a:pt x="98847" y="75508"/>
                  </a:cubicBezTo>
                  <a:cubicBezTo>
                    <a:pt x="104745" y="75508"/>
                    <a:pt x="110847" y="81925"/>
                    <a:pt x="110847" y="88128"/>
                  </a:cubicBezTo>
                  <a:cubicBezTo>
                    <a:pt x="110847" y="97540"/>
                    <a:pt x="104745" y="100748"/>
                    <a:pt x="98847" y="100748"/>
                  </a:cubicBezTo>
                  <a:close/>
                  <a:moveTo>
                    <a:pt x="62847" y="9411"/>
                  </a:moveTo>
                  <a:lnTo>
                    <a:pt x="62847" y="9411"/>
                  </a:lnTo>
                  <a:cubicBezTo>
                    <a:pt x="62847" y="6417"/>
                    <a:pt x="62847" y="6417"/>
                    <a:pt x="62847" y="6417"/>
                  </a:cubicBezTo>
                  <a:cubicBezTo>
                    <a:pt x="62847" y="3208"/>
                    <a:pt x="59796" y="0"/>
                    <a:pt x="59796" y="0"/>
                  </a:cubicBezTo>
                  <a:cubicBezTo>
                    <a:pt x="56949" y="0"/>
                    <a:pt x="53898" y="3208"/>
                    <a:pt x="53898" y="6417"/>
                  </a:cubicBezTo>
                  <a:cubicBezTo>
                    <a:pt x="53898" y="9411"/>
                    <a:pt x="53898" y="9411"/>
                    <a:pt x="53898" y="9411"/>
                  </a:cubicBezTo>
                  <a:cubicBezTo>
                    <a:pt x="44949" y="12620"/>
                    <a:pt x="38847" y="18823"/>
                    <a:pt x="38847" y="31443"/>
                  </a:cubicBezTo>
                  <a:cubicBezTo>
                    <a:pt x="38847" y="41069"/>
                    <a:pt x="44949" y="50267"/>
                    <a:pt x="53898" y="50267"/>
                  </a:cubicBezTo>
                  <a:cubicBezTo>
                    <a:pt x="53898" y="113368"/>
                    <a:pt x="53898" y="113368"/>
                    <a:pt x="53898" y="113368"/>
                  </a:cubicBezTo>
                  <a:cubicBezTo>
                    <a:pt x="53898" y="116577"/>
                    <a:pt x="56949" y="119786"/>
                    <a:pt x="59796" y="119786"/>
                  </a:cubicBezTo>
                  <a:cubicBezTo>
                    <a:pt x="59796" y="119786"/>
                    <a:pt x="62847" y="116577"/>
                    <a:pt x="62847" y="113368"/>
                  </a:cubicBezTo>
                  <a:cubicBezTo>
                    <a:pt x="62847" y="50267"/>
                    <a:pt x="62847" y="50267"/>
                    <a:pt x="62847" y="50267"/>
                  </a:cubicBezTo>
                  <a:cubicBezTo>
                    <a:pt x="71796" y="50267"/>
                    <a:pt x="77694" y="41069"/>
                    <a:pt x="77694" y="31443"/>
                  </a:cubicBezTo>
                  <a:cubicBezTo>
                    <a:pt x="77694" y="18823"/>
                    <a:pt x="71796" y="12620"/>
                    <a:pt x="62847" y="9411"/>
                  </a:cubicBezTo>
                  <a:close/>
                  <a:moveTo>
                    <a:pt x="59796" y="44064"/>
                  </a:moveTo>
                  <a:lnTo>
                    <a:pt x="59796" y="44064"/>
                  </a:lnTo>
                  <a:cubicBezTo>
                    <a:pt x="50847" y="44064"/>
                    <a:pt x="47796" y="37860"/>
                    <a:pt x="47796" y="31443"/>
                  </a:cubicBezTo>
                  <a:cubicBezTo>
                    <a:pt x="47796" y="22032"/>
                    <a:pt x="50847" y="18823"/>
                    <a:pt x="59796" y="18823"/>
                  </a:cubicBezTo>
                  <a:cubicBezTo>
                    <a:pt x="65898" y="18823"/>
                    <a:pt x="71796" y="22032"/>
                    <a:pt x="71796" y="31443"/>
                  </a:cubicBezTo>
                  <a:cubicBezTo>
                    <a:pt x="71796" y="37860"/>
                    <a:pt x="65898" y="44064"/>
                    <a:pt x="59796" y="44064"/>
                  </a:cubicBezTo>
                  <a:close/>
                  <a:moveTo>
                    <a:pt x="24000" y="50267"/>
                  </a:moveTo>
                  <a:lnTo>
                    <a:pt x="24000" y="50267"/>
                  </a:lnTo>
                  <a:cubicBezTo>
                    <a:pt x="24000" y="6417"/>
                    <a:pt x="24000" y="6417"/>
                    <a:pt x="24000" y="6417"/>
                  </a:cubicBezTo>
                  <a:cubicBezTo>
                    <a:pt x="24000" y="3208"/>
                    <a:pt x="20949" y="0"/>
                    <a:pt x="17898" y="0"/>
                  </a:cubicBezTo>
                  <a:cubicBezTo>
                    <a:pt x="17898" y="0"/>
                    <a:pt x="14847" y="3208"/>
                    <a:pt x="14847" y="6417"/>
                  </a:cubicBezTo>
                  <a:cubicBezTo>
                    <a:pt x="14847" y="50267"/>
                    <a:pt x="14847" y="50267"/>
                    <a:pt x="14847" y="50267"/>
                  </a:cubicBezTo>
                  <a:cubicBezTo>
                    <a:pt x="5898" y="53475"/>
                    <a:pt x="0" y="62887"/>
                    <a:pt x="0" y="72513"/>
                  </a:cubicBezTo>
                  <a:cubicBezTo>
                    <a:pt x="0" y="81925"/>
                    <a:pt x="5898" y="91336"/>
                    <a:pt x="14847" y="94545"/>
                  </a:cubicBezTo>
                  <a:cubicBezTo>
                    <a:pt x="14847" y="113368"/>
                    <a:pt x="14847" y="113368"/>
                    <a:pt x="14847" y="113368"/>
                  </a:cubicBezTo>
                  <a:cubicBezTo>
                    <a:pt x="14847" y="116577"/>
                    <a:pt x="17898" y="119786"/>
                    <a:pt x="17898" y="119786"/>
                  </a:cubicBezTo>
                  <a:cubicBezTo>
                    <a:pt x="20949" y="119786"/>
                    <a:pt x="24000" y="116577"/>
                    <a:pt x="24000" y="113368"/>
                  </a:cubicBezTo>
                  <a:cubicBezTo>
                    <a:pt x="24000" y="94545"/>
                    <a:pt x="24000" y="94545"/>
                    <a:pt x="24000" y="94545"/>
                  </a:cubicBezTo>
                  <a:cubicBezTo>
                    <a:pt x="32949" y="91336"/>
                    <a:pt x="38847" y="81925"/>
                    <a:pt x="38847" y="72513"/>
                  </a:cubicBezTo>
                  <a:cubicBezTo>
                    <a:pt x="38847" y="62887"/>
                    <a:pt x="32949" y="53475"/>
                    <a:pt x="24000" y="50267"/>
                  </a:cubicBezTo>
                  <a:close/>
                  <a:moveTo>
                    <a:pt x="17898" y="84919"/>
                  </a:moveTo>
                  <a:lnTo>
                    <a:pt x="17898" y="84919"/>
                  </a:lnTo>
                  <a:cubicBezTo>
                    <a:pt x="12000" y="84919"/>
                    <a:pt x="5898" y="78716"/>
                    <a:pt x="5898" y="72513"/>
                  </a:cubicBezTo>
                  <a:cubicBezTo>
                    <a:pt x="5898" y="66096"/>
                    <a:pt x="12000" y="59893"/>
                    <a:pt x="17898" y="59893"/>
                  </a:cubicBezTo>
                  <a:cubicBezTo>
                    <a:pt x="26847" y="59893"/>
                    <a:pt x="29898" y="66096"/>
                    <a:pt x="29898" y="72513"/>
                  </a:cubicBezTo>
                  <a:cubicBezTo>
                    <a:pt x="29898" y="78716"/>
                    <a:pt x="26847" y="84919"/>
                    <a:pt x="17898" y="84919"/>
                  </a:cubicBezTo>
                  <a:close/>
                </a:path>
              </a:pathLst>
            </a:custGeom>
            <a:solidFill>
              <a:schemeClr val="bg1"/>
            </a:solidFill>
            <a:ln>
              <a:noFill/>
            </a:ln>
          </p:spPr>
          <p:txBody>
            <a:bodyPr lIns="45713" tIns="22850" rIns="45713" bIns="22850" anchor="ctr" anchorCtr="0">
              <a:noAutofit/>
            </a:bodyPr>
            <a:lstStyle/>
            <a:p>
              <a:endParaRPr dirty="0">
                <a:solidFill>
                  <a:schemeClr val="dk1"/>
                </a:solidFill>
                <a:latin typeface="Roboto"/>
                <a:ea typeface="Roboto"/>
                <a:cs typeface="Roboto"/>
                <a:sym typeface="Roboto"/>
              </a:endParaRPr>
            </a:p>
          </p:txBody>
        </p:sp>
        <p:sp>
          <p:nvSpPr>
            <p:cNvPr id="20" name="Freeform 19"/>
            <p:cNvSpPr/>
            <p:nvPr/>
          </p:nvSpPr>
          <p:spPr>
            <a:xfrm>
              <a:off x="1849906" y="2846202"/>
              <a:ext cx="977438" cy="1165596"/>
            </a:xfrm>
            <a:custGeom>
              <a:avLst/>
              <a:gdLst>
                <a:gd name="connsiteX0" fmla="*/ 59109 w 1876633"/>
                <a:gd name="connsiteY0" fmla="*/ 64739 h 1876633"/>
                <a:gd name="connsiteX1" fmla="*/ 59109 w 1876633"/>
                <a:gd name="connsiteY1" fmla="*/ 1811047 h 1876633"/>
                <a:gd name="connsiteX2" fmla="*/ 1805417 w 1876633"/>
                <a:gd name="connsiteY2" fmla="*/ 1811047 h 1876633"/>
                <a:gd name="connsiteX3" fmla="*/ 1805417 w 1876633"/>
                <a:gd name="connsiteY3" fmla="*/ 64739 h 1876633"/>
                <a:gd name="connsiteX4" fmla="*/ 0 w 1876633"/>
                <a:gd name="connsiteY4" fmla="*/ 0 h 1876633"/>
                <a:gd name="connsiteX5" fmla="*/ 1876633 w 1876633"/>
                <a:gd name="connsiteY5" fmla="*/ 0 h 1876633"/>
                <a:gd name="connsiteX6" fmla="*/ 1876633 w 1876633"/>
                <a:gd name="connsiteY6" fmla="*/ 1876633 h 1876633"/>
                <a:gd name="connsiteX7" fmla="*/ 0 w 1876633"/>
                <a:gd name="connsiteY7" fmla="*/ 1876633 h 187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633" h="1876633">
                  <a:moveTo>
                    <a:pt x="59109" y="64739"/>
                  </a:moveTo>
                  <a:lnTo>
                    <a:pt x="59109" y="1811047"/>
                  </a:lnTo>
                  <a:lnTo>
                    <a:pt x="1805417" y="1811047"/>
                  </a:lnTo>
                  <a:lnTo>
                    <a:pt x="1805417" y="64739"/>
                  </a:lnTo>
                  <a:close/>
                  <a:moveTo>
                    <a:pt x="0" y="0"/>
                  </a:moveTo>
                  <a:lnTo>
                    <a:pt x="1876633" y="0"/>
                  </a:lnTo>
                  <a:lnTo>
                    <a:pt x="1876633" y="1876633"/>
                  </a:lnTo>
                  <a:lnTo>
                    <a:pt x="0" y="1876633"/>
                  </a:lnTo>
                  <a:close/>
                </a:path>
              </a:pathLst>
            </a:custGeom>
            <a:gradFill flip="none" rotWithShape="1">
              <a:gsLst>
                <a:gs pos="0">
                  <a:srgbClr val="FA06A9">
                    <a:alpha val="99000"/>
                  </a:srgbClr>
                </a:gs>
                <a:gs pos="29000">
                  <a:srgbClr val="FF3300"/>
                </a:gs>
                <a:gs pos="89000">
                  <a:srgbClr val="030F8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Rectangle 21"/>
            <p:cNvSpPr/>
            <p:nvPr/>
          </p:nvSpPr>
          <p:spPr>
            <a:xfrm>
              <a:off x="1937893" y="3526509"/>
              <a:ext cx="801462" cy="400110"/>
            </a:xfrm>
            <a:prstGeom prst="rect">
              <a:avLst/>
            </a:prstGeom>
          </p:spPr>
          <p:txBody>
            <a:bodyPr wrap="square">
              <a:spAutoFit/>
            </a:bodyPr>
            <a:lstStyle/>
            <a:p>
              <a:pPr algn="ctr"/>
              <a:r>
                <a:rPr lang="id-ID" sz="1000" dirty="0">
                  <a:solidFill>
                    <a:schemeClr val="bg1"/>
                  </a:solidFill>
                  <a:latin typeface="Montserrat" panose="00000500000000000000" pitchFamily="50" charset="0"/>
                  <a:ea typeface="Lato" panose="020F0502020204030203" pitchFamily="34" charset="0"/>
                  <a:cs typeface="Lato" panose="020F0502020204030203" pitchFamily="34" charset="0"/>
                </a:rPr>
                <a:t>SUBTITLE HERE</a:t>
              </a:r>
            </a:p>
          </p:txBody>
        </p:sp>
      </p:grpSp>
      <p:grpSp>
        <p:nvGrpSpPr>
          <p:cNvPr id="26" name="Group 25"/>
          <p:cNvGrpSpPr/>
          <p:nvPr/>
        </p:nvGrpSpPr>
        <p:grpSpPr>
          <a:xfrm>
            <a:off x="1575583" y="4652240"/>
            <a:ext cx="977438" cy="1165596"/>
            <a:chOff x="1849905" y="4250543"/>
            <a:chExt cx="977438" cy="1165596"/>
          </a:xfrm>
        </p:grpSpPr>
        <p:sp>
          <p:nvSpPr>
            <p:cNvPr id="14" name="Shape 4667"/>
            <p:cNvSpPr/>
            <p:nvPr/>
          </p:nvSpPr>
          <p:spPr>
            <a:xfrm>
              <a:off x="2161438" y="4456196"/>
              <a:ext cx="354370" cy="354462"/>
            </a:xfrm>
            <a:custGeom>
              <a:avLst/>
              <a:gdLst/>
              <a:ahLst/>
              <a:cxnLst/>
              <a:rect l="0" t="0" r="0" b="0"/>
              <a:pathLst>
                <a:path w="120000" h="120000" extrusionOk="0">
                  <a:moveTo>
                    <a:pt x="72492" y="25133"/>
                  </a:moveTo>
                  <a:lnTo>
                    <a:pt x="72492" y="25133"/>
                  </a:lnTo>
                  <a:cubicBezTo>
                    <a:pt x="67003" y="30803"/>
                    <a:pt x="67003" y="39118"/>
                    <a:pt x="72492" y="47433"/>
                  </a:cubicBezTo>
                  <a:cubicBezTo>
                    <a:pt x="81009" y="52913"/>
                    <a:pt x="89148" y="52913"/>
                    <a:pt x="94826" y="47433"/>
                  </a:cubicBezTo>
                  <a:cubicBezTo>
                    <a:pt x="100315" y="39118"/>
                    <a:pt x="100315" y="30803"/>
                    <a:pt x="94826" y="25133"/>
                  </a:cubicBezTo>
                  <a:cubicBezTo>
                    <a:pt x="89148" y="19653"/>
                    <a:pt x="81009" y="19653"/>
                    <a:pt x="72492" y="25133"/>
                  </a:cubicBezTo>
                  <a:close/>
                  <a:moveTo>
                    <a:pt x="89148" y="41763"/>
                  </a:moveTo>
                  <a:lnTo>
                    <a:pt x="89148" y="41763"/>
                  </a:lnTo>
                  <a:cubicBezTo>
                    <a:pt x="86498" y="44598"/>
                    <a:pt x="81009" y="44598"/>
                    <a:pt x="77981" y="41763"/>
                  </a:cubicBezTo>
                  <a:cubicBezTo>
                    <a:pt x="75331" y="39118"/>
                    <a:pt x="75331" y="33448"/>
                    <a:pt x="77981" y="30803"/>
                  </a:cubicBezTo>
                  <a:cubicBezTo>
                    <a:pt x="81009" y="27968"/>
                    <a:pt x="86498" y="27968"/>
                    <a:pt x="89148" y="30803"/>
                  </a:cubicBezTo>
                  <a:cubicBezTo>
                    <a:pt x="91987" y="33448"/>
                    <a:pt x="91987" y="39118"/>
                    <a:pt x="89148" y="41763"/>
                  </a:cubicBezTo>
                  <a:close/>
                  <a:moveTo>
                    <a:pt x="111482" y="0"/>
                  </a:moveTo>
                  <a:lnTo>
                    <a:pt x="111482" y="0"/>
                  </a:lnTo>
                  <a:cubicBezTo>
                    <a:pt x="64164" y="0"/>
                    <a:pt x="64164" y="0"/>
                    <a:pt x="64164" y="0"/>
                  </a:cubicBezTo>
                  <a:cubicBezTo>
                    <a:pt x="58675" y="0"/>
                    <a:pt x="58675" y="2834"/>
                    <a:pt x="55835" y="5669"/>
                  </a:cubicBezTo>
                  <a:cubicBezTo>
                    <a:pt x="5678" y="55748"/>
                    <a:pt x="5678" y="55748"/>
                    <a:pt x="5678" y="55748"/>
                  </a:cubicBezTo>
                  <a:cubicBezTo>
                    <a:pt x="0" y="61417"/>
                    <a:pt x="0" y="69543"/>
                    <a:pt x="5678" y="75212"/>
                  </a:cubicBezTo>
                  <a:cubicBezTo>
                    <a:pt x="44668" y="114141"/>
                    <a:pt x="44668" y="114141"/>
                    <a:pt x="44668" y="114141"/>
                  </a:cubicBezTo>
                  <a:cubicBezTo>
                    <a:pt x="50157" y="119811"/>
                    <a:pt x="58675" y="119811"/>
                    <a:pt x="64164" y="114141"/>
                  </a:cubicBezTo>
                  <a:cubicBezTo>
                    <a:pt x="114321" y="64062"/>
                    <a:pt x="114321" y="64062"/>
                    <a:pt x="114321" y="64062"/>
                  </a:cubicBezTo>
                  <a:cubicBezTo>
                    <a:pt x="117160" y="61417"/>
                    <a:pt x="119810" y="61417"/>
                    <a:pt x="119810" y="55748"/>
                  </a:cubicBezTo>
                  <a:cubicBezTo>
                    <a:pt x="119810" y="8503"/>
                    <a:pt x="119810" y="8503"/>
                    <a:pt x="119810" y="8503"/>
                  </a:cubicBezTo>
                  <a:cubicBezTo>
                    <a:pt x="119810" y="2834"/>
                    <a:pt x="117160" y="0"/>
                    <a:pt x="111482" y="0"/>
                  </a:cubicBezTo>
                  <a:close/>
                  <a:moveTo>
                    <a:pt x="61324" y="108661"/>
                  </a:moveTo>
                  <a:lnTo>
                    <a:pt x="61324" y="108661"/>
                  </a:lnTo>
                  <a:cubicBezTo>
                    <a:pt x="55835" y="111307"/>
                    <a:pt x="52996" y="111307"/>
                    <a:pt x="50157" y="108661"/>
                  </a:cubicBezTo>
                  <a:cubicBezTo>
                    <a:pt x="11167" y="69543"/>
                    <a:pt x="11167" y="69543"/>
                    <a:pt x="11167" y="69543"/>
                  </a:cubicBezTo>
                  <a:cubicBezTo>
                    <a:pt x="8517" y="66897"/>
                    <a:pt x="8517" y="64062"/>
                    <a:pt x="11167" y="61417"/>
                  </a:cubicBezTo>
                  <a:cubicBezTo>
                    <a:pt x="16845" y="55748"/>
                    <a:pt x="16845" y="55748"/>
                    <a:pt x="16845" y="55748"/>
                  </a:cubicBezTo>
                  <a:cubicBezTo>
                    <a:pt x="64164" y="102992"/>
                    <a:pt x="64164" y="102992"/>
                    <a:pt x="64164" y="102992"/>
                  </a:cubicBezTo>
                  <a:lnTo>
                    <a:pt x="61324" y="108661"/>
                  </a:lnTo>
                  <a:close/>
                  <a:moveTo>
                    <a:pt x="111482" y="52913"/>
                  </a:moveTo>
                  <a:lnTo>
                    <a:pt x="111482" y="52913"/>
                  </a:lnTo>
                  <a:cubicBezTo>
                    <a:pt x="111482" y="55748"/>
                    <a:pt x="111482" y="58582"/>
                    <a:pt x="108832" y="61417"/>
                  </a:cubicBezTo>
                  <a:cubicBezTo>
                    <a:pt x="69842" y="97511"/>
                    <a:pt x="69842" y="97511"/>
                    <a:pt x="69842" y="97511"/>
                  </a:cubicBezTo>
                  <a:cubicBezTo>
                    <a:pt x="22334" y="50267"/>
                    <a:pt x="22334" y="50267"/>
                    <a:pt x="22334" y="50267"/>
                  </a:cubicBezTo>
                  <a:cubicBezTo>
                    <a:pt x="61324" y="11149"/>
                    <a:pt x="61324" y="11149"/>
                    <a:pt x="61324" y="11149"/>
                  </a:cubicBezTo>
                  <a:cubicBezTo>
                    <a:pt x="61324" y="8503"/>
                    <a:pt x="64164" y="8503"/>
                    <a:pt x="67003" y="8503"/>
                  </a:cubicBezTo>
                  <a:cubicBezTo>
                    <a:pt x="108832" y="8503"/>
                    <a:pt x="108832" y="8503"/>
                    <a:pt x="108832" y="8503"/>
                  </a:cubicBezTo>
                  <a:cubicBezTo>
                    <a:pt x="111482" y="8503"/>
                    <a:pt x="111482" y="8503"/>
                    <a:pt x="111482" y="11149"/>
                  </a:cubicBezTo>
                  <a:lnTo>
                    <a:pt x="111482" y="52913"/>
                  </a:lnTo>
                  <a:close/>
                </a:path>
              </a:pathLst>
            </a:custGeom>
            <a:solidFill>
              <a:schemeClr val="bg1"/>
            </a:solidFill>
            <a:ln>
              <a:noFill/>
            </a:ln>
          </p:spPr>
          <p:txBody>
            <a:bodyPr lIns="45713" tIns="22850" rIns="45713" bIns="22850" anchor="ctr" anchorCtr="0">
              <a:noAutofit/>
            </a:bodyPr>
            <a:lstStyle/>
            <a:p>
              <a:endParaRPr dirty="0">
                <a:solidFill>
                  <a:schemeClr val="dk1"/>
                </a:solidFill>
                <a:latin typeface="Roboto"/>
                <a:ea typeface="Roboto"/>
                <a:cs typeface="Roboto"/>
                <a:sym typeface="Roboto"/>
              </a:endParaRPr>
            </a:p>
          </p:txBody>
        </p:sp>
        <p:grpSp>
          <p:nvGrpSpPr>
            <p:cNvPr id="25" name="Group 24"/>
            <p:cNvGrpSpPr/>
            <p:nvPr/>
          </p:nvGrpSpPr>
          <p:grpSpPr>
            <a:xfrm>
              <a:off x="1849905" y="4250543"/>
              <a:ext cx="977438" cy="1165596"/>
              <a:chOff x="2002306" y="2998602"/>
              <a:chExt cx="977438" cy="1165596"/>
            </a:xfrm>
          </p:grpSpPr>
          <p:sp>
            <p:nvSpPr>
              <p:cNvPr id="23" name="Freeform 22"/>
              <p:cNvSpPr/>
              <p:nvPr/>
            </p:nvSpPr>
            <p:spPr>
              <a:xfrm>
                <a:off x="2002306" y="2998602"/>
                <a:ext cx="977438" cy="1165596"/>
              </a:xfrm>
              <a:custGeom>
                <a:avLst/>
                <a:gdLst>
                  <a:gd name="connsiteX0" fmla="*/ 59109 w 1876633"/>
                  <a:gd name="connsiteY0" fmla="*/ 64739 h 1876633"/>
                  <a:gd name="connsiteX1" fmla="*/ 59109 w 1876633"/>
                  <a:gd name="connsiteY1" fmla="*/ 1811047 h 1876633"/>
                  <a:gd name="connsiteX2" fmla="*/ 1805417 w 1876633"/>
                  <a:gd name="connsiteY2" fmla="*/ 1811047 h 1876633"/>
                  <a:gd name="connsiteX3" fmla="*/ 1805417 w 1876633"/>
                  <a:gd name="connsiteY3" fmla="*/ 64739 h 1876633"/>
                  <a:gd name="connsiteX4" fmla="*/ 0 w 1876633"/>
                  <a:gd name="connsiteY4" fmla="*/ 0 h 1876633"/>
                  <a:gd name="connsiteX5" fmla="*/ 1876633 w 1876633"/>
                  <a:gd name="connsiteY5" fmla="*/ 0 h 1876633"/>
                  <a:gd name="connsiteX6" fmla="*/ 1876633 w 1876633"/>
                  <a:gd name="connsiteY6" fmla="*/ 1876633 h 1876633"/>
                  <a:gd name="connsiteX7" fmla="*/ 0 w 1876633"/>
                  <a:gd name="connsiteY7" fmla="*/ 1876633 h 187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633" h="1876633">
                    <a:moveTo>
                      <a:pt x="59109" y="64739"/>
                    </a:moveTo>
                    <a:lnTo>
                      <a:pt x="59109" y="1811047"/>
                    </a:lnTo>
                    <a:lnTo>
                      <a:pt x="1805417" y="1811047"/>
                    </a:lnTo>
                    <a:lnTo>
                      <a:pt x="1805417" y="64739"/>
                    </a:lnTo>
                    <a:close/>
                    <a:moveTo>
                      <a:pt x="0" y="0"/>
                    </a:moveTo>
                    <a:lnTo>
                      <a:pt x="1876633" y="0"/>
                    </a:lnTo>
                    <a:lnTo>
                      <a:pt x="1876633" y="1876633"/>
                    </a:lnTo>
                    <a:lnTo>
                      <a:pt x="0" y="1876633"/>
                    </a:lnTo>
                    <a:close/>
                  </a:path>
                </a:pathLst>
              </a:custGeom>
              <a:gradFill flip="none" rotWithShape="1">
                <a:gsLst>
                  <a:gs pos="0">
                    <a:srgbClr val="FA06A9">
                      <a:alpha val="99000"/>
                    </a:srgbClr>
                  </a:gs>
                  <a:gs pos="29000">
                    <a:srgbClr val="FF3300"/>
                  </a:gs>
                  <a:gs pos="89000">
                    <a:srgbClr val="030F8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ectangle 23"/>
              <p:cNvSpPr/>
              <p:nvPr/>
            </p:nvSpPr>
            <p:spPr>
              <a:xfrm>
                <a:off x="2090293" y="3678909"/>
                <a:ext cx="801462" cy="400110"/>
              </a:xfrm>
              <a:prstGeom prst="rect">
                <a:avLst/>
              </a:prstGeom>
            </p:spPr>
            <p:txBody>
              <a:bodyPr wrap="square">
                <a:spAutoFit/>
              </a:bodyPr>
              <a:lstStyle/>
              <a:p>
                <a:pPr algn="ctr"/>
                <a:r>
                  <a:rPr lang="id-ID" sz="1000" dirty="0">
                    <a:solidFill>
                      <a:schemeClr val="bg1"/>
                    </a:solidFill>
                    <a:latin typeface="Montserrat" panose="00000500000000000000" pitchFamily="50" charset="0"/>
                    <a:ea typeface="Lato" panose="020F0502020204030203" pitchFamily="34" charset="0"/>
                    <a:cs typeface="Lato" panose="020F0502020204030203" pitchFamily="34" charset="0"/>
                  </a:rPr>
                  <a:t>SUBTITLE HERE</a:t>
                </a:r>
              </a:p>
            </p:txBody>
          </p:sp>
        </p:grpSp>
      </p:grpSp>
      <p:grpSp>
        <p:nvGrpSpPr>
          <p:cNvPr id="29" name="Group 28"/>
          <p:cNvGrpSpPr/>
          <p:nvPr/>
        </p:nvGrpSpPr>
        <p:grpSpPr>
          <a:xfrm>
            <a:off x="1575584" y="1995204"/>
            <a:ext cx="977438" cy="1165596"/>
            <a:chOff x="1852641" y="1437962"/>
            <a:chExt cx="977438" cy="1165596"/>
          </a:xfrm>
        </p:grpSpPr>
        <p:sp>
          <p:nvSpPr>
            <p:cNvPr id="12" name="Shape 4742"/>
            <p:cNvSpPr/>
            <p:nvPr/>
          </p:nvSpPr>
          <p:spPr>
            <a:xfrm>
              <a:off x="2164173" y="1642596"/>
              <a:ext cx="305312" cy="397716"/>
            </a:xfrm>
            <a:custGeom>
              <a:avLst/>
              <a:gdLst/>
              <a:ahLst/>
              <a:cxnLst/>
              <a:rect l="0" t="0" r="0" b="0"/>
              <a:pathLst>
                <a:path w="120000" h="120000" extrusionOk="0">
                  <a:moveTo>
                    <a:pt x="60000" y="0"/>
                  </a:moveTo>
                  <a:lnTo>
                    <a:pt x="60000" y="0"/>
                  </a:lnTo>
                  <a:cubicBezTo>
                    <a:pt x="26440" y="0"/>
                    <a:pt x="0" y="19967"/>
                    <a:pt x="0" y="45557"/>
                  </a:cubicBezTo>
                  <a:cubicBezTo>
                    <a:pt x="0" y="62617"/>
                    <a:pt x="48813" y="119806"/>
                    <a:pt x="60000" y="119806"/>
                  </a:cubicBezTo>
                  <a:cubicBezTo>
                    <a:pt x="71186" y="119806"/>
                    <a:pt x="119745" y="62617"/>
                    <a:pt x="119745" y="45557"/>
                  </a:cubicBezTo>
                  <a:cubicBezTo>
                    <a:pt x="119745" y="19967"/>
                    <a:pt x="93559" y="0"/>
                    <a:pt x="60000" y="0"/>
                  </a:cubicBezTo>
                  <a:close/>
                  <a:moveTo>
                    <a:pt x="60000" y="108368"/>
                  </a:moveTo>
                  <a:lnTo>
                    <a:pt x="60000" y="108368"/>
                  </a:lnTo>
                  <a:cubicBezTo>
                    <a:pt x="52627" y="108368"/>
                    <a:pt x="11440" y="59903"/>
                    <a:pt x="11440" y="45557"/>
                  </a:cubicBezTo>
                  <a:cubicBezTo>
                    <a:pt x="11440" y="22681"/>
                    <a:pt x="33813" y="5621"/>
                    <a:pt x="60000" y="5621"/>
                  </a:cubicBezTo>
                  <a:cubicBezTo>
                    <a:pt x="86186" y="5621"/>
                    <a:pt x="108559" y="22681"/>
                    <a:pt x="108559" y="45557"/>
                  </a:cubicBezTo>
                  <a:cubicBezTo>
                    <a:pt x="108559" y="59903"/>
                    <a:pt x="67627" y="108368"/>
                    <a:pt x="60000" y="108368"/>
                  </a:cubicBezTo>
                  <a:close/>
                  <a:moveTo>
                    <a:pt x="60000" y="25589"/>
                  </a:moveTo>
                  <a:lnTo>
                    <a:pt x="60000" y="25589"/>
                  </a:lnTo>
                  <a:cubicBezTo>
                    <a:pt x="45000" y="25589"/>
                    <a:pt x="33813" y="34119"/>
                    <a:pt x="33813" y="45557"/>
                  </a:cubicBezTo>
                  <a:cubicBezTo>
                    <a:pt x="33813" y="54087"/>
                    <a:pt x="45000" y="62617"/>
                    <a:pt x="60000" y="62617"/>
                  </a:cubicBezTo>
                  <a:cubicBezTo>
                    <a:pt x="75000" y="62617"/>
                    <a:pt x="86186" y="54087"/>
                    <a:pt x="86186" y="45557"/>
                  </a:cubicBezTo>
                  <a:cubicBezTo>
                    <a:pt x="86186" y="34119"/>
                    <a:pt x="75000" y="25589"/>
                    <a:pt x="60000" y="25589"/>
                  </a:cubicBezTo>
                  <a:close/>
                  <a:moveTo>
                    <a:pt x="60000" y="56995"/>
                  </a:moveTo>
                  <a:lnTo>
                    <a:pt x="60000" y="56995"/>
                  </a:lnTo>
                  <a:cubicBezTo>
                    <a:pt x="52627" y="56995"/>
                    <a:pt x="45000" y="51179"/>
                    <a:pt x="45000" y="45557"/>
                  </a:cubicBezTo>
                  <a:cubicBezTo>
                    <a:pt x="45000" y="37027"/>
                    <a:pt x="52627" y="34119"/>
                    <a:pt x="60000" y="34119"/>
                  </a:cubicBezTo>
                  <a:cubicBezTo>
                    <a:pt x="67627" y="34119"/>
                    <a:pt x="75000" y="37027"/>
                    <a:pt x="75000" y="45557"/>
                  </a:cubicBezTo>
                  <a:cubicBezTo>
                    <a:pt x="75000" y="51179"/>
                    <a:pt x="67627" y="56995"/>
                    <a:pt x="60000" y="56995"/>
                  </a:cubicBezTo>
                  <a:close/>
                </a:path>
              </a:pathLst>
            </a:custGeom>
            <a:solidFill>
              <a:schemeClr val="bg1"/>
            </a:solidFill>
            <a:ln>
              <a:noFill/>
            </a:ln>
          </p:spPr>
          <p:txBody>
            <a:bodyPr lIns="45713" tIns="22850" rIns="45713" bIns="22850" anchor="ctr" anchorCtr="0">
              <a:noAutofit/>
            </a:bodyPr>
            <a:lstStyle/>
            <a:p>
              <a:endParaRPr dirty="0">
                <a:solidFill>
                  <a:schemeClr val="dk1"/>
                </a:solidFill>
                <a:latin typeface="Roboto"/>
                <a:ea typeface="Roboto"/>
                <a:cs typeface="Roboto"/>
                <a:sym typeface="Roboto"/>
              </a:endParaRPr>
            </a:p>
          </p:txBody>
        </p:sp>
        <p:sp>
          <p:nvSpPr>
            <p:cNvPr id="27" name="Freeform 26"/>
            <p:cNvSpPr/>
            <p:nvPr/>
          </p:nvSpPr>
          <p:spPr>
            <a:xfrm>
              <a:off x="1852641" y="1437962"/>
              <a:ext cx="977438" cy="1165596"/>
            </a:xfrm>
            <a:custGeom>
              <a:avLst/>
              <a:gdLst>
                <a:gd name="connsiteX0" fmla="*/ 59109 w 1876633"/>
                <a:gd name="connsiteY0" fmla="*/ 64739 h 1876633"/>
                <a:gd name="connsiteX1" fmla="*/ 59109 w 1876633"/>
                <a:gd name="connsiteY1" fmla="*/ 1811047 h 1876633"/>
                <a:gd name="connsiteX2" fmla="*/ 1805417 w 1876633"/>
                <a:gd name="connsiteY2" fmla="*/ 1811047 h 1876633"/>
                <a:gd name="connsiteX3" fmla="*/ 1805417 w 1876633"/>
                <a:gd name="connsiteY3" fmla="*/ 64739 h 1876633"/>
                <a:gd name="connsiteX4" fmla="*/ 0 w 1876633"/>
                <a:gd name="connsiteY4" fmla="*/ 0 h 1876633"/>
                <a:gd name="connsiteX5" fmla="*/ 1876633 w 1876633"/>
                <a:gd name="connsiteY5" fmla="*/ 0 h 1876633"/>
                <a:gd name="connsiteX6" fmla="*/ 1876633 w 1876633"/>
                <a:gd name="connsiteY6" fmla="*/ 1876633 h 1876633"/>
                <a:gd name="connsiteX7" fmla="*/ 0 w 1876633"/>
                <a:gd name="connsiteY7" fmla="*/ 1876633 h 187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633" h="1876633">
                  <a:moveTo>
                    <a:pt x="59109" y="64739"/>
                  </a:moveTo>
                  <a:lnTo>
                    <a:pt x="59109" y="1811047"/>
                  </a:lnTo>
                  <a:lnTo>
                    <a:pt x="1805417" y="1811047"/>
                  </a:lnTo>
                  <a:lnTo>
                    <a:pt x="1805417" y="64739"/>
                  </a:lnTo>
                  <a:close/>
                  <a:moveTo>
                    <a:pt x="0" y="0"/>
                  </a:moveTo>
                  <a:lnTo>
                    <a:pt x="1876633" y="0"/>
                  </a:lnTo>
                  <a:lnTo>
                    <a:pt x="1876633" y="1876633"/>
                  </a:lnTo>
                  <a:lnTo>
                    <a:pt x="0" y="1876633"/>
                  </a:lnTo>
                  <a:close/>
                </a:path>
              </a:pathLst>
            </a:custGeom>
            <a:gradFill flip="none" rotWithShape="1">
              <a:gsLst>
                <a:gs pos="0">
                  <a:srgbClr val="FA06A9">
                    <a:alpha val="99000"/>
                  </a:srgbClr>
                </a:gs>
                <a:gs pos="29000">
                  <a:srgbClr val="FF3300"/>
                </a:gs>
                <a:gs pos="89000">
                  <a:srgbClr val="030F8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Rectangle 27"/>
            <p:cNvSpPr/>
            <p:nvPr/>
          </p:nvSpPr>
          <p:spPr>
            <a:xfrm>
              <a:off x="1940628" y="2118269"/>
              <a:ext cx="801462" cy="400110"/>
            </a:xfrm>
            <a:prstGeom prst="rect">
              <a:avLst/>
            </a:prstGeom>
          </p:spPr>
          <p:txBody>
            <a:bodyPr wrap="square">
              <a:spAutoFit/>
            </a:bodyPr>
            <a:lstStyle/>
            <a:p>
              <a:pPr algn="ctr"/>
              <a:r>
                <a:rPr lang="id-ID" sz="1000" dirty="0">
                  <a:solidFill>
                    <a:schemeClr val="bg1"/>
                  </a:solidFill>
                  <a:latin typeface="Montserrat" panose="00000500000000000000" pitchFamily="50" charset="0"/>
                  <a:ea typeface="Lato" panose="020F0502020204030203" pitchFamily="34" charset="0"/>
                  <a:cs typeface="Lato" panose="020F0502020204030203" pitchFamily="34" charset="0"/>
                </a:rPr>
                <a:t>SUBTITLE HERE</a:t>
              </a:r>
            </a:p>
          </p:txBody>
        </p:sp>
      </p:grpSp>
      <p:sp>
        <p:nvSpPr>
          <p:cNvPr id="31" name="Rectangle 30"/>
          <p:cNvSpPr/>
          <p:nvPr/>
        </p:nvSpPr>
        <p:spPr>
          <a:xfrm>
            <a:off x="5362768" y="1995204"/>
            <a:ext cx="5989320" cy="3822632"/>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Rectangle 31"/>
          <p:cNvSpPr/>
          <p:nvPr/>
        </p:nvSpPr>
        <p:spPr>
          <a:xfrm>
            <a:off x="4509331" y="923376"/>
            <a:ext cx="3173338" cy="646331"/>
          </a:xfrm>
          <a:prstGeom prst="rect">
            <a:avLst/>
          </a:prstGeom>
        </p:spPr>
        <p:txBody>
          <a:bodyPr wrap="square">
            <a:spAutoFit/>
          </a:bodyPr>
          <a:lstStyle/>
          <a:p>
            <a:pPr algn="ctr"/>
            <a:r>
              <a:rPr lang="id-ID" sz="3600" dirty="0">
                <a:solidFill>
                  <a:schemeClr val="bg1"/>
                </a:solidFill>
                <a:latin typeface="Montserrat ExtraBold" panose="00000900000000000000" pitchFamily="50" charset="0"/>
                <a:ea typeface="Lato" panose="020F0502020204030203" pitchFamily="34" charset="0"/>
                <a:cs typeface="Lato" panose="020F0502020204030203" pitchFamily="34" charset="0"/>
              </a:rPr>
              <a:t>SERVICE</a:t>
            </a:r>
          </a:p>
        </p:txBody>
      </p:sp>
      <p:sp>
        <p:nvSpPr>
          <p:cNvPr id="33" name="Rectangle 32"/>
          <p:cNvSpPr/>
          <p:nvPr/>
        </p:nvSpPr>
        <p:spPr>
          <a:xfrm>
            <a:off x="5415279" y="534101"/>
            <a:ext cx="1361442" cy="923330"/>
          </a:xfrm>
          <a:prstGeom prst="rect">
            <a:avLst/>
          </a:prstGeom>
        </p:spPr>
        <p:txBody>
          <a:bodyPr wrap="square">
            <a:spAutoFit/>
          </a:bodyPr>
          <a:lstStyle/>
          <a:p>
            <a:pPr algn="ctr"/>
            <a:r>
              <a:rPr lang="id-ID" sz="5400" dirty="0">
                <a:solidFill>
                  <a:srgbClr val="FA06A9"/>
                </a:solidFill>
                <a:latin typeface="Special Valentine" pitchFamily="2" charset="0"/>
                <a:ea typeface="Lato" panose="020F0502020204030203" pitchFamily="34" charset="0"/>
                <a:cs typeface="Lato" panose="020F0502020204030203" pitchFamily="34" charset="0"/>
              </a:rPr>
              <a:t>Our</a:t>
            </a:r>
          </a:p>
        </p:txBody>
      </p:sp>
      <p:sp>
        <p:nvSpPr>
          <p:cNvPr id="34" name="Rectangle 33"/>
          <p:cNvSpPr/>
          <p:nvPr/>
        </p:nvSpPr>
        <p:spPr>
          <a:xfrm>
            <a:off x="3954324" y="1457431"/>
            <a:ext cx="4283350" cy="272703"/>
          </a:xfrm>
          <a:prstGeom prst="rect">
            <a:avLst/>
          </a:prstGeom>
        </p:spPr>
        <p:txBody>
          <a:bodyPr wrap="square">
            <a:spAutoFit/>
          </a:bodyPr>
          <a:lstStyle/>
          <a:p>
            <a:pPr algn="ctr">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5" name="Rectangle 34"/>
          <p:cNvSpPr/>
          <p:nvPr/>
        </p:nvSpPr>
        <p:spPr>
          <a:xfrm>
            <a:off x="2641009" y="2054595"/>
            <a:ext cx="2106982" cy="688202"/>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36" name="Group 35"/>
          <p:cNvGrpSpPr/>
          <p:nvPr/>
        </p:nvGrpSpPr>
        <p:grpSpPr>
          <a:xfrm>
            <a:off x="2641009" y="2797044"/>
            <a:ext cx="1257987" cy="278577"/>
            <a:chOff x="2844212" y="4865241"/>
            <a:chExt cx="1257987" cy="278577"/>
          </a:xfrm>
        </p:grpSpPr>
        <p:sp>
          <p:nvSpPr>
            <p:cNvPr id="37" name="Rounded Rectangle 36"/>
            <p:cNvSpPr/>
            <p:nvPr/>
          </p:nvSpPr>
          <p:spPr>
            <a:xfrm>
              <a:off x="2919360" y="4865241"/>
              <a:ext cx="1107690" cy="278577"/>
            </a:xfrm>
            <a:prstGeom prst="roundRect">
              <a:avLst>
                <a:gd name="adj" fmla="val 50000"/>
              </a:avLst>
            </a:prstGeom>
            <a:noFill/>
            <a:ln>
              <a:solidFill>
                <a:srgbClr val="FA0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38" name="Rectangle 37"/>
            <p:cNvSpPr/>
            <p:nvPr/>
          </p:nvSpPr>
          <p:spPr>
            <a:xfrm>
              <a:off x="2844212" y="4896808"/>
              <a:ext cx="1257987" cy="215444"/>
            </a:xfrm>
            <a:prstGeom prst="rect">
              <a:avLst/>
            </a:prstGeom>
          </p:spPr>
          <p:txBody>
            <a:bodyPr wrap="square">
              <a:spAutoFit/>
            </a:bodyPr>
            <a:lstStyle/>
            <a:p>
              <a:pPr algn="ctr"/>
              <a:r>
                <a:rPr lang="id-ID" sz="800" dirty="0">
                  <a:solidFill>
                    <a:schemeClr val="bg1"/>
                  </a:solidFill>
                  <a:latin typeface="Montserrat" panose="00000500000000000000" pitchFamily="50" charset="0"/>
                  <a:ea typeface="Lato Black" panose="020F0502020204030203" pitchFamily="34" charset="0"/>
                  <a:cs typeface="Lato Black" panose="020F0502020204030203" pitchFamily="34" charset="0"/>
                </a:rPr>
                <a:t>GET’S STARTED</a:t>
              </a:r>
            </a:p>
          </p:txBody>
        </p:sp>
      </p:grpSp>
      <p:sp>
        <p:nvSpPr>
          <p:cNvPr id="39" name="Rectangle 38"/>
          <p:cNvSpPr/>
          <p:nvPr/>
        </p:nvSpPr>
        <p:spPr>
          <a:xfrm>
            <a:off x="2641008" y="4668740"/>
            <a:ext cx="2106982" cy="688202"/>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40" name="Group 39"/>
          <p:cNvGrpSpPr/>
          <p:nvPr/>
        </p:nvGrpSpPr>
        <p:grpSpPr>
          <a:xfrm>
            <a:off x="2641008" y="5411189"/>
            <a:ext cx="1257987" cy="278577"/>
            <a:chOff x="2844212" y="4865241"/>
            <a:chExt cx="1257987" cy="278577"/>
          </a:xfrm>
        </p:grpSpPr>
        <p:sp>
          <p:nvSpPr>
            <p:cNvPr id="41" name="Rounded Rectangle 40"/>
            <p:cNvSpPr/>
            <p:nvPr/>
          </p:nvSpPr>
          <p:spPr>
            <a:xfrm>
              <a:off x="2919360" y="4865241"/>
              <a:ext cx="1107690" cy="278577"/>
            </a:xfrm>
            <a:prstGeom prst="roundRect">
              <a:avLst>
                <a:gd name="adj" fmla="val 50000"/>
              </a:avLst>
            </a:prstGeom>
            <a:noFill/>
            <a:ln>
              <a:solidFill>
                <a:srgbClr val="FA0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42" name="Rectangle 41"/>
            <p:cNvSpPr/>
            <p:nvPr/>
          </p:nvSpPr>
          <p:spPr>
            <a:xfrm>
              <a:off x="2844212" y="4896808"/>
              <a:ext cx="1257987" cy="215444"/>
            </a:xfrm>
            <a:prstGeom prst="rect">
              <a:avLst/>
            </a:prstGeom>
          </p:spPr>
          <p:txBody>
            <a:bodyPr wrap="square">
              <a:spAutoFit/>
            </a:bodyPr>
            <a:lstStyle/>
            <a:p>
              <a:pPr algn="ctr"/>
              <a:r>
                <a:rPr lang="id-ID" sz="800" dirty="0">
                  <a:solidFill>
                    <a:schemeClr val="bg1"/>
                  </a:solidFill>
                  <a:latin typeface="Montserrat" panose="00000500000000000000" pitchFamily="50" charset="0"/>
                  <a:ea typeface="Lato Black" panose="020F0502020204030203" pitchFamily="34" charset="0"/>
                  <a:cs typeface="Lato Black" panose="020F0502020204030203" pitchFamily="34" charset="0"/>
                </a:rPr>
                <a:t>GET’S STARTED</a:t>
              </a:r>
            </a:p>
          </p:txBody>
        </p:sp>
      </p:grpSp>
      <p:sp>
        <p:nvSpPr>
          <p:cNvPr id="43" name="Rectangle 42"/>
          <p:cNvSpPr/>
          <p:nvPr/>
        </p:nvSpPr>
        <p:spPr>
          <a:xfrm>
            <a:off x="2641008" y="3354819"/>
            <a:ext cx="2106982" cy="688202"/>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47" name="Group 46"/>
          <p:cNvGrpSpPr/>
          <p:nvPr/>
        </p:nvGrpSpPr>
        <p:grpSpPr>
          <a:xfrm>
            <a:off x="2641007" y="4107824"/>
            <a:ext cx="1257987" cy="278577"/>
            <a:chOff x="2641007" y="4107824"/>
            <a:chExt cx="1257987" cy="278577"/>
          </a:xfrm>
        </p:grpSpPr>
        <p:sp>
          <p:nvSpPr>
            <p:cNvPr id="45" name="Rounded Rectangle 44"/>
            <p:cNvSpPr/>
            <p:nvPr/>
          </p:nvSpPr>
          <p:spPr>
            <a:xfrm>
              <a:off x="2716157" y="4107824"/>
              <a:ext cx="1107689" cy="278577"/>
            </a:xfrm>
            <a:prstGeom prst="roundRect">
              <a:avLst>
                <a:gd name="adj" fmla="val 50000"/>
              </a:avLst>
            </a:prstGeom>
            <a:gradFill>
              <a:gsLst>
                <a:gs pos="30000">
                  <a:srgbClr val="FF3300"/>
                </a:gs>
                <a:gs pos="100000">
                  <a:srgbClr val="E1055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6" name="Rectangle 45"/>
            <p:cNvSpPr/>
            <p:nvPr/>
          </p:nvSpPr>
          <p:spPr>
            <a:xfrm>
              <a:off x="2641007" y="4135233"/>
              <a:ext cx="1257987" cy="215444"/>
            </a:xfrm>
            <a:prstGeom prst="rect">
              <a:avLst/>
            </a:prstGeom>
          </p:spPr>
          <p:txBody>
            <a:bodyPr wrap="square">
              <a:spAutoFit/>
            </a:bodyPr>
            <a:lstStyle/>
            <a:p>
              <a:pPr algn="ctr"/>
              <a:r>
                <a:rPr lang="id-ID" sz="800" dirty="0">
                  <a:solidFill>
                    <a:schemeClr val="bg1"/>
                  </a:solidFill>
                  <a:latin typeface="Montserrat" panose="00000500000000000000" pitchFamily="50" charset="0"/>
                  <a:ea typeface="Lato Black" panose="020F0502020204030203" pitchFamily="34" charset="0"/>
                  <a:cs typeface="Lato Black" panose="020F0502020204030203" pitchFamily="34" charset="0"/>
                </a:rPr>
                <a:t>GET’S STARTED</a:t>
              </a:r>
            </a:p>
          </p:txBody>
        </p:sp>
      </p:grpSp>
      <p:pic>
        <p:nvPicPr>
          <p:cNvPr id="7" name="图片占位符 6">
            <a:extLst>
              <a:ext uri="{FF2B5EF4-FFF2-40B4-BE49-F238E27FC236}">
                <a16:creationId xmlns:a16="http://schemas.microsoft.com/office/drawing/2014/main" id="{D2122AE4-85F0-4677-8440-089E388239FD}"/>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2134" b="2134"/>
          <a:stretch>
            <a:fillRect/>
          </a:stretch>
        </p:blipFill>
        <p:spPr/>
      </p:pic>
    </p:spTree>
    <p:extLst>
      <p:ext uri="{BB962C8B-B14F-4D97-AF65-F5344CB8AC3E}">
        <p14:creationId xmlns:p14="http://schemas.microsoft.com/office/powerpoint/2010/main" val="3276468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09331" y="923376"/>
            <a:ext cx="3173338" cy="646331"/>
          </a:xfrm>
          <a:prstGeom prst="rect">
            <a:avLst/>
          </a:prstGeom>
        </p:spPr>
        <p:txBody>
          <a:bodyPr wrap="square">
            <a:spAutoFit/>
          </a:bodyPr>
          <a:lstStyle/>
          <a:p>
            <a:pPr algn="ctr"/>
            <a:r>
              <a:rPr lang="id-ID" sz="3600" dirty="0">
                <a:solidFill>
                  <a:schemeClr val="tx1">
                    <a:lumMod val="95000"/>
                    <a:lumOff val="5000"/>
                  </a:schemeClr>
                </a:solidFill>
                <a:latin typeface="Montserrat ExtraBold" panose="00000900000000000000" pitchFamily="50" charset="0"/>
                <a:ea typeface="Lato" panose="020F0502020204030203" pitchFamily="34" charset="0"/>
                <a:cs typeface="Lato" panose="020F0502020204030203" pitchFamily="34" charset="0"/>
              </a:rPr>
              <a:t>SERVICE</a:t>
            </a:r>
          </a:p>
        </p:txBody>
      </p:sp>
      <p:sp>
        <p:nvSpPr>
          <p:cNvPr id="3" name="Rectangle 2"/>
          <p:cNvSpPr/>
          <p:nvPr/>
        </p:nvSpPr>
        <p:spPr>
          <a:xfrm>
            <a:off x="5415279" y="534101"/>
            <a:ext cx="1361442" cy="923330"/>
          </a:xfrm>
          <a:prstGeom prst="rect">
            <a:avLst/>
          </a:prstGeom>
        </p:spPr>
        <p:txBody>
          <a:bodyPr wrap="square">
            <a:spAutoFit/>
          </a:bodyPr>
          <a:lstStyle/>
          <a:p>
            <a:pPr algn="ctr"/>
            <a:r>
              <a:rPr lang="id-ID" sz="5400" dirty="0">
                <a:solidFill>
                  <a:srgbClr val="FA06A9"/>
                </a:solidFill>
                <a:latin typeface="Special Valentine" pitchFamily="2" charset="0"/>
                <a:ea typeface="Lato" panose="020F0502020204030203" pitchFamily="34" charset="0"/>
                <a:cs typeface="Lato" panose="020F0502020204030203" pitchFamily="34" charset="0"/>
              </a:rPr>
              <a:t>Our</a:t>
            </a:r>
          </a:p>
        </p:txBody>
      </p:sp>
      <p:grpSp>
        <p:nvGrpSpPr>
          <p:cNvPr id="5" name="Group 4"/>
          <p:cNvGrpSpPr/>
          <p:nvPr/>
        </p:nvGrpSpPr>
        <p:grpSpPr>
          <a:xfrm>
            <a:off x="2419714" y="2358965"/>
            <a:ext cx="2106982" cy="2830383"/>
            <a:chOff x="2419714" y="2358965"/>
            <a:chExt cx="2106982" cy="2830383"/>
          </a:xfrm>
        </p:grpSpPr>
        <p:sp>
          <p:nvSpPr>
            <p:cNvPr id="6" name="Rectangle 5"/>
            <p:cNvSpPr/>
            <p:nvPr/>
          </p:nvSpPr>
          <p:spPr>
            <a:xfrm>
              <a:off x="2806988" y="3287824"/>
              <a:ext cx="1332434" cy="261610"/>
            </a:xfrm>
            <a:prstGeom prst="rect">
              <a:avLst/>
            </a:prstGeom>
          </p:spPr>
          <p:txBody>
            <a:bodyPr wrap="square">
              <a:spAutoFit/>
            </a:bodyPr>
            <a:lstStyle/>
            <a:p>
              <a:pPr algn="ctr"/>
              <a:r>
                <a:rPr lang="id-ID" sz="1100" dirty="0">
                  <a:solidFill>
                    <a:schemeClr val="bg2">
                      <a:lumMod val="10000"/>
                    </a:schemeClr>
                  </a:solidFill>
                  <a:latin typeface="Montserrat" panose="00000500000000000000" pitchFamily="50" charset="0"/>
                  <a:ea typeface="Lato" panose="020F0502020204030203" pitchFamily="34" charset="0"/>
                  <a:cs typeface="Lato" panose="020F0502020204030203" pitchFamily="34" charset="0"/>
                </a:rPr>
                <a:t>SUBTITLE HERE</a:t>
              </a:r>
            </a:p>
          </p:txBody>
        </p:sp>
        <p:sp>
          <p:nvSpPr>
            <p:cNvPr id="9" name="Shape 4742"/>
            <p:cNvSpPr/>
            <p:nvPr/>
          </p:nvSpPr>
          <p:spPr>
            <a:xfrm>
              <a:off x="3256707" y="2358965"/>
              <a:ext cx="432996" cy="564046"/>
            </a:xfrm>
            <a:custGeom>
              <a:avLst/>
              <a:gdLst/>
              <a:ahLst/>
              <a:cxnLst/>
              <a:rect l="0" t="0" r="0" b="0"/>
              <a:pathLst>
                <a:path w="120000" h="120000" extrusionOk="0">
                  <a:moveTo>
                    <a:pt x="60000" y="0"/>
                  </a:moveTo>
                  <a:lnTo>
                    <a:pt x="60000" y="0"/>
                  </a:lnTo>
                  <a:cubicBezTo>
                    <a:pt x="26440" y="0"/>
                    <a:pt x="0" y="19967"/>
                    <a:pt x="0" y="45557"/>
                  </a:cubicBezTo>
                  <a:cubicBezTo>
                    <a:pt x="0" y="62617"/>
                    <a:pt x="48813" y="119806"/>
                    <a:pt x="60000" y="119806"/>
                  </a:cubicBezTo>
                  <a:cubicBezTo>
                    <a:pt x="71186" y="119806"/>
                    <a:pt x="119745" y="62617"/>
                    <a:pt x="119745" y="45557"/>
                  </a:cubicBezTo>
                  <a:cubicBezTo>
                    <a:pt x="119745" y="19967"/>
                    <a:pt x="93559" y="0"/>
                    <a:pt x="60000" y="0"/>
                  </a:cubicBezTo>
                  <a:close/>
                  <a:moveTo>
                    <a:pt x="60000" y="108368"/>
                  </a:moveTo>
                  <a:lnTo>
                    <a:pt x="60000" y="108368"/>
                  </a:lnTo>
                  <a:cubicBezTo>
                    <a:pt x="52627" y="108368"/>
                    <a:pt x="11440" y="59903"/>
                    <a:pt x="11440" y="45557"/>
                  </a:cubicBezTo>
                  <a:cubicBezTo>
                    <a:pt x="11440" y="22681"/>
                    <a:pt x="33813" y="5621"/>
                    <a:pt x="60000" y="5621"/>
                  </a:cubicBezTo>
                  <a:cubicBezTo>
                    <a:pt x="86186" y="5621"/>
                    <a:pt x="108559" y="22681"/>
                    <a:pt x="108559" y="45557"/>
                  </a:cubicBezTo>
                  <a:cubicBezTo>
                    <a:pt x="108559" y="59903"/>
                    <a:pt x="67627" y="108368"/>
                    <a:pt x="60000" y="108368"/>
                  </a:cubicBezTo>
                  <a:close/>
                  <a:moveTo>
                    <a:pt x="60000" y="25589"/>
                  </a:moveTo>
                  <a:lnTo>
                    <a:pt x="60000" y="25589"/>
                  </a:lnTo>
                  <a:cubicBezTo>
                    <a:pt x="45000" y="25589"/>
                    <a:pt x="33813" y="34119"/>
                    <a:pt x="33813" y="45557"/>
                  </a:cubicBezTo>
                  <a:cubicBezTo>
                    <a:pt x="33813" y="54087"/>
                    <a:pt x="45000" y="62617"/>
                    <a:pt x="60000" y="62617"/>
                  </a:cubicBezTo>
                  <a:cubicBezTo>
                    <a:pt x="75000" y="62617"/>
                    <a:pt x="86186" y="54087"/>
                    <a:pt x="86186" y="45557"/>
                  </a:cubicBezTo>
                  <a:cubicBezTo>
                    <a:pt x="86186" y="34119"/>
                    <a:pt x="75000" y="25589"/>
                    <a:pt x="60000" y="25589"/>
                  </a:cubicBezTo>
                  <a:close/>
                  <a:moveTo>
                    <a:pt x="60000" y="56995"/>
                  </a:moveTo>
                  <a:lnTo>
                    <a:pt x="60000" y="56995"/>
                  </a:lnTo>
                  <a:cubicBezTo>
                    <a:pt x="52627" y="56995"/>
                    <a:pt x="45000" y="51179"/>
                    <a:pt x="45000" y="45557"/>
                  </a:cubicBezTo>
                  <a:cubicBezTo>
                    <a:pt x="45000" y="37027"/>
                    <a:pt x="52627" y="34119"/>
                    <a:pt x="60000" y="34119"/>
                  </a:cubicBezTo>
                  <a:cubicBezTo>
                    <a:pt x="67627" y="34119"/>
                    <a:pt x="75000" y="37027"/>
                    <a:pt x="75000" y="45557"/>
                  </a:cubicBezTo>
                  <a:cubicBezTo>
                    <a:pt x="75000" y="51179"/>
                    <a:pt x="67627" y="56995"/>
                    <a:pt x="60000" y="56995"/>
                  </a:cubicBezTo>
                  <a:close/>
                </a:path>
              </a:pathLst>
            </a:custGeom>
            <a:gradFill>
              <a:gsLst>
                <a:gs pos="16000">
                  <a:srgbClr val="FF0000">
                    <a:alpha val="70000"/>
                  </a:srgbClr>
                </a:gs>
                <a:gs pos="52000">
                  <a:srgbClr val="7030A0"/>
                </a:gs>
                <a:gs pos="100000">
                  <a:srgbClr val="030F83">
                    <a:alpha val="90000"/>
                  </a:srgbClr>
                </a:gs>
              </a:gsLst>
              <a:lin ang="0" scaled="1"/>
            </a:gradFill>
            <a:ln>
              <a:noFill/>
            </a:ln>
          </p:spPr>
          <p:txBody>
            <a:bodyPr lIns="45713" tIns="22850" rIns="45713" bIns="22850" anchor="ctr" anchorCtr="0">
              <a:noAutofit/>
            </a:bodyPr>
            <a:lstStyle/>
            <a:p>
              <a:endParaRPr dirty="0">
                <a:solidFill>
                  <a:schemeClr val="dk1"/>
                </a:solidFill>
                <a:latin typeface="Roboto"/>
                <a:ea typeface="Roboto"/>
                <a:cs typeface="Roboto"/>
                <a:sym typeface="Roboto"/>
              </a:endParaRPr>
            </a:p>
          </p:txBody>
        </p:sp>
        <p:sp>
          <p:nvSpPr>
            <p:cNvPr id="26" name="Rectangle 25"/>
            <p:cNvSpPr/>
            <p:nvPr/>
          </p:nvSpPr>
          <p:spPr>
            <a:xfrm>
              <a:off x="2419714" y="3605408"/>
              <a:ext cx="2106982" cy="923330"/>
            </a:xfrm>
            <a:prstGeom prst="rect">
              <a:avLst/>
            </a:prstGeom>
          </p:spPr>
          <p:txBody>
            <a:bodyPr wrap="square">
              <a:spAutoFit/>
            </a:bodyPr>
            <a:lstStyle/>
            <a:p>
              <a:pPr algn="ctr">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4" name="Group 3"/>
            <p:cNvGrpSpPr/>
            <p:nvPr/>
          </p:nvGrpSpPr>
          <p:grpSpPr>
            <a:xfrm>
              <a:off x="2757671" y="4850488"/>
              <a:ext cx="1431068" cy="338860"/>
              <a:chOff x="2757671" y="4850488"/>
              <a:chExt cx="1431068" cy="338860"/>
            </a:xfrm>
          </p:grpSpPr>
          <p:sp>
            <p:nvSpPr>
              <p:cNvPr id="28" name="Rounded Rectangle 27"/>
              <p:cNvSpPr/>
              <p:nvPr/>
            </p:nvSpPr>
            <p:spPr>
              <a:xfrm>
                <a:off x="2757671" y="4850488"/>
                <a:ext cx="1431068" cy="338860"/>
              </a:xfrm>
              <a:prstGeom prst="roundRect">
                <a:avLst>
                  <a:gd name="adj" fmla="val 50000"/>
                </a:avLst>
              </a:prstGeom>
              <a:noFill/>
              <a:ln>
                <a:solidFill>
                  <a:srgbClr val="FA0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Rectangle 28"/>
              <p:cNvSpPr/>
              <p:nvPr/>
            </p:nvSpPr>
            <p:spPr>
              <a:xfrm>
                <a:off x="2844212" y="4896808"/>
                <a:ext cx="1257987" cy="246221"/>
              </a:xfrm>
              <a:prstGeom prst="rect">
                <a:avLst/>
              </a:prstGeom>
            </p:spPr>
            <p:txBody>
              <a:bodyPr wrap="square">
                <a:spAutoFit/>
              </a:bodyPr>
              <a:lstStyle/>
              <a:p>
                <a:pPr algn="ctr"/>
                <a:r>
                  <a:rPr lang="id-ID" sz="1000" dirty="0">
                    <a:latin typeface="Montserrat" panose="00000500000000000000" pitchFamily="50" charset="0"/>
                    <a:ea typeface="Lato Black" panose="020F0502020204030203" pitchFamily="34" charset="0"/>
                    <a:cs typeface="Lato Black" panose="020F0502020204030203" pitchFamily="34" charset="0"/>
                  </a:rPr>
                  <a:t>GET’S STARTED</a:t>
                </a:r>
              </a:p>
            </p:txBody>
          </p:sp>
        </p:grpSp>
      </p:grpSp>
      <p:grpSp>
        <p:nvGrpSpPr>
          <p:cNvPr id="7" name="Group 6"/>
          <p:cNvGrpSpPr/>
          <p:nvPr/>
        </p:nvGrpSpPr>
        <p:grpSpPr>
          <a:xfrm>
            <a:off x="5042509" y="2412683"/>
            <a:ext cx="2106982" cy="2776665"/>
            <a:chOff x="5042509" y="2412683"/>
            <a:chExt cx="2106982" cy="2776665"/>
          </a:xfrm>
        </p:grpSpPr>
        <p:sp>
          <p:nvSpPr>
            <p:cNvPr id="15" name="Shape 4707"/>
            <p:cNvSpPr/>
            <p:nvPr/>
          </p:nvSpPr>
          <p:spPr>
            <a:xfrm>
              <a:off x="5825796" y="2412683"/>
              <a:ext cx="540408" cy="510328"/>
            </a:xfrm>
            <a:custGeom>
              <a:avLst/>
              <a:gdLst/>
              <a:ahLst/>
              <a:cxnLst/>
              <a:rect l="0" t="0" r="0" b="0"/>
              <a:pathLst>
                <a:path w="120000" h="120000" extrusionOk="0">
                  <a:moveTo>
                    <a:pt x="101694" y="69304"/>
                  </a:moveTo>
                  <a:lnTo>
                    <a:pt x="101694" y="69304"/>
                  </a:lnTo>
                  <a:cubicBezTo>
                    <a:pt x="101694" y="6417"/>
                    <a:pt x="101694" y="6417"/>
                    <a:pt x="101694" y="6417"/>
                  </a:cubicBezTo>
                  <a:cubicBezTo>
                    <a:pt x="101694" y="3208"/>
                    <a:pt x="101694" y="0"/>
                    <a:pt x="98847" y="0"/>
                  </a:cubicBezTo>
                  <a:cubicBezTo>
                    <a:pt x="95796" y="0"/>
                    <a:pt x="95796" y="3208"/>
                    <a:pt x="95796" y="6417"/>
                  </a:cubicBezTo>
                  <a:cubicBezTo>
                    <a:pt x="95796" y="69304"/>
                    <a:pt x="95796" y="69304"/>
                    <a:pt x="95796" y="69304"/>
                  </a:cubicBezTo>
                  <a:cubicBezTo>
                    <a:pt x="86847" y="69304"/>
                    <a:pt x="77694" y="78716"/>
                    <a:pt x="77694" y="88128"/>
                  </a:cubicBezTo>
                  <a:cubicBezTo>
                    <a:pt x="77694" y="100748"/>
                    <a:pt x="86847" y="107165"/>
                    <a:pt x="95796" y="110160"/>
                  </a:cubicBezTo>
                  <a:cubicBezTo>
                    <a:pt x="95796" y="113368"/>
                    <a:pt x="95796" y="113368"/>
                    <a:pt x="95796" y="113368"/>
                  </a:cubicBezTo>
                  <a:cubicBezTo>
                    <a:pt x="95796" y="116577"/>
                    <a:pt x="95796" y="119786"/>
                    <a:pt x="98847" y="119786"/>
                  </a:cubicBezTo>
                  <a:cubicBezTo>
                    <a:pt x="101694" y="119786"/>
                    <a:pt x="101694" y="116577"/>
                    <a:pt x="101694" y="113368"/>
                  </a:cubicBezTo>
                  <a:cubicBezTo>
                    <a:pt x="101694" y="110160"/>
                    <a:pt x="101694" y="110160"/>
                    <a:pt x="101694" y="110160"/>
                  </a:cubicBezTo>
                  <a:cubicBezTo>
                    <a:pt x="110847" y="107165"/>
                    <a:pt x="119796" y="100748"/>
                    <a:pt x="119796" y="88128"/>
                  </a:cubicBezTo>
                  <a:cubicBezTo>
                    <a:pt x="119796" y="78716"/>
                    <a:pt x="110847" y="69304"/>
                    <a:pt x="101694" y="69304"/>
                  </a:cubicBezTo>
                  <a:close/>
                  <a:moveTo>
                    <a:pt x="98847" y="100748"/>
                  </a:moveTo>
                  <a:lnTo>
                    <a:pt x="98847" y="100748"/>
                  </a:lnTo>
                  <a:cubicBezTo>
                    <a:pt x="92745" y="100748"/>
                    <a:pt x="86847" y="97540"/>
                    <a:pt x="86847" y="88128"/>
                  </a:cubicBezTo>
                  <a:cubicBezTo>
                    <a:pt x="86847" y="81925"/>
                    <a:pt x="92745" y="75508"/>
                    <a:pt x="98847" y="75508"/>
                  </a:cubicBezTo>
                  <a:cubicBezTo>
                    <a:pt x="104745" y="75508"/>
                    <a:pt x="110847" y="81925"/>
                    <a:pt x="110847" y="88128"/>
                  </a:cubicBezTo>
                  <a:cubicBezTo>
                    <a:pt x="110847" y="97540"/>
                    <a:pt x="104745" y="100748"/>
                    <a:pt x="98847" y="100748"/>
                  </a:cubicBezTo>
                  <a:close/>
                  <a:moveTo>
                    <a:pt x="62847" y="9411"/>
                  </a:moveTo>
                  <a:lnTo>
                    <a:pt x="62847" y="9411"/>
                  </a:lnTo>
                  <a:cubicBezTo>
                    <a:pt x="62847" y="6417"/>
                    <a:pt x="62847" y="6417"/>
                    <a:pt x="62847" y="6417"/>
                  </a:cubicBezTo>
                  <a:cubicBezTo>
                    <a:pt x="62847" y="3208"/>
                    <a:pt x="59796" y="0"/>
                    <a:pt x="59796" y="0"/>
                  </a:cubicBezTo>
                  <a:cubicBezTo>
                    <a:pt x="56949" y="0"/>
                    <a:pt x="53898" y="3208"/>
                    <a:pt x="53898" y="6417"/>
                  </a:cubicBezTo>
                  <a:cubicBezTo>
                    <a:pt x="53898" y="9411"/>
                    <a:pt x="53898" y="9411"/>
                    <a:pt x="53898" y="9411"/>
                  </a:cubicBezTo>
                  <a:cubicBezTo>
                    <a:pt x="44949" y="12620"/>
                    <a:pt x="38847" y="18823"/>
                    <a:pt x="38847" y="31443"/>
                  </a:cubicBezTo>
                  <a:cubicBezTo>
                    <a:pt x="38847" y="41069"/>
                    <a:pt x="44949" y="50267"/>
                    <a:pt x="53898" y="50267"/>
                  </a:cubicBezTo>
                  <a:cubicBezTo>
                    <a:pt x="53898" y="113368"/>
                    <a:pt x="53898" y="113368"/>
                    <a:pt x="53898" y="113368"/>
                  </a:cubicBezTo>
                  <a:cubicBezTo>
                    <a:pt x="53898" y="116577"/>
                    <a:pt x="56949" y="119786"/>
                    <a:pt x="59796" y="119786"/>
                  </a:cubicBezTo>
                  <a:cubicBezTo>
                    <a:pt x="59796" y="119786"/>
                    <a:pt x="62847" y="116577"/>
                    <a:pt x="62847" y="113368"/>
                  </a:cubicBezTo>
                  <a:cubicBezTo>
                    <a:pt x="62847" y="50267"/>
                    <a:pt x="62847" y="50267"/>
                    <a:pt x="62847" y="50267"/>
                  </a:cubicBezTo>
                  <a:cubicBezTo>
                    <a:pt x="71796" y="50267"/>
                    <a:pt x="77694" y="41069"/>
                    <a:pt x="77694" y="31443"/>
                  </a:cubicBezTo>
                  <a:cubicBezTo>
                    <a:pt x="77694" y="18823"/>
                    <a:pt x="71796" y="12620"/>
                    <a:pt x="62847" y="9411"/>
                  </a:cubicBezTo>
                  <a:close/>
                  <a:moveTo>
                    <a:pt x="59796" y="44064"/>
                  </a:moveTo>
                  <a:lnTo>
                    <a:pt x="59796" y="44064"/>
                  </a:lnTo>
                  <a:cubicBezTo>
                    <a:pt x="50847" y="44064"/>
                    <a:pt x="47796" y="37860"/>
                    <a:pt x="47796" y="31443"/>
                  </a:cubicBezTo>
                  <a:cubicBezTo>
                    <a:pt x="47796" y="22032"/>
                    <a:pt x="50847" y="18823"/>
                    <a:pt x="59796" y="18823"/>
                  </a:cubicBezTo>
                  <a:cubicBezTo>
                    <a:pt x="65898" y="18823"/>
                    <a:pt x="71796" y="22032"/>
                    <a:pt x="71796" y="31443"/>
                  </a:cubicBezTo>
                  <a:cubicBezTo>
                    <a:pt x="71796" y="37860"/>
                    <a:pt x="65898" y="44064"/>
                    <a:pt x="59796" y="44064"/>
                  </a:cubicBezTo>
                  <a:close/>
                  <a:moveTo>
                    <a:pt x="24000" y="50267"/>
                  </a:moveTo>
                  <a:lnTo>
                    <a:pt x="24000" y="50267"/>
                  </a:lnTo>
                  <a:cubicBezTo>
                    <a:pt x="24000" y="6417"/>
                    <a:pt x="24000" y="6417"/>
                    <a:pt x="24000" y="6417"/>
                  </a:cubicBezTo>
                  <a:cubicBezTo>
                    <a:pt x="24000" y="3208"/>
                    <a:pt x="20949" y="0"/>
                    <a:pt x="17898" y="0"/>
                  </a:cubicBezTo>
                  <a:cubicBezTo>
                    <a:pt x="17898" y="0"/>
                    <a:pt x="14847" y="3208"/>
                    <a:pt x="14847" y="6417"/>
                  </a:cubicBezTo>
                  <a:cubicBezTo>
                    <a:pt x="14847" y="50267"/>
                    <a:pt x="14847" y="50267"/>
                    <a:pt x="14847" y="50267"/>
                  </a:cubicBezTo>
                  <a:cubicBezTo>
                    <a:pt x="5898" y="53475"/>
                    <a:pt x="0" y="62887"/>
                    <a:pt x="0" y="72513"/>
                  </a:cubicBezTo>
                  <a:cubicBezTo>
                    <a:pt x="0" y="81925"/>
                    <a:pt x="5898" y="91336"/>
                    <a:pt x="14847" y="94545"/>
                  </a:cubicBezTo>
                  <a:cubicBezTo>
                    <a:pt x="14847" y="113368"/>
                    <a:pt x="14847" y="113368"/>
                    <a:pt x="14847" y="113368"/>
                  </a:cubicBezTo>
                  <a:cubicBezTo>
                    <a:pt x="14847" y="116577"/>
                    <a:pt x="17898" y="119786"/>
                    <a:pt x="17898" y="119786"/>
                  </a:cubicBezTo>
                  <a:cubicBezTo>
                    <a:pt x="20949" y="119786"/>
                    <a:pt x="24000" y="116577"/>
                    <a:pt x="24000" y="113368"/>
                  </a:cubicBezTo>
                  <a:cubicBezTo>
                    <a:pt x="24000" y="94545"/>
                    <a:pt x="24000" y="94545"/>
                    <a:pt x="24000" y="94545"/>
                  </a:cubicBezTo>
                  <a:cubicBezTo>
                    <a:pt x="32949" y="91336"/>
                    <a:pt x="38847" y="81925"/>
                    <a:pt x="38847" y="72513"/>
                  </a:cubicBezTo>
                  <a:cubicBezTo>
                    <a:pt x="38847" y="62887"/>
                    <a:pt x="32949" y="53475"/>
                    <a:pt x="24000" y="50267"/>
                  </a:cubicBezTo>
                  <a:close/>
                  <a:moveTo>
                    <a:pt x="17898" y="84919"/>
                  </a:moveTo>
                  <a:lnTo>
                    <a:pt x="17898" y="84919"/>
                  </a:lnTo>
                  <a:cubicBezTo>
                    <a:pt x="12000" y="84919"/>
                    <a:pt x="5898" y="78716"/>
                    <a:pt x="5898" y="72513"/>
                  </a:cubicBezTo>
                  <a:cubicBezTo>
                    <a:pt x="5898" y="66096"/>
                    <a:pt x="12000" y="59893"/>
                    <a:pt x="17898" y="59893"/>
                  </a:cubicBezTo>
                  <a:cubicBezTo>
                    <a:pt x="26847" y="59893"/>
                    <a:pt x="29898" y="66096"/>
                    <a:pt x="29898" y="72513"/>
                  </a:cubicBezTo>
                  <a:cubicBezTo>
                    <a:pt x="29898" y="78716"/>
                    <a:pt x="26847" y="84919"/>
                    <a:pt x="17898" y="84919"/>
                  </a:cubicBezTo>
                  <a:close/>
                </a:path>
              </a:pathLst>
            </a:custGeom>
            <a:gradFill>
              <a:gsLst>
                <a:gs pos="16000">
                  <a:srgbClr val="FF0000">
                    <a:alpha val="70000"/>
                  </a:srgbClr>
                </a:gs>
                <a:gs pos="52000">
                  <a:srgbClr val="7030A0"/>
                </a:gs>
                <a:gs pos="100000">
                  <a:srgbClr val="030F83">
                    <a:alpha val="90000"/>
                  </a:srgbClr>
                </a:gs>
              </a:gsLst>
              <a:lin ang="0" scaled="1"/>
            </a:gradFill>
            <a:ln>
              <a:noFill/>
            </a:ln>
          </p:spPr>
          <p:txBody>
            <a:bodyPr lIns="45713" tIns="22850" rIns="45713" bIns="22850" anchor="ctr" anchorCtr="0">
              <a:noAutofit/>
            </a:bodyPr>
            <a:lstStyle/>
            <a:p>
              <a:endParaRPr dirty="0">
                <a:solidFill>
                  <a:schemeClr val="dk1"/>
                </a:solidFill>
                <a:latin typeface="Roboto"/>
                <a:ea typeface="Roboto"/>
                <a:cs typeface="Roboto"/>
                <a:sym typeface="Roboto"/>
              </a:endParaRPr>
            </a:p>
          </p:txBody>
        </p:sp>
        <p:sp>
          <p:nvSpPr>
            <p:cNvPr id="13" name="Rectangle 12"/>
            <p:cNvSpPr/>
            <p:nvPr/>
          </p:nvSpPr>
          <p:spPr>
            <a:xfrm>
              <a:off x="5444287" y="3287824"/>
              <a:ext cx="1332434" cy="261610"/>
            </a:xfrm>
            <a:prstGeom prst="rect">
              <a:avLst/>
            </a:prstGeom>
          </p:spPr>
          <p:txBody>
            <a:bodyPr wrap="square">
              <a:spAutoFit/>
            </a:bodyPr>
            <a:lstStyle/>
            <a:p>
              <a:pPr algn="ctr"/>
              <a:r>
                <a:rPr lang="id-ID" sz="1100" dirty="0">
                  <a:solidFill>
                    <a:schemeClr val="bg2">
                      <a:lumMod val="10000"/>
                    </a:schemeClr>
                  </a:solidFill>
                  <a:latin typeface="Montserrat" panose="00000500000000000000" pitchFamily="50" charset="0"/>
                  <a:ea typeface="Lato" panose="020F0502020204030203" pitchFamily="34" charset="0"/>
                  <a:cs typeface="Lato" panose="020F0502020204030203" pitchFamily="34" charset="0"/>
                </a:rPr>
                <a:t>SUBTITLE HERE</a:t>
              </a:r>
            </a:p>
          </p:txBody>
        </p:sp>
        <p:sp>
          <p:nvSpPr>
            <p:cNvPr id="25" name="Rectangle 24"/>
            <p:cNvSpPr/>
            <p:nvPr/>
          </p:nvSpPr>
          <p:spPr>
            <a:xfrm>
              <a:off x="5042509" y="3605408"/>
              <a:ext cx="2106982" cy="923330"/>
            </a:xfrm>
            <a:prstGeom prst="rect">
              <a:avLst/>
            </a:prstGeom>
          </p:spPr>
          <p:txBody>
            <a:bodyPr wrap="square">
              <a:spAutoFit/>
            </a:bodyPr>
            <a:lstStyle/>
            <a:p>
              <a:pPr algn="ctr">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30" name="Group 29"/>
            <p:cNvGrpSpPr/>
            <p:nvPr/>
          </p:nvGrpSpPr>
          <p:grpSpPr>
            <a:xfrm>
              <a:off x="5380466" y="4850488"/>
              <a:ext cx="1431068" cy="338860"/>
              <a:chOff x="5919169" y="4951273"/>
              <a:chExt cx="1431068" cy="338860"/>
            </a:xfrm>
          </p:grpSpPr>
          <p:sp>
            <p:nvSpPr>
              <p:cNvPr id="31" name="Rounded Rectangle 30"/>
              <p:cNvSpPr/>
              <p:nvPr/>
            </p:nvSpPr>
            <p:spPr>
              <a:xfrm>
                <a:off x="5919169" y="4951273"/>
                <a:ext cx="1431068" cy="338860"/>
              </a:xfrm>
              <a:prstGeom prst="roundRect">
                <a:avLst>
                  <a:gd name="adj" fmla="val 50000"/>
                </a:avLst>
              </a:prstGeom>
              <a:gradFill>
                <a:gsLst>
                  <a:gs pos="30000">
                    <a:srgbClr val="FF3300"/>
                  </a:gs>
                  <a:gs pos="100000">
                    <a:srgbClr val="E1055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Rectangle 31"/>
              <p:cNvSpPr/>
              <p:nvPr/>
            </p:nvSpPr>
            <p:spPr>
              <a:xfrm>
                <a:off x="6005710" y="4997593"/>
                <a:ext cx="1257987" cy="246221"/>
              </a:xfrm>
              <a:prstGeom prst="rect">
                <a:avLst/>
              </a:prstGeom>
            </p:spPr>
            <p:txBody>
              <a:bodyPr wrap="square">
                <a:spAutoFit/>
              </a:bodyPr>
              <a:lstStyle/>
              <a:p>
                <a:pPr algn="ctr"/>
                <a:r>
                  <a:rPr lang="id-ID" sz="1000" dirty="0">
                    <a:solidFill>
                      <a:schemeClr val="bg1"/>
                    </a:solidFill>
                    <a:latin typeface="Montserrat" panose="00000500000000000000" pitchFamily="50" charset="0"/>
                    <a:ea typeface="Lato Black" panose="020F0502020204030203" pitchFamily="34" charset="0"/>
                    <a:cs typeface="Lato Black" panose="020F0502020204030203" pitchFamily="34" charset="0"/>
                  </a:rPr>
                  <a:t>GET’S STARTED</a:t>
                </a:r>
              </a:p>
            </p:txBody>
          </p:sp>
        </p:grpSp>
      </p:grpSp>
      <p:grpSp>
        <p:nvGrpSpPr>
          <p:cNvPr id="8" name="Group 7"/>
          <p:cNvGrpSpPr/>
          <p:nvPr/>
        </p:nvGrpSpPr>
        <p:grpSpPr>
          <a:xfrm>
            <a:off x="7739147" y="2342177"/>
            <a:ext cx="2106982" cy="2847171"/>
            <a:chOff x="7739147" y="2342177"/>
            <a:chExt cx="2106982" cy="2847171"/>
          </a:xfrm>
        </p:grpSpPr>
        <p:sp>
          <p:nvSpPr>
            <p:cNvPr id="21" name="Shape 4667"/>
            <p:cNvSpPr/>
            <p:nvPr/>
          </p:nvSpPr>
          <p:spPr>
            <a:xfrm>
              <a:off x="8502297" y="2342177"/>
              <a:ext cx="580682" cy="580834"/>
            </a:xfrm>
            <a:custGeom>
              <a:avLst/>
              <a:gdLst/>
              <a:ahLst/>
              <a:cxnLst/>
              <a:rect l="0" t="0" r="0" b="0"/>
              <a:pathLst>
                <a:path w="120000" h="120000" extrusionOk="0">
                  <a:moveTo>
                    <a:pt x="72492" y="25133"/>
                  </a:moveTo>
                  <a:lnTo>
                    <a:pt x="72492" y="25133"/>
                  </a:lnTo>
                  <a:cubicBezTo>
                    <a:pt x="67003" y="30803"/>
                    <a:pt x="67003" y="39118"/>
                    <a:pt x="72492" y="47433"/>
                  </a:cubicBezTo>
                  <a:cubicBezTo>
                    <a:pt x="81009" y="52913"/>
                    <a:pt x="89148" y="52913"/>
                    <a:pt x="94826" y="47433"/>
                  </a:cubicBezTo>
                  <a:cubicBezTo>
                    <a:pt x="100315" y="39118"/>
                    <a:pt x="100315" y="30803"/>
                    <a:pt x="94826" y="25133"/>
                  </a:cubicBezTo>
                  <a:cubicBezTo>
                    <a:pt x="89148" y="19653"/>
                    <a:pt x="81009" y="19653"/>
                    <a:pt x="72492" y="25133"/>
                  </a:cubicBezTo>
                  <a:close/>
                  <a:moveTo>
                    <a:pt x="89148" y="41763"/>
                  </a:moveTo>
                  <a:lnTo>
                    <a:pt x="89148" y="41763"/>
                  </a:lnTo>
                  <a:cubicBezTo>
                    <a:pt x="86498" y="44598"/>
                    <a:pt x="81009" y="44598"/>
                    <a:pt x="77981" y="41763"/>
                  </a:cubicBezTo>
                  <a:cubicBezTo>
                    <a:pt x="75331" y="39118"/>
                    <a:pt x="75331" y="33448"/>
                    <a:pt x="77981" y="30803"/>
                  </a:cubicBezTo>
                  <a:cubicBezTo>
                    <a:pt x="81009" y="27968"/>
                    <a:pt x="86498" y="27968"/>
                    <a:pt x="89148" y="30803"/>
                  </a:cubicBezTo>
                  <a:cubicBezTo>
                    <a:pt x="91987" y="33448"/>
                    <a:pt x="91987" y="39118"/>
                    <a:pt x="89148" y="41763"/>
                  </a:cubicBezTo>
                  <a:close/>
                  <a:moveTo>
                    <a:pt x="111482" y="0"/>
                  </a:moveTo>
                  <a:lnTo>
                    <a:pt x="111482" y="0"/>
                  </a:lnTo>
                  <a:cubicBezTo>
                    <a:pt x="64164" y="0"/>
                    <a:pt x="64164" y="0"/>
                    <a:pt x="64164" y="0"/>
                  </a:cubicBezTo>
                  <a:cubicBezTo>
                    <a:pt x="58675" y="0"/>
                    <a:pt x="58675" y="2834"/>
                    <a:pt x="55835" y="5669"/>
                  </a:cubicBezTo>
                  <a:cubicBezTo>
                    <a:pt x="5678" y="55748"/>
                    <a:pt x="5678" y="55748"/>
                    <a:pt x="5678" y="55748"/>
                  </a:cubicBezTo>
                  <a:cubicBezTo>
                    <a:pt x="0" y="61417"/>
                    <a:pt x="0" y="69543"/>
                    <a:pt x="5678" y="75212"/>
                  </a:cubicBezTo>
                  <a:cubicBezTo>
                    <a:pt x="44668" y="114141"/>
                    <a:pt x="44668" y="114141"/>
                    <a:pt x="44668" y="114141"/>
                  </a:cubicBezTo>
                  <a:cubicBezTo>
                    <a:pt x="50157" y="119811"/>
                    <a:pt x="58675" y="119811"/>
                    <a:pt x="64164" y="114141"/>
                  </a:cubicBezTo>
                  <a:cubicBezTo>
                    <a:pt x="114321" y="64062"/>
                    <a:pt x="114321" y="64062"/>
                    <a:pt x="114321" y="64062"/>
                  </a:cubicBezTo>
                  <a:cubicBezTo>
                    <a:pt x="117160" y="61417"/>
                    <a:pt x="119810" y="61417"/>
                    <a:pt x="119810" y="55748"/>
                  </a:cubicBezTo>
                  <a:cubicBezTo>
                    <a:pt x="119810" y="8503"/>
                    <a:pt x="119810" y="8503"/>
                    <a:pt x="119810" y="8503"/>
                  </a:cubicBezTo>
                  <a:cubicBezTo>
                    <a:pt x="119810" y="2834"/>
                    <a:pt x="117160" y="0"/>
                    <a:pt x="111482" y="0"/>
                  </a:cubicBezTo>
                  <a:close/>
                  <a:moveTo>
                    <a:pt x="61324" y="108661"/>
                  </a:moveTo>
                  <a:lnTo>
                    <a:pt x="61324" y="108661"/>
                  </a:lnTo>
                  <a:cubicBezTo>
                    <a:pt x="55835" y="111307"/>
                    <a:pt x="52996" y="111307"/>
                    <a:pt x="50157" y="108661"/>
                  </a:cubicBezTo>
                  <a:cubicBezTo>
                    <a:pt x="11167" y="69543"/>
                    <a:pt x="11167" y="69543"/>
                    <a:pt x="11167" y="69543"/>
                  </a:cubicBezTo>
                  <a:cubicBezTo>
                    <a:pt x="8517" y="66897"/>
                    <a:pt x="8517" y="64062"/>
                    <a:pt x="11167" y="61417"/>
                  </a:cubicBezTo>
                  <a:cubicBezTo>
                    <a:pt x="16845" y="55748"/>
                    <a:pt x="16845" y="55748"/>
                    <a:pt x="16845" y="55748"/>
                  </a:cubicBezTo>
                  <a:cubicBezTo>
                    <a:pt x="64164" y="102992"/>
                    <a:pt x="64164" y="102992"/>
                    <a:pt x="64164" y="102992"/>
                  </a:cubicBezTo>
                  <a:lnTo>
                    <a:pt x="61324" y="108661"/>
                  </a:lnTo>
                  <a:close/>
                  <a:moveTo>
                    <a:pt x="111482" y="52913"/>
                  </a:moveTo>
                  <a:lnTo>
                    <a:pt x="111482" y="52913"/>
                  </a:lnTo>
                  <a:cubicBezTo>
                    <a:pt x="111482" y="55748"/>
                    <a:pt x="111482" y="58582"/>
                    <a:pt x="108832" y="61417"/>
                  </a:cubicBezTo>
                  <a:cubicBezTo>
                    <a:pt x="69842" y="97511"/>
                    <a:pt x="69842" y="97511"/>
                    <a:pt x="69842" y="97511"/>
                  </a:cubicBezTo>
                  <a:cubicBezTo>
                    <a:pt x="22334" y="50267"/>
                    <a:pt x="22334" y="50267"/>
                    <a:pt x="22334" y="50267"/>
                  </a:cubicBezTo>
                  <a:cubicBezTo>
                    <a:pt x="61324" y="11149"/>
                    <a:pt x="61324" y="11149"/>
                    <a:pt x="61324" y="11149"/>
                  </a:cubicBezTo>
                  <a:cubicBezTo>
                    <a:pt x="61324" y="8503"/>
                    <a:pt x="64164" y="8503"/>
                    <a:pt x="67003" y="8503"/>
                  </a:cubicBezTo>
                  <a:cubicBezTo>
                    <a:pt x="108832" y="8503"/>
                    <a:pt x="108832" y="8503"/>
                    <a:pt x="108832" y="8503"/>
                  </a:cubicBezTo>
                  <a:cubicBezTo>
                    <a:pt x="111482" y="8503"/>
                    <a:pt x="111482" y="8503"/>
                    <a:pt x="111482" y="11149"/>
                  </a:cubicBezTo>
                  <a:lnTo>
                    <a:pt x="111482" y="52913"/>
                  </a:lnTo>
                  <a:close/>
                </a:path>
              </a:pathLst>
            </a:custGeom>
            <a:gradFill>
              <a:gsLst>
                <a:gs pos="16000">
                  <a:srgbClr val="FF0000">
                    <a:alpha val="70000"/>
                  </a:srgbClr>
                </a:gs>
                <a:gs pos="52000">
                  <a:srgbClr val="7030A0"/>
                </a:gs>
                <a:gs pos="100000">
                  <a:srgbClr val="030F83">
                    <a:alpha val="90000"/>
                  </a:srgbClr>
                </a:gs>
              </a:gsLst>
              <a:lin ang="0" scaled="1"/>
            </a:gradFill>
            <a:ln>
              <a:noFill/>
            </a:ln>
          </p:spPr>
          <p:txBody>
            <a:bodyPr lIns="45713" tIns="22850" rIns="45713" bIns="22850" anchor="ctr" anchorCtr="0">
              <a:noAutofit/>
            </a:bodyPr>
            <a:lstStyle/>
            <a:p>
              <a:endParaRPr dirty="0">
                <a:solidFill>
                  <a:schemeClr val="dk1"/>
                </a:solidFill>
                <a:latin typeface="Roboto"/>
                <a:ea typeface="Roboto"/>
                <a:cs typeface="Roboto"/>
                <a:sym typeface="Roboto"/>
              </a:endParaRPr>
            </a:p>
          </p:txBody>
        </p:sp>
        <p:sp>
          <p:nvSpPr>
            <p:cNvPr id="19" name="Rectangle 18"/>
            <p:cNvSpPr/>
            <p:nvPr/>
          </p:nvSpPr>
          <p:spPr>
            <a:xfrm>
              <a:off x="8126421" y="3285517"/>
              <a:ext cx="1332434" cy="261610"/>
            </a:xfrm>
            <a:prstGeom prst="rect">
              <a:avLst/>
            </a:prstGeom>
          </p:spPr>
          <p:txBody>
            <a:bodyPr wrap="square">
              <a:spAutoFit/>
            </a:bodyPr>
            <a:lstStyle/>
            <a:p>
              <a:pPr algn="ctr"/>
              <a:r>
                <a:rPr lang="id-ID" sz="1100" dirty="0">
                  <a:solidFill>
                    <a:schemeClr val="bg2">
                      <a:lumMod val="10000"/>
                    </a:schemeClr>
                  </a:solidFill>
                  <a:latin typeface="Montserrat" panose="00000500000000000000" pitchFamily="50" charset="0"/>
                  <a:ea typeface="Lato" panose="020F0502020204030203" pitchFamily="34" charset="0"/>
                  <a:cs typeface="Lato" panose="020F0502020204030203" pitchFamily="34" charset="0"/>
                </a:rPr>
                <a:t>SUBTITLE HERE</a:t>
              </a:r>
            </a:p>
          </p:txBody>
        </p:sp>
        <p:sp>
          <p:nvSpPr>
            <p:cNvPr id="24" name="Rectangle 23"/>
            <p:cNvSpPr/>
            <p:nvPr/>
          </p:nvSpPr>
          <p:spPr>
            <a:xfrm>
              <a:off x="7739147" y="3605408"/>
              <a:ext cx="2106982" cy="923330"/>
            </a:xfrm>
            <a:prstGeom prst="rect">
              <a:avLst/>
            </a:prstGeom>
          </p:spPr>
          <p:txBody>
            <a:bodyPr wrap="square">
              <a:spAutoFit/>
            </a:bodyPr>
            <a:lstStyle/>
            <a:p>
              <a:pPr algn="ctr">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4" name="Rounded Rectangle 33"/>
            <p:cNvSpPr/>
            <p:nvPr/>
          </p:nvSpPr>
          <p:spPr>
            <a:xfrm>
              <a:off x="8077104" y="4850488"/>
              <a:ext cx="1431068" cy="338860"/>
            </a:xfrm>
            <a:prstGeom prst="roundRect">
              <a:avLst>
                <a:gd name="adj" fmla="val 50000"/>
              </a:avLst>
            </a:prstGeom>
            <a:noFill/>
            <a:ln>
              <a:solidFill>
                <a:srgbClr val="FA0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Rectangle 34"/>
            <p:cNvSpPr/>
            <p:nvPr/>
          </p:nvSpPr>
          <p:spPr>
            <a:xfrm>
              <a:off x="8163645" y="4896808"/>
              <a:ext cx="1257987" cy="246221"/>
            </a:xfrm>
            <a:prstGeom prst="rect">
              <a:avLst/>
            </a:prstGeom>
          </p:spPr>
          <p:txBody>
            <a:bodyPr wrap="square">
              <a:spAutoFit/>
            </a:bodyPr>
            <a:lstStyle/>
            <a:p>
              <a:pPr algn="ctr"/>
              <a:r>
                <a:rPr lang="id-ID" sz="1000" dirty="0">
                  <a:latin typeface="Montserrat" panose="00000500000000000000" pitchFamily="50" charset="0"/>
                  <a:ea typeface="Lato Black" panose="020F0502020204030203" pitchFamily="34" charset="0"/>
                  <a:cs typeface="Lato Black" panose="020F0502020204030203" pitchFamily="34" charset="0"/>
                </a:rPr>
                <a:t>GET’S STARTED</a:t>
              </a:r>
            </a:p>
          </p:txBody>
        </p:sp>
      </p:grpSp>
      <p:sp>
        <p:nvSpPr>
          <p:cNvPr id="20" name="Rectangle 19"/>
          <p:cNvSpPr/>
          <p:nvPr/>
        </p:nvSpPr>
        <p:spPr>
          <a:xfrm>
            <a:off x="3954324" y="1457431"/>
            <a:ext cx="4283350" cy="272703"/>
          </a:xfrm>
          <a:prstGeom prst="rect">
            <a:avLst/>
          </a:prstGeom>
        </p:spPr>
        <p:txBody>
          <a:bodyPr wrap="square">
            <a:spAutoFit/>
          </a:bodyPr>
          <a:lstStyle/>
          <a:p>
            <a:pPr algn="ctr">
              <a:lnSpc>
                <a:spcPct val="150000"/>
              </a:lnSpc>
            </a:pPr>
            <a:r>
              <a:rPr lang="id-ID" sz="900" i="0" dirty="0">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a:t>
            </a:r>
            <a:endParaRPr lang="id-ID" sz="9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1847268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id="{DB421A5D-EBD7-4147-BC94-CA338432815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4152" r="24152"/>
          <a:stretch>
            <a:fillRect/>
          </a:stretch>
        </p:blipFill>
        <p:spPr/>
      </p:pic>
      <p:pic>
        <p:nvPicPr>
          <p:cNvPr id="9" name="图片占位符 8">
            <a:extLst>
              <a:ext uri="{FF2B5EF4-FFF2-40B4-BE49-F238E27FC236}">
                <a16:creationId xmlns:a16="http://schemas.microsoft.com/office/drawing/2014/main" id="{D834DA11-9AF7-4CC5-84B6-53A485A2BFB7}"/>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16675" r="16675"/>
          <a:stretch>
            <a:fillRect/>
          </a:stretch>
        </p:blipFill>
        <p:spPr/>
      </p:pic>
      <p:pic>
        <p:nvPicPr>
          <p:cNvPr id="11" name="图片占位符 10">
            <a:extLst>
              <a:ext uri="{FF2B5EF4-FFF2-40B4-BE49-F238E27FC236}">
                <a16:creationId xmlns:a16="http://schemas.microsoft.com/office/drawing/2014/main" id="{485F271F-1661-4659-AB6F-0A4D366706D5}"/>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6667" b="16667"/>
          <a:stretch>
            <a:fillRect/>
          </a:stretch>
        </p:blipFill>
        <p:spPr/>
      </p:pic>
      <p:pic>
        <p:nvPicPr>
          <p:cNvPr id="13" name="图片占位符 12">
            <a:extLst>
              <a:ext uri="{FF2B5EF4-FFF2-40B4-BE49-F238E27FC236}">
                <a16:creationId xmlns:a16="http://schemas.microsoft.com/office/drawing/2014/main" id="{518A55CC-C95C-4311-AD64-CA07F6516ECA}"/>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l="16667" r="16667"/>
          <a:stretch>
            <a:fillRect/>
          </a:stretch>
        </p:blipFill>
        <p:spPr/>
      </p:pic>
      <p:sp>
        <p:nvSpPr>
          <p:cNvPr id="31" name="Rectangle 30"/>
          <p:cNvSpPr/>
          <p:nvPr/>
        </p:nvSpPr>
        <p:spPr>
          <a:xfrm>
            <a:off x="8978900" y="2561499"/>
            <a:ext cx="2298700" cy="2298700"/>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Rectangle 31"/>
          <p:cNvSpPr/>
          <p:nvPr/>
        </p:nvSpPr>
        <p:spPr>
          <a:xfrm>
            <a:off x="6346842" y="2561499"/>
            <a:ext cx="2298700" cy="2298700"/>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Rectangle 32"/>
          <p:cNvSpPr/>
          <p:nvPr/>
        </p:nvSpPr>
        <p:spPr>
          <a:xfrm>
            <a:off x="3695700" y="2561499"/>
            <a:ext cx="2298700" cy="2298700"/>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Rectangle 33"/>
          <p:cNvSpPr/>
          <p:nvPr/>
        </p:nvSpPr>
        <p:spPr>
          <a:xfrm>
            <a:off x="1054100" y="2561502"/>
            <a:ext cx="2298700" cy="2298700"/>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Shape 4632"/>
          <p:cNvSpPr/>
          <p:nvPr/>
        </p:nvSpPr>
        <p:spPr>
          <a:xfrm>
            <a:off x="7249174" y="3470141"/>
            <a:ext cx="474952" cy="489215"/>
          </a:xfrm>
          <a:custGeom>
            <a:avLst/>
            <a:gdLst/>
            <a:ahLst/>
            <a:cxnLst/>
            <a:rect l="0" t="0" r="0" b="0"/>
            <a:pathLst>
              <a:path w="120000" h="120000" extrusionOk="0">
                <a:moveTo>
                  <a:pt x="51373" y="64164"/>
                </a:moveTo>
                <a:lnTo>
                  <a:pt x="51373" y="64164"/>
                </a:lnTo>
                <a:cubicBezTo>
                  <a:pt x="17059" y="64164"/>
                  <a:pt x="17059" y="64164"/>
                  <a:pt x="17059" y="64164"/>
                </a:cubicBezTo>
                <a:lnTo>
                  <a:pt x="14151" y="67003"/>
                </a:lnTo>
                <a:cubicBezTo>
                  <a:pt x="14151" y="69842"/>
                  <a:pt x="17059" y="72492"/>
                  <a:pt x="17059" y="72492"/>
                </a:cubicBezTo>
                <a:cubicBezTo>
                  <a:pt x="42843" y="72492"/>
                  <a:pt x="42843" y="72492"/>
                  <a:pt x="42843" y="72492"/>
                </a:cubicBezTo>
                <a:cubicBezTo>
                  <a:pt x="17059" y="97665"/>
                  <a:pt x="17059" y="97665"/>
                  <a:pt x="17059" y="97665"/>
                </a:cubicBezTo>
                <a:cubicBezTo>
                  <a:pt x="22875" y="103154"/>
                  <a:pt x="22875" y="103154"/>
                  <a:pt x="22875" y="103154"/>
                </a:cubicBezTo>
                <a:cubicBezTo>
                  <a:pt x="48465" y="77981"/>
                  <a:pt x="48465" y="77981"/>
                  <a:pt x="48465" y="77981"/>
                </a:cubicBezTo>
                <a:cubicBezTo>
                  <a:pt x="48465" y="100315"/>
                  <a:pt x="48465" y="100315"/>
                  <a:pt x="48465" y="100315"/>
                </a:cubicBezTo>
                <a:cubicBezTo>
                  <a:pt x="48465" y="103154"/>
                  <a:pt x="51373" y="105993"/>
                  <a:pt x="51373" y="105993"/>
                </a:cubicBezTo>
                <a:cubicBezTo>
                  <a:pt x="54281" y="105993"/>
                  <a:pt x="56995" y="103154"/>
                  <a:pt x="56995" y="100315"/>
                </a:cubicBezTo>
                <a:cubicBezTo>
                  <a:pt x="56995" y="67003"/>
                  <a:pt x="56995" y="67003"/>
                  <a:pt x="56995" y="67003"/>
                </a:cubicBezTo>
                <a:cubicBezTo>
                  <a:pt x="56995" y="67003"/>
                  <a:pt x="56995" y="67003"/>
                  <a:pt x="54281" y="64164"/>
                </a:cubicBezTo>
                <a:cubicBezTo>
                  <a:pt x="54281" y="64164"/>
                  <a:pt x="54281" y="64164"/>
                  <a:pt x="51373" y="64164"/>
                </a:cubicBezTo>
                <a:close/>
                <a:moveTo>
                  <a:pt x="102746" y="50347"/>
                </a:moveTo>
                <a:lnTo>
                  <a:pt x="102746" y="50347"/>
                </a:lnTo>
                <a:cubicBezTo>
                  <a:pt x="76962" y="50347"/>
                  <a:pt x="76962" y="50347"/>
                  <a:pt x="76962" y="50347"/>
                </a:cubicBezTo>
                <a:cubicBezTo>
                  <a:pt x="102746" y="25173"/>
                  <a:pt x="102746" y="25173"/>
                  <a:pt x="102746" y="25173"/>
                </a:cubicBezTo>
                <a:cubicBezTo>
                  <a:pt x="96930" y="19495"/>
                  <a:pt x="96930" y="19495"/>
                  <a:pt x="96930" y="19495"/>
                </a:cubicBezTo>
                <a:cubicBezTo>
                  <a:pt x="71340" y="44668"/>
                  <a:pt x="71340" y="44668"/>
                  <a:pt x="71340" y="44668"/>
                </a:cubicBezTo>
                <a:cubicBezTo>
                  <a:pt x="71340" y="19495"/>
                  <a:pt x="71340" y="19495"/>
                  <a:pt x="71340" y="19495"/>
                </a:cubicBezTo>
                <a:cubicBezTo>
                  <a:pt x="71340" y="16845"/>
                  <a:pt x="68432" y="16845"/>
                  <a:pt x="68432" y="16845"/>
                </a:cubicBezTo>
                <a:cubicBezTo>
                  <a:pt x="65718" y="16845"/>
                  <a:pt x="62810" y="16845"/>
                  <a:pt x="62810" y="19495"/>
                </a:cubicBezTo>
                <a:cubicBezTo>
                  <a:pt x="62810" y="52996"/>
                  <a:pt x="62810" y="52996"/>
                  <a:pt x="62810" y="52996"/>
                </a:cubicBezTo>
                <a:cubicBezTo>
                  <a:pt x="62810" y="52996"/>
                  <a:pt x="62810" y="55835"/>
                  <a:pt x="65718" y="55835"/>
                </a:cubicBezTo>
                <a:cubicBezTo>
                  <a:pt x="65718" y="55835"/>
                  <a:pt x="65718" y="55835"/>
                  <a:pt x="68432" y="55835"/>
                </a:cubicBezTo>
                <a:cubicBezTo>
                  <a:pt x="102746" y="55835"/>
                  <a:pt x="102746" y="55835"/>
                  <a:pt x="102746" y="55835"/>
                </a:cubicBezTo>
                <a:cubicBezTo>
                  <a:pt x="102746" y="55835"/>
                  <a:pt x="105460" y="55835"/>
                  <a:pt x="105460" y="52996"/>
                </a:cubicBezTo>
                <a:cubicBezTo>
                  <a:pt x="105460" y="50347"/>
                  <a:pt x="102746" y="50347"/>
                  <a:pt x="102746" y="50347"/>
                </a:cubicBezTo>
                <a:close/>
                <a:moveTo>
                  <a:pt x="105460" y="0"/>
                </a:moveTo>
                <a:lnTo>
                  <a:pt x="105460"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460" y="119810"/>
                  <a:pt x="105460" y="119810"/>
                  <a:pt x="105460" y="119810"/>
                </a:cubicBezTo>
                <a:cubicBezTo>
                  <a:pt x="114184" y="119810"/>
                  <a:pt x="119806" y="114321"/>
                  <a:pt x="119806" y="105993"/>
                </a:cubicBezTo>
                <a:cubicBezTo>
                  <a:pt x="119806" y="16845"/>
                  <a:pt x="119806" y="16845"/>
                  <a:pt x="119806" y="16845"/>
                </a:cubicBezTo>
                <a:cubicBezTo>
                  <a:pt x="119806" y="8517"/>
                  <a:pt x="114184" y="0"/>
                  <a:pt x="105460" y="0"/>
                </a:cubicBezTo>
                <a:close/>
                <a:moveTo>
                  <a:pt x="114184" y="105993"/>
                </a:moveTo>
                <a:lnTo>
                  <a:pt x="114184" y="105993"/>
                </a:lnTo>
                <a:cubicBezTo>
                  <a:pt x="114184" y="108832"/>
                  <a:pt x="108368" y="111482"/>
                  <a:pt x="105460"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460" y="8517"/>
                  <a:pt x="105460" y="8517"/>
                  <a:pt x="105460" y="8517"/>
                </a:cubicBezTo>
                <a:cubicBezTo>
                  <a:pt x="108368" y="8517"/>
                  <a:pt x="114184" y="11167"/>
                  <a:pt x="114184" y="16845"/>
                </a:cubicBezTo>
                <a:lnTo>
                  <a:pt x="114184" y="105993"/>
                </a:ln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 name="Shape 4690"/>
          <p:cNvSpPr/>
          <p:nvPr/>
        </p:nvSpPr>
        <p:spPr>
          <a:xfrm>
            <a:off x="4600507" y="3440373"/>
            <a:ext cx="489086" cy="489215"/>
          </a:xfrm>
          <a:custGeom>
            <a:avLst/>
            <a:gdLst/>
            <a:ahLst/>
            <a:cxnLst/>
            <a:rect l="0" t="0" r="0" b="0"/>
            <a:pathLst>
              <a:path w="120000" h="120000" extrusionOk="0">
                <a:moveTo>
                  <a:pt x="61324" y="0"/>
                </a:moveTo>
                <a:lnTo>
                  <a:pt x="61324" y="0"/>
                </a:lnTo>
                <a:cubicBezTo>
                  <a:pt x="28012" y="0"/>
                  <a:pt x="0" y="27823"/>
                  <a:pt x="0" y="61324"/>
                </a:cubicBezTo>
                <a:cubicBezTo>
                  <a:pt x="0" y="91987"/>
                  <a:pt x="28012" y="119810"/>
                  <a:pt x="61324" y="119810"/>
                </a:cubicBezTo>
                <a:cubicBezTo>
                  <a:pt x="91987" y="119810"/>
                  <a:pt x="119810" y="91987"/>
                  <a:pt x="119810" y="61324"/>
                </a:cubicBezTo>
                <a:cubicBezTo>
                  <a:pt x="119810" y="27823"/>
                  <a:pt x="91987" y="0"/>
                  <a:pt x="61324" y="0"/>
                </a:cubicBezTo>
                <a:close/>
                <a:moveTo>
                  <a:pt x="103154" y="30662"/>
                </a:moveTo>
                <a:lnTo>
                  <a:pt x="103154" y="30662"/>
                </a:lnTo>
                <a:cubicBezTo>
                  <a:pt x="108643" y="38990"/>
                  <a:pt x="111482" y="47507"/>
                  <a:pt x="111482" y="55646"/>
                </a:cubicBezTo>
                <a:cubicBezTo>
                  <a:pt x="83659" y="55646"/>
                  <a:pt x="83659" y="55646"/>
                  <a:pt x="83659" y="55646"/>
                </a:cubicBezTo>
                <a:cubicBezTo>
                  <a:pt x="83659" y="50157"/>
                  <a:pt x="80820" y="41829"/>
                  <a:pt x="80820" y="36340"/>
                </a:cubicBezTo>
                <a:cubicBezTo>
                  <a:pt x="89148" y="36340"/>
                  <a:pt x="97665" y="33501"/>
                  <a:pt x="103154" y="30662"/>
                </a:cubicBezTo>
                <a:close/>
                <a:moveTo>
                  <a:pt x="97665" y="25173"/>
                </a:moveTo>
                <a:lnTo>
                  <a:pt x="97665" y="25173"/>
                </a:lnTo>
                <a:cubicBezTo>
                  <a:pt x="91987" y="27823"/>
                  <a:pt x="86498" y="27823"/>
                  <a:pt x="77981" y="27823"/>
                </a:cubicBezTo>
                <a:cubicBezTo>
                  <a:pt x="77981" y="22334"/>
                  <a:pt x="75331" y="16845"/>
                  <a:pt x="72492" y="11167"/>
                </a:cubicBezTo>
                <a:cubicBezTo>
                  <a:pt x="83659" y="11167"/>
                  <a:pt x="91987" y="16845"/>
                  <a:pt x="97665" y="25173"/>
                </a:cubicBezTo>
                <a:close/>
                <a:moveTo>
                  <a:pt x="44668" y="55646"/>
                </a:moveTo>
                <a:lnTo>
                  <a:pt x="44668" y="55646"/>
                </a:lnTo>
                <a:cubicBezTo>
                  <a:pt x="44668" y="50157"/>
                  <a:pt x="47507" y="44668"/>
                  <a:pt x="47507" y="36340"/>
                </a:cubicBezTo>
                <a:cubicBezTo>
                  <a:pt x="52996" y="38990"/>
                  <a:pt x="55835" y="38990"/>
                  <a:pt x="61324" y="38990"/>
                </a:cubicBezTo>
                <a:cubicBezTo>
                  <a:pt x="64164" y="38990"/>
                  <a:pt x="69842" y="38990"/>
                  <a:pt x="72492" y="36340"/>
                </a:cubicBezTo>
                <a:cubicBezTo>
                  <a:pt x="75331" y="44668"/>
                  <a:pt x="75331" y="50157"/>
                  <a:pt x="75331" y="55646"/>
                </a:cubicBezTo>
                <a:lnTo>
                  <a:pt x="44668" y="55646"/>
                </a:lnTo>
                <a:close/>
                <a:moveTo>
                  <a:pt x="75331" y="64164"/>
                </a:moveTo>
                <a:lnTo>
                  <a:pt x="75331" y="64164"/>
                </a:lnTo>
                <a:cubicBezTo>
                  <a:pt x="75331" y="69652"/>
                  <a:pt x="75331" y="77981"/>
                  <a:pt x="72492" y="83659"/>
                </a:cubicBezTo>
                <a:cubicBezTo>
                  <a:pt x="69842" y="83659"/>
                  <a:pt x="64164" y="83659"/>
                  <a:pt x="61324" y="83659"/>
                </a:cubicBezTo>
                <a:cubicBezTo>
                  <a:pt x="55835" y="83659"/>
                  <a:pt x="52996" y="83659"/>
                  <a:pt x="47507" y="83659"/>
                </a:cubicBezTo>
                <a:cubicBezTo>
                  <a:pt x="47507" y="77981"/>
                  <a:pt x="44668" y="69652"/>
                  <a:pt x="44668" y="64164"/>
                </a:cubicBezTo>
                <a:lnTo>
                  <a:pt x="75331" y="64164"/>
                </a:lnTo>
                <a:close/>
                <a:moveTo>
                  <a:pt x="55835" y="8328"/>
                </a:moveTo>
                <a:lnTo>
                  <a:pt x="55835" y="8328"/>
                </a:lnTo>
                <a:cubicBezTo>
                  <a:pt x="58675" y="8328"/>
                  <a:pt x="58675" y="8328"/>
                  <a:pt x="61324" y="8328"/>
                </a:cubicBezTo>
                <a:lnTo>
                  <a:pt x="64164" y="8328"/>
                </a:lnTo>
                <a:cubicBezTo>
                  <a:pt x="67003" y="14006"/>
                  <a:pt x="69842" y="22334"/>
                  <a:pt x="72492" y="30662"/>
                </a:cubicBezTo>
                <a:cubicBezTo>
                  <a:pt x="67003" y="30662"/>
                  <a:pt x="64164" y="30662"/>
                  <a:pt x="61324" y="30662"/>
                </a:cubicBezTo>
                <a:cubicBezTo>
                  <a:pt x="55835" y="30662"/>
                  <a:pt x="52996" y="30662"/>
                  <a:pt x="50157" y="30662"/>
                </a:cubicBezTo>
                <a:cubicBezTo>
                  <a:pt x="50157" y="22334"/>
                  <a:pt x="52996" y="14006"/>
                  <a:pt x="55835" y="8328"/>
                </a:cubicBezTo>
                <a:close/>
                <a:moveTo>
                  <a:pt x="47507" y="11167"/>
                </a:moveTo>
                <a:lnTo>
                  <a:pt x="47507" y="11167"/>
                </a:lnTo>
                <a:cubicBezTo>
                  <a:pt x="44668" y="16845"/>
                  <a:pt x="41829" y="22334"/>
                  <a:pt x="41829" y="27823"/>
                </a:cubicBezTo>
                <a:cubicBezTo>
                  <a:pt x="36340" y="27823"/>
                  <a:pt x="28012" y="27823"/>
                  <a:pt x="22334" y="25173"/>
                </a:cubicBezTo>
                <a:cubicBezTo>
                  <a:pt x="28012" y="16845"/>
                  <a:pt x="39179" y="11167"/>
                  <a:pt x="47507" y="11167"/>
                </a:cubicBezTo>
                <a:close/>
                <a:moveTo>
                  <a:pt x="16845" y="30662"/>
                </a:moveTo>
                <a:lnTo>
                  <a:pt x="16845" y="30662"/>
                </a:lnTo>
                <a:cubicBezTo>
                  <a:pt x="25173" y="33501"/>
                  <a:pt x="33501" y="36340"/>
                  <a:pt x="39179" y="36340"/>
                </a:cubicBezTo>
                <a:cubicBezTo>
                  <a:pt x="39179" y="41829"/>
                  <a:pt x="39179" y="50157"/>
                  <a:pt x="39179" y="55646"/>
                </a:cubicBezTo>
                <a:cubicBezTo>
                  <a:pt x="8328" y="55646"/>
                  <a:pt x="8328" y="55646"/>
                  <a:pt x="8328" y="55646"/>
                </a:cubicBezTo>
                <a:cubicBezTo>
                  <a:pt x="8328" y="47507"/>
                  <a:pt x="11167" y="38990"/>
                  <a:pt x="16845" y="30662"/>
                </a:cubicBezTo>
                <a:close/>
                <a:moveTo>
                  <a:pt x="16845" y="89148"/>
                </a:moveTo>
                <a:lnTo>
                  <a:pt x="16845" y="89148"/>
                </a:lnTo>
                <a:cubicBezTo>
                  <a:pt x="11167" y="80820"/>
                  <a:pt x="8328" y="72492"/>
                  <a:pt x="8328" y="64164"/>
                </a:cubicBezTo>
                <a:cubicBezTo>
                  <a:pt x="39179" y="64164"/>
                  <a:pt x="39179" y="64164"/>
                  <a:pt x="39179" y="64164"/>
                </a:cubicBezTo>
                <a:cubicBezTo>
                  <a:pt x="39179" y="69652"/>
                  <a:pt x="39179" y="77981"/>
                  <a:pt x="39179" y="83659"/>
                </a:cubicBezTo>
                <a:cubicBezTo>
                  <a:pt x="33501" y="86498"/>
                  <a:pt x="25173" y="86498"/>
                  <a:pt x="16845" y="89148"/>
                </a:cubicBezTo>
                <a:close/>
                <a:moveTo>
                  <a:pt x="22334" y="94826"/>
                </a:moveTo>
                <a:lnTo>
                  <a:pt x="22334" y="94826"/>
                </a:lnTo>
                <a:cubicBezTo>
                  <a:pt x="28012" y="94826"/>
                  <a:pt x="36340" y="91987"/>
                  <a:pt x="41829" y="91987"/>
                </a:cubicBezTo>
                <a:cubicBezTo>
                  <a:pt x="41829" y="97476"/>
                  <a:pt x="44668" y="105993"/>
                  <a:pt x="47507" y="111482"/>
                </a:cubicBezTo>
                <a:cubicBezTo>
                  <a:pt x="39179" y="108643"/>
                  <a:pt x="28012" y="103154"/>
                  <a:pt x="22334" y="94826"/>
                </a:cubicBezTo>
                <a:close/>
                <a:moveTo>
                  <a:pt x="64164" y="111482"/>
                </a:moveTo>
                <a:lnTo>
                  <a:pt x="64164" y="111482"/>
                </a:lnTo>
                <a:lnTo>
                  <a:pt x="61324" y="111482"/>
                </a:lnTo>
                <a:cubicBezTo>
                  <a:pt x="58675" y="111482"/>
                  <a:pt x="58675" y="111482"/>
                  <a:pt x="55835" y="111482"/>
                </a:cubicBezTo>
                <a:cubicBezTo>
                  <a:pt x="52996" y="105993"/>
                  <a:pt x="50157" y="97476"/>
                  <a:pt x="50157" y="89148"/>
                </a:cubicBezTo>
                <a:cubicBezTo>
                  <a:pt x="52996" y="89148"/>
                  <a:pt x="55835" y="89148"/>
                  <a:pt x="61324" y="89148"/>
                </a:cubicBezTo>
                <a:cubicBezTo>
                  <a:pt x="64164" y="89148"/>
                  <a:pt x="67003" y="89148"/>
                  <a:pt x="72492" y="89148"/>
                </a:cubicBezTo>
                <a:cubicBezTo>
                  <a:pt x="69842" y="97476"/>
                  <a:pt x="67003" y="105993"/>
                  <a:pt x="64164" y="111482"/>
                </a:cubicBezTo>
                <a:close/>
                <a:moveTo>
                  <a:pt x="72492" y="111482"/>
                </a:moveTo>
                <a:lnTo>
                  <a:pt x="72492" y="111482"/>
                </a:lnTo>
                <a:cubicBezTo>
                  <a:pt x="75331" y="105993"/>
                  <a:pt x="77981" y="97476"/>
                  <a:pt x="77981" y="91987"/>
                </a:cubicBezTo>
                <a:cubicBezTo>
                  <a:pt x="86498" y="91987"/>
                  <a:pt x="91987" y="94826"/>
                  <a:pt x="97665" y="94826"/>
                </a:cubicBezTo>
                <a:cubicBezTo>
                  <a:pt x="91987" y="103154"/>
                  <a:pt x="83659" y="108643"/>
                  <a:pt x="72492" y="111482"/>
                </a:cubicBezTo>
                <a:close/>
                <a:moveTo>
                  <a:pt x="103154" y="89148"/>
                </a:moveTo>
                <a:lnTo>
                  <a:pt x="103154" y="89148"/>
                </a:lnTo>
                <a:cubicBezTo>
                  <a:pt x="97665" y="86498"/>
                  <a:pt x="89148" y="86498"/>
                  <a:pt x="80820" y="83659"/>
                </a:cubicBezTo>
                <a:cubicBezTo>
                  <a:pt x="80820" y="77981"/>
                  <a:pt x="83659" y="69652"/>
                  <a:pt x="83659" y="64164"/>
                </a:cubicBezTo>
                <a:cubicBezTo>
                  <a:pt x="111482" y="64164"/>
                  <a:pt x="111482" y="64164"/>
                  <a:pt x="111482" y="64164"/>
                </a:cubicBezTo>
                <a:cubicBezTo>
                  <a:pt x="111482" y="72492"/>
                  <a:pt x="108643" y="80820"/>
                  <a:pt x="103154" y="89148"/>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7" name="Shape 4709"/>
          <p:cNvSpPr/>
          <p:nvPr/>
        </p:nvSpPr>
        <p:spPr>
          <a:xfrm>
            <a:off x="1964204" y="3466472"/>
            <a:ext cx="463644" cy="429830"/>
          </a:xfrm>
          <a:custGeom>
            <a:avLst/>
            <a:gdLst/>
            <a:ahLst/>
            <a:cxnLst/>
            <a:rect l="0" t="0" r="0" b="0"/>
            <a:pathLst>
              <a:path w="120000" h="120000" extrusionOk="0">
                <a:moveTo>
                  <a:pt x="73112" y="0"/>
                </a:moveTo>
                <a:lnTo>
                  <a:pt x="73112" y="0"/>
                </a:lnTo>
                <a:cubicBezTo>
                  <a:pt x="73112" y="9411"/>
                  <a:pt x="73112" y="9411"/>
                  <a:pt x="73112" y="9411"/>
                </a:cubicBezTo>
                <a:cubicBezTo>
                  <a:pt x="96556" y="15828"/>
                  <a:pt x="111059" y="34652"/>
                  <a:pt x="111059" y="59893"/>
                </a:cubicBezTo>
                <a:cubicBezTo>
                  <a:pt x="111059" y="84919"/>
                  <a:pt x="96556" y="103957"/>
                  <a:pt x="73112" y="110160"/>
                </a:cubicBezTo>
                <a:cubicBezTo>
                  <a:pt x="73112" y="119786"/>
                  <a:pt x="73112" y="119786"/>
                  <a:pt x="73112" y="119786"/>
                </a:cubicBezTo>
                <a:cubicBezTo>
                  <a:pt x="99337" y="113368"/>
                  <a:pt x="119801" y="91336"/>
                  <a:pt x="119801" y="59893"/>
                </a:cubicBezTo>
                <a:cubicBezTo>
                  <a:pt x="119801" y="28449"/>
                  <a:pt x="99337" y="6417"/>
                  <a:pt x="73112" y="0"/>
                </a:cubicBezTo>
                <a:close/>
                <a:moveTo>
                  <a:pt x="96556" y="59893"/>
                </a:moveTo>
                <a:lnTo>
                  <a:pt x="96556" y="59893"/>
                </a:lnTo>
                <a:cubicBezTo>
                  <a:pt x="96556" y="44064"/>
                  <a:pt x="87615" y="31443"/>
                  <a:pt x="73112" y="31443"/>
                </a:cubicBezTo>
                <a:cubicBezTo>
                  <a:pt x="73112" y="37860"/>
                  <a:pt x="73112" y="37860"/>
                  <a:pt x="73112" y="37860"/>
                </a:cubicBezTo>
                <a:cubicBezTo>
                  <a:pt x="81854" y="41069"/>
                  <a:pt x="87615" y="50267"/>
                  <a:pt x="87615" y="59893"/>
                </a:cubicBezTo>
                <a:cubicBezTo>
                  <a:pt x="87615" y="69304"/>
                  <a:pt x="81854" y="78716"/>
                  <a:pt x="73112" y="81925"/>
                </a:cubicBezTo>
                <a:cubicBezTo>
                  <a:pt x="73112" y="88128"/>
                  <a:pt x="73112" y="88128"/>
                  <a:pt x="73112" y="88128"/>
                </a:cubicBezTo>
                <a:cubicBezTo>
                  <a:pt x="87615" y="88128"/>
                  <a:pt x="96556" y="75508"/>
                  <a:pt x="96556" y="59893"/>
                </a:cubicBezTo>
                <a:close/>
                <a:moveTo>
                  <a:pt x="52649" y="9411"/>
                </a:moveTo>
                <a:lnTo>
                  <a:pt x="52649" y="9411"/>
                </a:lnTo>
                <a:cubicBezTo>
                  <a:pt x="17483" y="34652"/>
                  <a:pt x="17483" y="34652"/>
                  <a:pt x="17483" y="34652"/>
                </a:cubicBezTo>
                <a:cubicBezTo>
                  <a:pt x="5761" y="34652"/>
                  <a:pt x="5761" y="34652"/>
                  <a:pt x="5761" y="34652"/>
                </a:cubicBezTo>
                <a:cubicBezTo>
                  <a:pt x="2980" y="34652"/>
                  <a:pt x="0" y="37860"/>
                  <a:pt x="0" y="44064"/>
                </a:cubicBezTo>
                <a:cubicBezTo>
                  <a:pt x="0" y="75508"/>
                  <a:pt x="0" y="75508"/>
                  <a:pt x="0" y="75508"/>
                </a:cubicBezTo>
                <a:cubicBezTo>
                  <a:pt x="0" y="81925"/>
                  <a:pt x="2980" y="84919"/>
                  <a:pt x="5761" y="84919"/>
                </a:cubicBezTo>
                <a:cubicBezTo>
                  <a:pt x="17483" y="84919"/>
                  <a:pt x="17483" y="84919"/>
                  <a:pt x="17483" y="84919"/>
                </a:cubicBezTo>
                <a:cubicBezTo>
                  <a:pt x="52649" y="110160"/>
                  <a:pt x="52649" y="110160"/>
                  <a:pt x="52649" y="110160"/>
                </a:cubicBezTo>
                <a:cubicBezTo>
                  <a:pt x="58410" y="110160"/>
                  <a:pt x="61390" y="107165"/>
                  <a:pt x="61390" y="100748"/>
                </a:cubicBezTo>
                <a:cubicBezTo>
                  <a:pt x="61390" y="18823"/>
                  <a:pt x="61390" y="18823"/>
                  <a:pt x="61390" y="18823"/>
                </a:cubicBezTo>
                <a:cubicBezTo>
                  <a:pt x="61390" y="12620"/>
                  <a:pt x="58410" y="9411"/>
                  <a:pt x="52649" y="9411"/>
                </a:cubicBezTo>
                <a:close/>
                <a:moveTo>
                  <a:pt x="17483" y="72513"/>
                </a:moveTo>
                <a:lnTo>
                  <a:pt x="17483" y="72513"/>
                </a:lnTo>
                <a:cubicBezTo>
                  <a:pt x="17483" y="75508"/>
                  <a:pt x="17483" y="75508"/>
                  <a:pt x="14503" y="75508"/>
                </a:cubicBezTo>
                <a:cubicBezTo>
                  <a:pt x="11721" y="75508"/>
                  <a:pt x="11721" y="75508"/>
                  <a:pt x="11721" y="75508"/>
                </a:cubicBezTo>
                <a:cubicBezTo>
                  <a:pt x="8741" y="75508"/>
                  <a:pt x="5761" y="75508"/>
                  <a:pt x="5761" y="72513"/>
                </a:cubicBezTo>
                <a:cubicBezTo>
                  <a:pt x="5761" y="47272"/>
                  <a:pt x="5761" y="47272"/>
                  <a:pt x="5761" y="47272"/>
                </a:cubicBezTo>
                <a:cubicBezTo>
                  <a:pt x="5761" y="44064"/>
                  <a:pt x="8741" y="44064"/>
                  <a:pt x="11721" y="44064"/>
                </a:cubicBezTo>
                <a:cubicBezTo>
                  <a:pt x="14503" y="44064"/>
                  <a:pt x="14503" y="44064"/>
                  <a:pt x="14503" y="44064"/>
                </a:cubicBezTo>
                <a:cubicBezTo>
                  <a:pt x="17483" y="44064"/>
                  <a:pt x="17483" y="44064"/>
                  <a:pt x="17483" y="47272"/>
                </a:cubicBezTo>
                <a:lnTo>
                  <a:pt x="17483" y="72513"/>
                </a:lnTo>
                <a:close/>
                <a:moveTo>
                  <a:pt x="52649" y="100748"/>
                </a:moveTo>
                <a:lnTo>
                  <a:pt x="52649" y="100748"/>
                </a:lnTo>
                <a:cubicBezTo>
                  <a:pt x="26225" y="81925"/>
                  <a:pt x="26225" y="81925"/>
                  <a:pt x="26225" y="81925"/>
                </a:cubicBezTo>
                <a:cubicBezTo>
                  <a:pt x="26225" y="75508"/>
                  <a:pt x="26225" y="41069"/>
                  <a:pt x="26225" y="34652"/>
                </a:cubicBezTo>
                <a:cubicBezTo>
                  <a:pt x="52649" y="18823"/>
                  <a:pt x="52649" y="18823"/>
                  <a:pt x="52649" y="18823"/>
                </a:cubicBezTo>
                <a:cubicBezTo>
                  <a:pt x="52649" y="22032"/>
                  <a:pt x="52649" y="97540"/>
                  <a:pt x="52649" y="100748"/>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8" name="Shape 4869"/>
          <p:cNvSpPr/>
          <p:nvPr/>
        </p:nvSpPr>
        <p:spPr>
          <a:xfrm>
            <a:off x="9855933" y="3440373"/>
            <a:ext cx="544633" cy="548749"/>
          </a:xfrm>
          <a:custGeom>
            <a:avLst/>
            <a:gdLst/>
            <a:ahLst/>
            <a:cxnLst/>
            <a:rect l="0" t="0" r="0" b="0"/>
            <a:pathLst>
              <a:path w="120000" h="120000" extrusionOk="0">
                <a:moveTo>
                  <a:pt x="114019" y="65418"/>
                </a:moveTo>
                <a:lnTo>
                  <a:pt x="114019" y="65418"/>
                </a:lnTo>
                <a:cubicBezTo>
                  <a:pt x="108438" y="65418"/>
                  <a:pt x="108438" y="65418"/>
                  <a:pt x="108438" y="65418"/>
                </a:cubicBezTo>
                <a:cubicBezTo>
                  <a:pt x="105647" y="87684"/>
                  <a:pt x="88704" y="105812"/>
                  <a:pt x="66179" y="107192"/>
                </a:cubicBezTo>
                <a:cubicBezTo>
                  <a:pt x="66179" y="114285"/>
                  <a:pt x="66179" y="114285"/>
                  <a:pt x="66179" y="114285"/>
                </a:cubicBezTo>
                <a:cubicBezTo>
                  <a:pt x="66179" y="117044"/>
                  <a:pt x="63388" y="119802"/>
                  <a:pt x="60598" y="119802"/>
                </a:cubicBezTo>
                <a:cubicBezTo>
                  <a:pt x="56411" y="119802"/>
                  <a:pt x="55016" y="117044"/>
                  <a:pt x="55016" y="114285"/>
                </a:cubicBezTo>
                <a:cubicBezTo>
                  <a:pt x="55016" y="107192"/>
                  <a:pt x="55016" y="107192"/>
                  <a:pt x="55016" y="107192"/>
                </a:cubicBezTo>
                <a:cubicBezTo>
                  <a:pt x="32292" y="105812"/>
                  <a:pt x="14152" y="87684"/>
                  <a:pt x="11162" y="65418"/>
                </a:cubicBezTo>
                <a:cubicBezTo>
                  <a:pt x="5581" y="65418"/>
                  <a:pt x="5581" y="65418"/>
                  <a:pt x="5581" y="65418"/>
                </a:cubicBezTo>
                <a:cubicBezTo>
                  <a:pt x="2790" y="65418"/>
                  <a:pt x="0" y="62660"/>
                  <a:pt x="0" y="59901"/>
                </a:cubicBezTo>
                <a:cubicBezTo>
                  <a:pt x="0" y="57142"/>
                  <a:pt x="2790" y="54384"/>
                  <a:pt x="5581" y="54384"/>
                </a:cubicBezTo>
                <a:cubicBezTo>
                  <a:pt x="11162" y="54384"/>
                  <a:pt x="11162" y="54384"/>
                  <a:pt x="11162" y="54384"/>
                </a:cubicBezTo>
                <a:cubicBezTo>
                  <a:pt x="14152" y="32118"/>
                  <a:pt x="32292" y="13990"/>
                  <a:pt x="55016" y="12610"/>
                </a:cubicBezTo>
                <a:cubicBezTo>
                  <a:pt x="55016" y="5517"/>
                  <a:pt x="55016" y="5517"/>
                  <a:pt x="55016" y="5517"/>
                </a:cubicBezTo>
                <a:cubicBezTo>
                  <a:pt x="55016" y="2758"/>
                  <a:pt x="56411" y="0"/>
                  <a:pt x="60598" y="0"/>
                </a:cubicBezTo>
                <a:cubicBezTo>
                  <a:pt x="63388" y="0"/>
                  <a:pt x="66179" y="2758"/>
                  <a:pt x="66179" y="5517"/>
                </a:cubicBezTo>
                <a:cubicBezTo>
                  <a:pt x="66179" y="12610"/>
                  <a:pt x="66179" y="12610"/>
                  <a:pt x="66179" y="12610"/>
                </a:cubicBezTo>
                <a:cubicBezTo>
                  <a:pt x="88704" y="13990"/>
                  <a:pt x="105647" y="32118"/>
                  <a:pt x="108438" y="54384"/>
                </a:cubicBezTo>
                <a:cubicBezTo>
                  <a:pt x="114019" y="54384"/>
                  <a:pt x="114019" y="54384"/>
                  <a:pt x="114019" y="54384"/>
                </a:cubicBezTo>
                <a:cubicBezTo>
                  <a:pt x="118405" y="54384"/>
                  <a:pt x="119800" y="57142"/>
                  <a:pt x="119800" y="59901"/>
                </a:cubicBezTo>
                <a:cubicBezTo>
                  <a:pt x="119800" y="62660"/>
                  <a:pt x="118405" y="65418"/>
                  <a:pt x="114019" y="65418"/>
                </a:cubicBezTo>
                <a:close/>
                <a:moveTo>
                  <a:pt x="85913" y="54384"/>
                </a:moveTo>
                <a:lnTo>
                  <a:pt x="85913" y="54384"/>
                </a:lnTo>
                <a:cubicBezTo>
                  <a:pt x="97076" y="54384"/>
                  <a:pt x="97076" y="54384"/>
                  <a:pt x="97076" y="54384"/>
                </a:cubicBezTo>
                <a:cubicBezTo>
                  <a:pt x="94285" y="37635"/>
                  <a:pt x="81727" y="25024"/>
                  <a:pt x="66179" y="23645"/>
                </a:cubicBezTo>
                <a:cubicBezTo>
                  <a:pt x="66179" y="33497"/>
                  <a:pt x="66179" y="33497"/>
                  <a:pt x="66179" y="33497"/>
                </a:cubicBezTo>
                <a:cubicBezTo>
                  <a:pt x="66179" y="37635"/>
                  <a:pt x="63388" y="39014"/>
                  <a:pt x="60598" y="39014"/>
                </a:cubicBezTo>
                <a:cubicBezTo>
                  <a:pt x="56411" y="39014"/>
                  <a:pt x="55016" y="37635"/>
                  <a:pt x="55016" y="33497"/>
                </a:cubicBezTo>
                <a:cubicBezTo>
                  <a:pt x="55016" y="23645"/>
                  <a:pt x="55016" y="23645"/>
                  <a:pt x="55016" y="23645"/>
                </a:cubicBezTo>
                <a:cubicBezTo>
                  <a:pt x="38073" y="25024"/>
                  <a:pt x="25315" y="37635"/>
                  <a:pt x="22524" y="54384"/>
                </a:cubicBezTo>
                <a:cubicBezTo>
                  <a:pt x="33687" y="54384"/>
                  <a:pt x="33687" y="54384"/>
                  <a:pt x="33687" y="54384"/>
                </a:cubicBezTo>
                <a:cubicBezTo>
                  <a:pt x="36677" y="54384"/>
                  <a:pt x="39468" y="57142"/>
                  <a:pt x="39468" y="59901"/>
                </a:cubicBezTo>
                <a:cubicBezTo>
                  <a:pt x="39468" y="62660"/>
                  <a:pt x="36677" y="65418"/>
                  <a:pt x="33687" y="65418"/>
                </a:cubicBezTo>
                <a:cubicBezTo>
                  <a:pt x="22524" y="65418"/>
                  <a:pt x="22524" y="65418"/>
                  <a:pt x="22524" y="65418"/>
                </a:cubicBezTo>
                <a:cubicBezTo>
                  <a:pt x="25315" y="82167"/>
                  <a:pt x="38073" y="94778"/>
                  <a:pt x="55016" y="96157"/>
                </a:cubicBezTo>
                <a:cubicBezTo>
                  <a:pt x="55016" y="86305"/>
                  <a:pt x="55016" y="86305"/>
                  <a:pt x="55016" y="86305"/>
                </a:cubicBezTo>
                <a:cubicBezTo>
                  <a:pt x="55016" y="82167"/>
                  <a:pt x="56411" y="80788"/>
                  <a:pt x="60598" y="80788"/>
                </a:cubicBezTo>
                <a:cubicBezTo>
                  <a:pt x="63388" y="80788"/>
                  <a:pt x="66179" y="82167"/>
                  <a:pt x="66179" y="86305"/>
                </a:cubicBezTo>
                <a:cubicBezTo>
                  <a:pt x="66179" y="96157"/>
                  <a:pt x="66179" y="96157"/>
                  <a:pt x="66179" y="96157"/>
                </a:cubicBezTo>
                <a:cubicBezTo>
                  <a:pt x="81727" y="94778"/>
                  <a:pt x="94285" y="82167"/>
                  <a:pt x="97076" y="65418"/>
                </a:cubicBezTo>
                <a:cubicBezTo>
                  <a:pt x="85913" y="65418"/>
                  <a:pt x="85913" y="65418"/>
                  <a:pt x="85913" y="65418"/>
                </a:cubicBezTo>
                <a:cubicBezTo>
                  <a:pt x="83122" y="65418"/>
                  <a:pt x="80332" y="62660"/>
                  <a:pt x="80332" y="59901"/>
                </a:cubicBezTo>
                <a:cubicBezTo>
                  <a:pt x="80332" y="57142"/>
                  <a:pt x="83122" y="54384"/>
                  <a:pt x="85913" y="54384"/>
                </a:cubicBezTo>
                <a:close/>
                <a:moveTo>
                  <a:pt x="60598" y="65418"/>
                </a:moveTo>
                <a:lnTo>
                  <a:pt x="60598" y="65418"/>
                </a:lnTo>
                <a:cubicBezTo>
                  <a:pt x="56411" y="65418"/>
                  <a:pt x="55016" y="62660"/>
                  <a:pt x="55016" y="59901"/>
                </a:cubicBezTo>
                <a:cubicBezTo>
                  <a:pt x="55016" y="57142"/>
                  <a:pt x="56411" y="54384"/>
                  <a:pt x="60598" y="54384"/>
                </a:cubicBezTo>
                <a:cubicBezTo>
                  <a:pt x="63388" y="54384"/>
                  <a:pt x="66179" y="57142"/>
                  <a:pt x="66179" y="59901"/>
                </a:cubicBezTo>
                <a:cubicBezTo>
                  <a:pt x="66179" y="62660"/>
                  <a:pt x="63388" y="65418"/>
                  <a:pt x="60598" y="65418"/>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9" name="Subtitle 2"/>
          <p:cNvSpPr txBox="1">
            <a:spLocks/>
          </p:cNvSpPr>
          <p:nvPr/>
        </p:nvSpPr>
        <p:spPr>
          <a:xfrm>
            <a:off x="3982989" y="5013457"/>
            <a:ext cx="1730556" cy="2444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400" dirty="0">
                <a:latin typeface="Kelson Sans" panose="02000500000000000000" pitchFamily="50" charset="0"/>
                <a:ea typeface="Lato" panose="020F0502020204030203" pitchFamily="34" charset="0"/>
                <a:cs typeface="Lato" panose="020F0502020204030203" pitchFamily="34" charset="0"/>
              </a:rPr>
              <a:t>Development</a:t>
            </a:r>
          </a:p>
        </p:txBody>
      </p:sp>
      <p:sp>
        <p:nvSpPr>
          <p:cNvPr id="20" name="Subtitle 2"/>
          <p:cNvSpPr txBox="1">
            <a:spLocks/>
          </p:cNvSpPr>
          <p:nvPr/>
        </p:nvSpPr>
        <p:spPr>
          <a:xfrm>
            <a:off x="1282609" y="5013348"/>
            <a:ext cx="1841682" cy="2444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400" dirty="0">
                <a:latin typeface="Kelson Sans" panose="02000500000000000000" pitchFamily="50" charset="0"/>
                <a:ea typeface="Lato" panose="020F0502020204030203" pitchFamily="34" charset="0"/>
                <a:cs typeface="Lato" panose="020F0502020204030203" pitchFamily="34" charset="0"/>
              </a:rPr>
              <a:t>Sound System</a:t>
            </a:r>
          </a:p>
        </p:txBody>
      </p:sp>
      <p:sp>
        <p:nvSpPr>
          <p:cNvPr id="21" name="Subtitle 2"/>
          <p:cNvSpPr txBox="1">
            <a:spLocks/>
          </p:cNvSpPr>
          <p:nvPr/>
        </p:nvSpPr>
        <p:spPr>
          <a:xfrm>
            <a:off x="6721137" y="4994795"/>
            <a:ext cx="1531026" cy="2444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400" dirty="0">
                <a:latin typeface="Kelson Sans" panose="02000500000000000000" pitchFamily="50" charset="0"/>
                <a:ea typeface="Lato" panose="020F0502020204030203" pitchFamily="34" charset="0"/>
                <a:cs typeface="Lato" panose="020F0502020204030203" pitchFamily="34" charset="0"/>
              </a:rPr>
              <a:t>Resolution</a:t>
            </a:r>
          </a:p>
        </p:txBody>
      </p:sp>
      <p:sp>
        <p:nvSpPr>
          <p:cNvPr id="22" name="Rectangle 21"/>
          <p:cNvSpPr/>
          <p:nvPr/>
        </p:nvSpPr>
        <p:spPr>
          <a:xfrm>
            <a:off x="3814467" y="5261721"/>
            <a:ext cx="2061166" cy="711285"/>
          </a:xfrm>
          <a:prstGeom prst="rect">
            <a:avLst/>
          </a:prstGeom>
        </p:spPr>
        <p:txBody>
          <a:bodyPr wrap="square">
            <a:spAutoFit/>
          </a:bodyPr>
          <a:lstStyle/>
          <a:p>
            <a:pPr algn="ctr">
              <a:lnSpc>
                <a:spcPct val="150000"/>
              </a:lnSpc>
            </a:pPr>
            <a:r>
              <a:rPr lang="id-ID" sz="900" i="0" dirty="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23" name="Rectangle 22"/>
          <p:cNvSpPr/>
          <p:nvPr/>
        </p:nvSpPr>
        <p:spPr>
          <a:xfrm>
            <a:off x="6399219" y="5265948"/>
            <a:ext cx="2174862" cy="711285"/>
          </a:xfrm>
          <a:prstGeom prst="rect">
            <a:avLst/>
          </a:prstGeom>
        </p:spPr>
        <p:txBody>
          <a:bodyPr wrap="square">
            <a:spAutoFit/>
          </a:bodyPr>
          <a:lstStyle/>
          <a:p>
            <a:pPr algn="ctr">
              <a:lnSpc>
                <a:spcPct val="150000"/>
              </a:lnSpc>
            </a:pPr>
            <a:r>
              <a:rPr lang="id-ID" sz="900" i="0" dirty="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24" name="Rectangle 23"/>
          <p:cNvSpPr/>
          <p:nvPr/>
        </p:nvSpPr>
        <p:spPr>
          <a:xfrm>
            <a:off x="1007562" y="5261720"/>
            <a:ext cx="2391775" cy="711285"/>
          </a:xfrm>
          <a:prstGeom prst="rect">
            <a:avLst/>
          </a:prstGeom>
        </p:spPr>
        <p:txBody>
          <a:bodyPr wrap="square">
            <a:spAutoFit/>
          </a:bodyPr>
          <a:lstStyle/>
          <a:p>
            <a:pPr algn="ctr">
              <a:lnSpc>
                <a:spcPct val="150000"/>
              </a:lnSpc>
            </a:pPr>
            <a:r>
              <a:rPr lang="id-ID" sz="900" i="0" dirty="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25" name="Subtitle 2"/>
          <p:cNvSpPr txBox="1">
            <a:spLocks/>
          </p:cNvSpPr>
          <p:nvPr/>
        </p:nvSpPr>
        <p:spPr>
          <a:xfrm>
            <a:off x="9356929" y="4994794"/>
            <a:ext cx="1531026" cy="2444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400" dirty="0">
                <a:latin typeface="Kelson Sans" panose="02000500000000000000" pitchFamily="50" charset="0"/>
                <a:ea typeface="Lato" panose="020F0502020204030203" pitchFamily="34" charset="0"/>
                <a:cs typeface="Lato" panose="020F0502020204030203" pitchFamily="34" charset="0"/>
              </a:rPr>
              <a:t>Target</a:t>
            </a:r>
          </a:p>
        </p:txBody>
      </p:sp>
      <p:sp>
        <p:nvSpPr>
          <p:cNvPr id="26" name="Rectangle 25"/>
          <p:cNvSpPr/>
          <p:nvPr/>
        </p:nvSpPr>
        <p:spPr>
          <a:xfrm>
            <a:off x="9141016" y="5261721"/>
            <a:ext cx="1962852" cy="711285"/>
          </a:xfrm>
          <a:prstGeom prst="rect">
            <a:avLst/>
          </a:prstGeom>
        </p:spPr>
        <p:txBody>
          <a:bodyPr wrap="square">
            <a:spAutoFit/>
          </a:bodyPr>
          <a:lstStyle/>
          <a:p>
            <a:pPr algn="ctr">
              <a:lnSpc>
                <a:spcPct val="150000"/>
              </a:lnSpc>
            </a:pPr>
            <a:r>
              <a:rPr lang="id-ID" sz="900" i="0" dirty="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28" name="Rectangle 27"/>
          <p:cNvSpPr/>
          <p:nvPr/>
        </p:nvSpPr>
        <p:spPr>
          <a:xfrm>
            <a:off x="4509331" y="1165575"/>
            <a:ext cx="3173338" cy="646331"/>
          </a:xfrm>
          <a:prstGeom prst="rect">
            <a:avLst/>
          </a:prstGeom>
        </p:spPr>
        <p:txBody>
          <a:bodyPr wrap="square">
            <a:spAutoFit/>
          </a:bodyPr>
          <a:lstStyle/>
          <a:p>
            <a:pPr algn="ctr"/>
            <a:r>
              <a:rPr lang="id-ID" sz="3600" dirty="0">
                <a:solidFill>
                  <a:schemeClr val="tx1">
                    <a:lumMod val="95000"/>
                    <a:lumOff val="5000"/>
                  </a:schemeClr>
                </a:solidFill>
                <a:latin typeface="Montserrat ExtraBold" panose="00000900000000000000" pitchFamily="50" charset="0"/>
                <a:ea typeface="Lato" panose="020F0502020204030203" pitchFamily="34" charset="0"/>
                <a:cs typeface="Lato" panose="020F0502020204030203" pitchFamily="34" charset="0"/>
              </a:rPr>
              <a:t>SERVICE</a:t>
            </a:r>
          </a:p>
        </p:txBody>
      </p:sp>
      <p:sp>
        <p:nvSpPr>
          <p:cNvPr id="29" name="Rectangle 28"/>
          <p:cNvSpPr/>
          <p:nvPr/>
        </p:nvSpPr>
        <p:spPr>
          <a:xfrm>
            <a:off x="5415279" y="776300"/>
            <a:ext cx="1361442" cy="923330"/>
          </a:xfrm>
          <a:prstGeom prst="rect">
            <a:avLst/>
          </a:prstGeom>
        </p:spPr>
        <p:txBody>
          <a:bodyPr wrap="square">
            <a:spAutoFit/>
          </a:bodyPr>
          <a:lstStyle/>
          <a:p>
            <a:pPr algn="ctr"/>
            <a:r>
              <a:rPr lang="id-ID" sz="5400" dirty="0">
                <a:solidFill>
                  <a:srgbClr val="FA06A9"/>
                </a:solidFill>
                <a:latin typeface="Special Valentine" pitchFamily="2" charset="0"/>
                <a:ea typeface="Lato" panose="020F0502020204030203" pitchFamily="34" charset="0"/>
                <a:cs typeface="Lato" panose="020F0502020204030203" pitchFamily="34" charset="0"/>
              </a:rPr>
              <a:t>Our</a:t>
            </a:r>
          </a:p>
        </p:txBody>
      </p:sp>
      <p:sp>
        <p:nvSpPr>
          <p:cNvPr id="30" name="Rectangle 29"/>
          <p:cNvSpPr/>
          <p:nvPr/>
        </p:nvSpPr>
        <p:spPr>
          <a:xfrm>
            <a:off x="3954324" y="1699630"/>
            <a:ext cx="4283350" cy="272703"/>
          </a:xfrm>
          <a:prstGeom prst="rect">
            <a:avLst/>
          </a:prstGeom>
        </p:spPr>
        <p:txBody>
          <a:bodyPr wrap="square">
            <a:spAutoFit/>
          </a:bodyPr>
          <a:lstStyle/>
          <a:p>
            <a:pPr algn="ctr">
              <a:lnSpc>
                <a:spcPct val="150000"/>
              </a:lnSpc>
            </a:pPr>
            <a:r>
              <a:rPr lang="id-ID" sz="900" i="0" dirty="0">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a:t>
            </a:r>
            <a:endParaRPr lang="id-ID" sz="9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9702959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7791191" y="3103803"/>
            <a:ext cx="977438" cy="1165596"/>
            <a:chOff x="1849906" y="2846202"/>
            <a:chExt cx="977438" cy="1165596"/>
          </a:xfrm>
        </p:grpSpPr>
        <p:sp>
          <p:nvSpPr>
            <p:cNvPr id="22" name="Shape 4707"/>
            <p:cNvSpPr/>
            <p:nvPr/>
          </p:nvSpPr>
          <p:spPr>
            <a:xfrm>
              <a:off x="2151934" y="3117565"/>
              <a:ext cx="329790" cy="311434"/>
            </a:xfrm>
            <a:custGeom>
              <a:avLst/>
              <a:gdLst/>
              <a:ahLst/>
              <a:cxnLst/>
              <a:rect l="0" t="0" r="0" b="0"/>
              <a:pathLst>
                <a:path w="120000" h="120000" extrusionOk="0">
                  <a:moveTo>
                    <a:pt x="101694" y="69304"/>
                  </a:moveTo>
                  <a:lnTo>
                    <a:pt x="101694" y="69304"/>
                  </a:lnTo>
                  <a:cubicBezTo>
                    <a:pt x="101694" y="6417"/>
                    <a:pt x="101694" y="6417"/>
                    <a:pt x="101694" y="6417"/>
                  </a:cubicBezTo>
                  <a:cubicBezTo>
                    <a:pt x="101694" y="3208"/>
                    <a:pt x="101694" y="0"/>
                    <a:pt x="98847" y="0"/>
                  </a:cubicBezTo>
                  <a:cubicBezTo>
                    <a:pt x="95796" y="0"/>
                    <a:pt x="95796" y="3208"/>
                    <a:pt x="95796" y="6417"/>
                  </a:cubicBezTo>
                  <a:cubicBezTo>
                    <a:pt x="95796" y="69304"/>
                    <a:pt x="95796" y="69304"/>
                    <a:pt x="95796" y="69304"/>
                  </a:cubicBezTo>
                  <a:cubicBezTo>
                    <a:pt x="86847" y="69304"/>
                    <a:pt x="77694" y="78716"/>
                    <a:pt x="77694" y="88128"/>
                  </a:cubicBezTo>
                  <a:cubicBezTo>
                    <a:pt x="77694" y="100748"/>
                    <a:pt x="86847" y="107165"/>
                    <a:pt x="95796" y="110160"/>
                  </a:cubicBezTo>
                  <a:cubicBezTo>
                    <a:pt x="95796" y="113368"/>
                    <a:pt x="95796" y="113368"/>
                    <a:pt x="95796" y="113368"/>
                  </a:cubicBezTo>
                  <a:cubicBezTo>
                    <a:pt x="95796" y="116577"/>
                    <a:pt x="95796" y="119786"/>
                    <a:pt x="98847" y="119786"/>
                  </a:cubicBezTo>
                  <a:cubicBezTo>
                    <a:pt x="101694" y="119786"/>
                    <a:pt x="101694" y="116577"/>
                    <a:pt x="101694" y="113368"/>
                  </a:cubicBezTo>
                  <a:cubicBezTo>
                    <a:pt x="101694" y="110160"/>
                    <a:pt x="101694" y="110160"/>
                    <a:pt x="101694" y="110160"/>
                  </a:cubicBezTo>
                  <a:cubicBezTo>
                    <a:pt x="110847" y="107165"/>
                    <a:pt x="119796" y="100748"/>
                    <a:pt x="119796" y="88128"/>
                  </a:cubicBezTo>
                  <a:cubicBezTo>
                    <a:pt x="119796" y="78716"/>
                    <a:pt x="110847" y="69304"/>
                    <a:pt x="101694" y="69304"/>
                  </a:cubicBezTo>
                  <a:close/>
                  <a:moveTo>
                    <a:pt x="98847" y="100748"/>
                  </a:moveTo>
                  <a:lnTo>
                    <a:pt x="98847" y="100748"/>
                  </a:lnTo>
                  <a:cubicBezTo>
                    <a:pt x="92745" y="100748"/>
                    <a:pt x="86847" y="97540"/>
                    <a:pt x="86847" y="88128"/>
                  </a:cubicBezTo>
                  <a:cubicBezTo>
                    <a:pt x="86847" y="81925"/>
                    <a:pt x="92745" y="75508"/>
                    <a:pt x="98847" y="75508"/>
                  </a:cubicBezTo>
                  <a:cubicBezTo>
                    <a:pt x="104745" y="75508"/>
                    <a:pt x="110847" y="81925"/>
                    <a:pt x="110847" y="88128"/>
                  </a:cubicBezTo>
                  <a:cubicBezTo>
                    <a:pt x="110847" y="97540"/>
                    <a:pt x="104745" y="100748"/>
                    <a:pt x="98847" y="100748"/>
                  </a:cubicBezTo>
                  <a:close/>
                  <a:moveTo>
                    <a:pt x="62847" y="9411"/>
                  </a:moveTo>
                  <a:lnTo>
                    <a:pt x="62847" y="9411"/>
                  </a:lnTo>
                  <a:cubicBezTo>
                    <a:pt x="62847" y="6417"/>
                    <a:pt x="62847" y="6417"/>
                    <a:pt x="62847" y="6417"/>
                  </a:cubicBezTo>
                  <a:cubicBezTo>
                    <a:pt x="62847" y="3208"/>
                    <a:pt x="59796" y="0"/>
                    <a:pt x="59796" y="0"/>
                  </a:cubicBezTo>
                  <a:cubicBezTo>
                    <a:pt x="56949" y="0"/>
                    <a:pt x="53898" y="3208"/>
                    <a:pt x="53898" y="6417"/>
                  </a:cubicBezTo>
                  <a:cubicBezTo>
                    <a:pt x="53898" y="9411"/>
                    <a:pt x="53898" y="9411"/>
                    <a:pt x="53898" y="9411"/>
                  </a:cubicBezTo>
                  <a:cubicBezTo>
                    <a:pt x="44949" y="12620"/>
                    <a:pt x="38847" y="18823"/>
                    <a:pt x="38847" y="31443"/>
                  </a:cubicBezTo>
                  <a:cubicBezTo>
                    <a:pt x="38847" y="41069"/>
                    <a:pt x="44949" y="50267"/>
                    <a:pt x="53898" y="50267"/>
                  </a:cubicBezTo>
                  <a:cubicBezTo>
                    <a:pt x="53898" y="113368"/>
                    <a:pt x="53898" y="113368"/>
                    <a:pt x="53898" y="113368"/>
                  </a:cubicBezTo>
                  <a:cubicBezTo>
                    <a:pt x="53898" y="116577"/>
                    <a:pt x="56949" y="119786"/>
                    <a:pt x="59796" y="119786"/>
                  </a:cubicBezTo>
                  <a:cubicBezTo>
                    <a:pt x="59796" y="119786"/>
                    <a:pt x="62847" y="116577"/>
                    <a:pt x="62847" y="113368"/>
                  </a:cubicBezTo>
                  <a:cubicBezTo>
                    <a:pt x="62847" y="50267"/>
                    <a:pt x="62847" y="50267"/>
                    <a:pt x="62847" y="50267"/>
                  </a:cubicBezTo>
                  <a:cubicBezTo>
                    <a:pt x="71796" y="50267"/>
                    <a:pt x="77694" y="41069"/>
                    <a:pt x="77694" y="31443"/>
                  </a:cubicBezTo>
                  <a:cubicBezTo>
                    <a:pt x="77694" y="18823"/>
                    <a:pt x="71796" y="12620"/>
                    <a:pt x="62847" y="9411"/>
                  </a:cubicBezTo>
                  <a:close/>
                  <a:moveTo>
                    <a:pt x="59796" y="44064"/>
                  </a:moveTo>
                  <a:lnTo>
                    <a:pt x="59796" y="44064"/>
                  </a:lnTo>
                  <a:cubicBezTo>
                    <a:pt x="50847" y="44064"/>
                    <a:pt x="47796" y="37860"/>
                    <a:pt x="47796" y="31443"/>
                  </a:cubicBezTo>
                  <a:cubicBezTo>
                    <a:pt x="47796" y="22032"/>
                    <a:pt x="50847" y="18823"/>
                    <a:pt x="59796" y="18823"/>
                  </a:cubicBezTo>
                  <a:cubicBezTo>
                    <a:pt x="65898" y="18823"/>
                    <a:pt x="71796" y="22032"/>
                    <a:pt x="71796" y="31443"/>
                  </a:cubicBezTo>
                  <a:cubicBezTo>
                    <a:pt x="71796" y="37860"/>
                    <a:pt x="65898" y="44064"/>
                    <a:pt x="59796" y="44064"/>
                  </a:cubicBezTo>
                  <a:close/>
                  <a:moveTo>
                    <a:pt x="24000" y="50267"/>
                  </a:moveTo>
                  <a:lnTo>
                    <a:pt x="24000" y="50267"/>
                  </a:lnTo>
                  <a:cubicBezTo>
                    <a:pt x="24000" y="6417"/>
                    <a:pt x="24000" y="6417"/>
                    <a:pt x="24000" y="6417"/>
                  </a:cubicBezTo>
                  <a:cubicBezTo>
                    <a:pt x="24000" y="3208"/>
                    <a:pt x="20949" y="0"/>
                    <a:pt x="17898" y="0"/>
                  </a:cubicBezTo>
                  <a:cubicBezTo>
                    <a:pt x="17898" y="0"/>
                    <a:pt x="14847" y="3208"/>
                    <a:pt x="14847" y="6417"/>
                  </a:cubicBezTo>
                  <a:cubicBezTo>
                    <a:pt x="14847" y="50267"/>
                    <a:pt x="14847" y="50267"/>
                    <a:pt x="14847" y="50267"/>
                  </a:cubicBezTo>
                  <a:cubicBezTo>
                    <a:pt x="5898" y="53475"/>
                    <a:pt x="0" y="62887"/>
                    <a:pt x="0" y="72513"/>
                  </a:cubicBezTo>
                  <a:cubicBezTo>
                    <a:pt x="0" y="81925"/>
                    <a:pt x="5898" y="91336"/>
                    <a:pt x="14847" y="94545"/>
                  </a:cubicBezTo>
                  <a:cubicBezTo>
                    <a:pt x="14847" y="113368"/>
                    <a:pt x="14847" y="113368"/>
                    <a:pt x="14847" y="113368"/>
                  </a:cubicBezTo>
                  <a:cubicBezTo>
                    <a:pt x="14847" y="116577"/>
                    <a:pt x="17898" y="119786"/>
                    <a:pt x="17898" y="119786"/>
                  </a:cubicBezTo>
                  <a:cubicBezTo>
                    <a:pt x="20949" y="119786"/>
                    <a:pt x="24000" y="116577"/>
                    <a:pt x="24000" y="113368"/>
                  </a:cubicBezTo>
                  <a:cubicBezTo>
                    <a:pt x="24000" y="94545"/>
                    <a:pt x="24000" y="94545"/>
                    <a:pt x="24000" y="94545"/>
                  </a:cubicBezTo>
                  <a:cubicBezTo>
                    <a:pt x="32949" y="91336"/>
                    <a:pt x="38847" y="81925"/>
                    <a:pt x="38847" y="72513"/>
                  </a:cubicBezTo>
                  <a:cubicBezTo>
                    <a:pt x="38847" y="62887"/>
                    <a:pt x="32949" y="53475"/>
                    <a:pt x="24000" y="50267"/>
                  </a:cubicBezTo>
                  <a:close/>
                  <a:moveTo>
                    <a:pt x="17898" y="84919"/>
                  </a:moveTo>
                  <a:lnTo>
                    <a:pt x="17898" y="84919"/>
                  </a:lnTo>
                  <a:cubicBezTo>
                    <a:pt x="12000" y="84919"/>
                    <a:pt x="5898" y="78716"/>
                    <a:pt x="5898" y="72513"/>
                  </a:cubicBezTo>
                  <a:cubicBezTo>
                    <a:pt x="5898" y="66096"/>
                    <a:pt x="12000" y="59893"/>
                    <a:pt x="17898" y="59893"/>
                  </a:cubicBezTo>
                  <a:cubicBezTo>
                    <a:pt x="26847" y="59893"/>
                    <a:pt x="29898" y="66096"/>
                    <a:pt x="29898" y="72513"/>
                  </a:cubicBezTo>
                  <a:cubicBezTo>
                    <a:pt x="29898" y="78716"/>
                    <a:pt x="26847" y="84919"/>
                    <a:pt x="17898" y="84919"/>
                  </a:cubicBezTo>
                  <a:close/>
                </a:path>
              </a:pathLst>
            </a:custGeom>
            <a:solidFill>
              <a:schemeClr val="tx1"/>
            </a:solidFill>
            <a:ln>
              <a:noFill/>
            </a:ln>
          </p:spPr>
          <p:txBody>
            <a:bodyPr lIns="45713" tIns="22850" rIns="45713" bIns="22850" anchor="ctr" anchorCtr="0">
              <a:noAutofit/>
            </a:bodyPr>
            <a:lstStyle/>
            <a:p>
              <a:endParaRPr dirty="0">
                <a:latin typeface="Roboto"/>
                <a:ea typeface="Roboto"/>
                <a:cs typeface="Roboto"/>
                <a:sym typeface="Roboto"/>
              </a:endParaRPr>
            </a:p>
          </p:txBody>
        </p:sp>
        <p:sp>
          <p:nvSpPr>
            <p:cNvPr id="23" name="Freeform 22"/>
            <p:cNvSpPr/>
            <p:nvPr/>
          </p:nvSpPr>
          <p:spPr>
            <a:xfrm>
              <a:off x="1849906" y="2846202"/>
              <a:ext cx="977438" cy="1165596"/>
            </a:xfrm>
            <a:custGeom>
              <a:avLst/>
              <a:gdLst>
                <a:gd name="connsiteX0" fmla="*/ 59109 w 1876633"/>
                <a:gd name="connsiteY0" fmla="*/ 64739 h 1876633"/>
                <a:gd name="connsiteX1" fmla="*/ 59109 w 1876633"/>
                <a:gd name="connsiteY1" fmla="*/ 1811047 h 1876633"/>
                <a:gd name="connsiteX2" fmla="*/ 1805417 w 1876633"/>
                <a:gd name="connsiteY2" fmla="*/ 1811047 h 1876633"/>
                <a:gd name="connsiteX3" fmla="*/ 1805417 w 1876633"/>
                <a:gd name="connsiteY3" fmla="*/ 64739 h 1876633"/>
                <a:gd name="connsiteX4" fmla="*/ 0 w 1876633"/>
                <a:gd name="connsiteY4" fmla="*/ 0 h 1876633"/>
                <a:gd name="connsiteX5" fmla="*/ 1876633 w 1876633"/>
                <a:gd name="connsiteY5" fmla="*/ 0 h 1876633"/>
                <a:gd name="connsiteX6" fmla="*/ 1876633 w 1876633"/>
                <a:gd name="connsiteY6" fmla="*/ 1876633 h 1876633"/>
                <a:gd name="connsiteX7" fmla="*/ 0 w 1876633"/>
                <a:gd name="connsiteY7" fmla="*/ 1876633 h 187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633" h="1876633">
                  <a:moveTo>
                    <a:pt x="59109" y="64739"/>
                  </a:moveTo>
                  <a:lnTo>
                    <a:pt x="59109" y="1811047"/>
                  </a:lnTo>
                  <a:lnTo>
                    <a:pt x="1805417" y="1811047"/>
                  </a:lnTo>
                  <a:lnTo>
                    <a:pt x="1805417" y="64739"/>
                  </a:lnTo>
                  <a:close/>
                  <a:moveTo>
                    <a:pt x="0" y="0"/>
                  </a:moveTo>
                  <a:lnTo>
                    <a:pt x="1876633" y="0"/>
                  </a:lnTo>
                  <a:lnTo>
                    <a:pt x="1876633" y="1876633"/>
                  </a:lnTo>
                  <a:lnTo>
                    <a:pt x="0" y="1876633"/>
                  </a:lnTo>
                  <a:close/>
                </a:path>
              </a:pathLst>
            </a:custGeom>
            <a:gradFill flip="none" rotWithShape="1">
              <a:gsLst>
                <a:gs pos="0">
                  <a:srgbClr val="FA06A9">
                    <a:alpha val="99000"/>
                  </a:srgbClr>
                </a:gs>
                <a:gs pos="29000">
                  <a:srgbClr val="FF3300"/>
                </a:gs>
                <a:gs pos="89000">
                  <a:srgbClr val="030F8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4" name="Rectangle 23"/>
            <p:cNvSpPr/>
            <p:nvPr/>
          </p:nvSpPr>
          <p:spPr>
            <a:xfrm>
              <a:off x="1937893" y="3526509"/>
              <a:ext cx="801462" cy="400110"/>
            </a:xfrm>
            <a:prstGeom prst="rect">
              <a:avLst/>
            </a:prstGeom>
          </p:spPr>
          <p:txBody>
            <a:bodyPr wrap="square">
              <a:spAutoFit/>
            </a:bodyPr>
            <a:lstStyle/>
            <a:p>
              <a:pPr algn="ctr"/>
              <a:r>
                <a:rPr lang="id-ID" sz="1000" dirty="0">
                  <a:latin typeface="Montserrat" panose="00000500000000000000" pitchFamily="50" charset="0"/>
                  <a:ea typeface="Lato" panose="020F0502020204030203" pitchFamily="34" charset="0"/>
                  <a:cs typeface="Lato" panose="020F0502020204030203" pitchFamily="34" charset="0"/>
                </a:rPr>
                <a:t>SUBTITLE HERE</a:t>
              </a:r>
            </a:p>
          </p:txBody>
        </p:sp>
      </p:grpSp>
      <p:grpSp>
        <p:nvGrpSpPr>
          <p:cNvPr id="25" name="Group 24"/>
          <p:cNvGrpSpPr/>
          <p:nvPr/>
        </p:nvGrpSpPr>
        <p:grpSpPr>
          <a:xfrm>
            <a:off x="7791188" y="4432321"/>
            <a:ext cx="977438" cy="1165596"/>
            <a:chOff x="1849905" y="4250543"/>
            <a:chExt cx="977438" cy="1165596"/>
          </a:xfrm>
        </p:grpSpPr>
        <p:sp>
          <p:nvSpPr>
            <p:cNvPr id="26" name="Shape 4667"/>
            <p:cNvSpPr/>
            <p:nvPr/>
          </p:nvSpPr>
          <p:spPr>
            <a:xfrm>
              <a:off x="2161438" y="4456196"/>
              <a:ext cx="354370" cy="354462"/>
            </a:xfrm>
            <a:custGeom>
              <a:avLst/>
              <a:gdLst/>
              <a:ahLst/>
              <a:cxnLst/>
              <a:rect l="0" t="0" r="0" b="0"/>
              <a:pathLst>
                <a:path w="120000" h="120000" extrusionOk="0">
                  <a:moveTo>
                    <a:pt x="72492" y="25133"/>
                  </a:moveTo>
                  <a:lnTo>
                    <a:pt x="72492" y="25133"/>
                  </a:lnTo>
                  <a:cubicBezTo>
                    <a:pt x="67003" y="30803"/>
                    <a:pt x="67003" y="39118"/>
                    <a:pt x="72492" y="47433"/>
                  </a:cubicBezTo>
                  <a:cubicBezTo>
                    <a:pt x="81009" y="52913"/>
                    <a:pt x="89148" y="52913"/>
                    <a:pt x="94826" y="47433"/>
                  </a:cubicBezTo>
                  <a:cubicBezTo>
                    <a:pt x="100315" y="39118"/>
                    <a:pt x="100315" y="30803"/>
                    <a:pt x="94826" y="25133"/>
                  </a:cubicBezTo>
                  <a:cubicBezTo>
                    <a:pt x="89148" y="19653"/>
                    <a:pt x="81009" y="19653"/>
                    <a:pt x="72492" y="25133"/>
                  </a:cubicBezTo>
                  <a:close/>
                  <a:moveTo>
                    <a:pt x="89148" y="41763"/>
                  </a:moveTo>
                  <a:lnTo>
                    <a:pt x="89148" y="41763"/>
                  </a:lnTo>
                  <a:cubicBezTo>
                    <a:pt x="86498" y="44598"/>
                    <a:pt x="81009" y="44598"/>
                    <a:pt x="77981" y="41763"/>
                  </a:cubicBezTo>
                  <a:cubicBezTo>
                    <a:pt x="75331" y="39118"/>
                    <a:pt x="75331" y="33448"/>
                    <a:pt x="77981" y="30803"/>
                  </a:cubicBezTo>
                  <a:cubicBezTo>
                    <a:pt x="81009" y="27968"/>
                    <a:pt x="86498" y="27968"/>
                    <a:pt x="89148" y="30803"/>
                  </a:cubicBezTo>
                  <a:cubicBezTo>
                    <a:pt x="91987" y="33448"/>
                    <a:pt x="91987" y="39118"/>
                    <a:pt x="89148" y="41763"/>
                  </a:cubicBezTo>
                  <a:close/>
                  <a:moveTo>
                    <a:pt x="111482" y="0"/>
                  </a:moveTo>
                  <a:lnTo>
                    <a:pt x="111482" y="0"/>
                  </a:lnTo>
                  <a:cubicBezTo>
                    <a:pt x="64164" y="0"/>
                    <a:pt x="64164" y="0"/>
                    <a:pt x="64164" y="0"/>
                  </a:cubicBezTo>
                  <a:cubicBezTo>
                    <a:pt x="58675" y="0"/>
                    <a:pt x="58675" y="2834"/>
                    <a:pt x="55835" y="5669"/>
                  </a:cubicBezTo>
                  <a:cubicBezTo>
                    <a:pt x="5678" y="55748"/>
                    <a:pt x="5678" y="55748"/>
                    <a:pt x="5678" y="55748"/>
                  </a:cubicBezTo>
                  <a:cubicBezTo>
                    <a:pt x="0" y="61417"/>
                    <a:pt x="0" y="69543"/>
                    <a:pt x="5678" y="75212"/>
                  </a:cubicBezTo>
                  <a:cubicBezTo>
                    <a:pt x="44668" y="114141"/>
                    <a:pt x="44668" y="114141"/>
                    <a:pt x="44668" y="114141"/>
                  </a:cubicBezTo>
                  <a:cubicBezTo>
                    <a:pt x="50157" y="119811"/>
                    <a:pt x="58675" y="119811"/>
                    <a:pt x="64164" y="114141"/>
                  </a:cubicBezTo>
                  <a:cubicBezTo>
                    <a:pt x="114321" y="64062"/>
                    <a:pt x="114321" y="64062"/>
                    <a:pt x="114321" y="64062"/>
                  </a:cubicBezTo>
                  <a:cubicBezTo>
                    <a:pt x="117160" y="61417"/>
                    <a:pt x="119810" y="61417"/>
                    <a:pt x="119810" y="55748"/>
                  </a:cubicBezTo>
                  <a:cubicBezTo>
                    <a:pt x="119810" y="8503"/>
                    <a:pt x="119810" y="8503"/>
                    <a:pt x="119810" y="8503"/>
                  </a:cubicBezTo>
                  <a:cubicBezTo>
                    <a:pt x="119810" y="2834"/>
                    <a:pt x="117160" y="0"/>
                    <a:pt x="111482" y="0"/>
                  </a:cubicBezTo>
                  <a:close/>
                  <a:moveTo>
                    <a:pt x="61324" y="108661"/>
                  </a:moveTo>
                  <a:lnTo>
                    <a:pt x="61324" y="108661"/>
                  </a:lnTo>
                  <a:cubicBezTo>
                    <a:pt x="55835" y="111307"/>
                    <a:pt x="52996" y="111307"/>
                    <a:pt x="50157" y="108661"/>
                  </a:cubicBezTo>
                  <a:cubicBezTo>
                    <a:pt x="11167" y="69543"/>
                    <a:pt x="11167" y="69543"/>
                    <a:pt x="11167" y="69543"/>
                  </a:cubicBezTo>
                  <a:cubicBezTo>
                    <a:pt x="8517" y="66897"/>
                    <a:pt x="8517" y="64062"/>
                    <a:pt x="11167" y="61417"/>
                  </a:cubicBezTo>
                  <a:cubicBezTo>
                    <a:pt x="16845" y="55748"/>
                    <a:pt x="16845" y="55748"/>
                    <a:pt x="16845" y="55748"/>
                  </a:cubicBezTo>
                  <a:cubicBezTo>
                    <a:pt x="64164" y="102992"/>
                    <a:pt x="64164" y="102992"/>
                    <a:pt x="64164" y="102992"/>
                  </a:cubicBezTo>
                  <a:lnTo>
                    <a:pt x="61324" y="108661"/>
                  </a:lnTo>
                  <a:close/>
                  <a:moveTo>
                    <a:pt x="111482" y="52913"/>
                  </a:moveTo>
                  <a:lnTo>
                    <a:pt x="111482" y="52913"/>
                  </a:lnTo>
                  <a:cubicBezTo>
                    <a:pt x="111482" y="55748"/>
                    <a:pt x="111482" y="58582"/>
                    <a:pt x="108832" y="61417"/>
                  </a:cubicBezTo>
                  <a:cubicBezTo>
                    <a:pt x="69842" y="97511"/>
                    <a:pt x="69842" y="97511"/>
                    <a:pt x="69842" y="97511"/>
                  </a:cubicBezTo>
                  <a:cubicBezTo>
                    <a:pt x="22334" y="50267"/>
                    <a:pt x="22334" y="50267"/>
                    <a:pt x="22334" y="50267"/>
                  </a:cubicBezTo>
                  <a:cubicBezTo>
                    <a:pt x="61324" y="11149"/>
                    <a:pt x="61324" y="11149"/>
                    <a:pt x="61324" y="11149"/>
                  </a:cubicBezTo>
                  <a:cubicBezTo>
                    <a:pt x="61324" y="8503"/>
                    <a:pt x="64164" y="8503"/>
                    <a:pt x="67003" y="8503"/>
                  </a:cubicBezTo>
                  <a:cubicBezTo>
                    <a:pt x="108832" y="8503"/>
                    <a:pt x="108832" y="8503"/>
                    <a:pt x="108832" y="8503"/>
                  </a:cubicBezTo>
                  <a:cubicBezTo>
                    <a:pt x="111482" y="8503"/>
                    <a:pt x="111482" y="8503"/>
                    <a:pt x="111482" y="11149"/>
                  </a:cubicBezTo>
                  <a:lnTo>
                    <a:pt x="111482" y="52913"/>
                  </a:lnTo>
                  <a:close/>
                </a:path>
              </a:pathLst>
            </a:custGeom>
            <a:solidFill>
              <a:schemeClr val="tx1"/>
            </a:solidFill>
            <a:ln>
              <a:noFill/>
            </a:ln>
          </p:spPr>
          <p:txBody>
            <a:bodyPr lIns="45713" tIns="22850" rIns="45713" bIns="22850" anchor="ctr" anchorCtr="0">
              <a:noAutofit/>
            </a:bodyPr>
            <a:lstStyle/>
            <a:p>
              <a:endParaRPr dirty="0">
                <a:latin typeface="Roboto"/>
                <a:ea typeface="Roboto"/>
                <a:cs typeface="Roboto"/>
                <a:sym typeface="Roboto"/>
              </a:endParaRPr>
            </a:p>
          </p:txBody>
        </p:sp>
        <p:grpSp>
          <p:nvGrpSpPr>
            <p:cNvPr id="27" name="Group 26"/>
            <p:cNvGrpSpPr/>
            <p:nvPr/>
          </p:nvGrpSpPr>
          <p:grpSpPr>
            <a:xfrm>
              <a:off x="1849905" y="4250543"/>
              <a:ext cx="977438" cy="1165596"/>
              <a:chOff x="2002306" y="2998602"/>
              <a:chExt cx="977438" cy="1165596"/>
            </a:xfrm>
          </p:grpSpPr>
          <p:sp>
            <p:nvSpPr>
              <p:cNvPr id="28" name="Freeform 27"/>
              <p:cNvSpPr/>
              <p:nvPr/>
            </p:nvSpPr>
            <p:spPr>
              <a:xfrm>
                <a:off x="2002306" y="2998602"/>
                <a:ext cx="977438" cy="1165596"/>
              </a:xfrm>
              <a:custGeom>
                <a:avLst/>
                <a:gdLst>
                  <a:gd name="connsiteX0" fmla="*/ 59109 w 1876633"/>
                  <a:gd name="connsiteY0" fmla="*/ 64739 h 1876633"/>
                  <a:gd name="connsiteX1" fmla="*/ 59109 w 1876633"/>
                  <a:gd name="connsiteY1" fmla="*/ 1811047 h 1876633"/>
                  <a:gd name="connsiteX2" fmla="*/ 1805417 w 1876633"/>
                  <a:gd name="connsiteY2" fmla="*/ 1811047 h 1876633"/>
                  <a:gd name="connsiteX3" fmla="*/ 1805417 w 1876633"/>
                  <a:gd name="connsiteY3" fmla="*/ 64739 h 1876633"/>
                  <a:gd name="connsiteX4" fmla="*/ 0 w 1876633"/>
                  <a:gd name="connsiteY4" fmla="*/ 0 h 1876633"/>
                  <a:gd name="connsiteX5" fmla="*/ 1876633 w 1876633"/>
                  <a:gd name="connsiteY5" fmla="*/ 0 h 1876633"/>
                  <a:gd name="connsiteX6" fmla="*/ 1876633 w 1876633"/>
                  <a:gd name="connsiteY6" fmla="*/ 1876633 h 1876633"/>
                  <a:gd name="connsiteX7" fmla="*/ 0 w 1876633"/>
                  <a:gd name="connsiteY7" fmla="*/ 1876633 h 187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633" h="1876633">
                    <a:moveTo>
                      <a:pt x="59109" y="64739"/>
                    </a:moveTo>
                    <a:lnTo>
                      <a:pt x="59109" y="1811047"/>
                    </a:lnTo>
                    <a:lnTo>
                      <a:pt x="1805417" y="1811047"/>
                    </a:lnTo>
                    <a:lnTo>
                      <a:pt x="1805417" y="64739"/>
                    </a:lnTo>
                    <a:close/>
                    <a:moveTo>
                      <a:pt x="0" y="0"/>
                    </a:moveTo>
                    <a:lnTo>
                      <a:pt x="1876633" y="0"/>
                    </a:lnTo>
                    <a:lnTo>
                      <a:pt x="1876633" y="1876633"/>
                    </a:lnTo>
                    <a:lnTo>
                      <a:pt x="0" y="1876633"/>
                    </a:lnTo>
                    <a:close/>
                  </a:path>
                </a:pathLst>
              </a:custGeom>
              <a:gradFill flip="none" rotWithShape="1">
                <a:gsLst>
                  <a:gs pos="0">
                    <a:srgbClr val="FA06A9">
                      <a:alpha val="99000"/>
                    </a:srgbClr>
                  </a:gs>
                  <a:gs pos="29000">
                    <a:srgbClr val="FF3300"/>
                  </a:gs>
                  <a:gs pos="89000">
                    <a:srgbClr val="030F8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9" name="Rectangle 28"/>
              <p:cNvSpPr/>
              <p:nvPr/>
            </p:nvSpPr>
            <p:spPr>
              <a:xfrm>
                <a:off x="2090293" y="3678909"/>
                <a:ext cx="801462" cy="400110"/>
              </a:xfrm>
              <a:prstGeom prst="rect">
                <a:avLst/>
              </a:prstGeom>
            </p:spPr>
            <p:txBody>
              <a:bodyPr wrap="square">
                <a:spAutoFit/>
              </a:bodyPr>
              <a:lstStyle/>
              <a:p>
                <a:pPr algn="ctr"/>
                <a:r>
                  <a:rPr lang="id-ID" sz="1000" dirty="0">
                    <a:latin typeface="Montserrat" panose="00000500000000000000" pitchFamily="50" charset="0"/>
                    <a:ea typeface="Lato" panose="020F0502020204030203" pitchFamily="34" charset="0"/>
                    <a:cs typeface="Lato" panose="020F0502020204030203" pitchFamily="34" charset="0"/>
                  </a:rPr>
                  <a:t>SUBTITLE HERE</a:t>
                </a:r>
              </a:p>
            </p:txBody>
          </p:sp>
        </p:grpSp>
      </p:grpSp>
      <p:grpSp>
        <p:nvGrpSpPr>
          <p:cNvPr id="30" name="Group 29"/>
          <p:cNvGrpSpPr/>
          <p:nvPr/>
        </p:nvGrpSpPr>
        <p:grpSpPr>
          <a:xfrm>
            <a:off x="7791189" y="1775285"/>
            <a:ext cx="977438" cy="1165596"/>
            <a:chOff x="1852641" y="1437962"/>
            <a:chExt cx="977438" cy="1165596"/>
          </a:xfrm>
        </p:grpSpPr>
        <p:sp>
          <p:nvSpPr>
            <p:cNvPr id="31" name="Shape 4742"/>
            <p:cNvSpPr/>
            <p:nvPr/>
          </p:nvSpPr>
          <p:spPr>
            <a:xfrm>
              <a:off x="2164173" y="1642596"/>
              <a:ext cx="305312" cy="397716"/>
            </a:xfrm>
            <a:custGeom>
              <a:avLst/>
              <a:gdLst/>
              <a:ahLst/>
              <a:cxnLst/>
              <a:rect l="0" t="0" r="0" b="0"/>
              <a:pathLst>
                <a:path w="120000" h="120000" extrusionOk="0">
                  <a:moveTo>
                    <a:pt x="60000" y="0"/>
                  </a:moveTo>
                  <a:lnTo>
                    <a:pt x="60000" y="0"/>
                  </a:lnTo>
                  <a:cubicBezTo>
                    <a:pt x="26440" y="0"/>
                    <a:pt x="0" y="19967"/>
                    <a:pt x="0" y="45557"/>
                  </a:cubicBezTo>
                  <a:cubicBezTo>
                    <a:pt x="0" y="62617"/>
                    <a:pt x="48813" y="119806"/>
                    <a:pt x="60000" y="119806"/>
                  </a:cubicBezTo>
                  <a:cubicBezTo>
                    <a:pt x="71186" y="119806"/>
                    <a:pt x="119745" y="62617"/>
                    <a:pt x="119745" y="45557"/>
                  </a:cubicBezTo>
                  <a:cubicBezTo>
                    <a:pt x="119745" y="19967"/>
                    <a:pt x="93559" y="0"/>
                    <a:pt x="60000" y="0"/>
                  </a:cubicBezTo>
                  <a:close/>
                  <a:moveTo>
                    <a:pt x="60000" y="108368"/>
                  </a:moveTo>
                  <a:lnTo>
                    <a:pt x="60000" y="108368"/>
                  </a:lnTo>
                  <a:cubicBezTo>
                    <a:pt x="52627" y="108368"/>
                    <a:pt x="11440" y="59903"/>
                    <a:pt x="11440" y="45557"/>
                  </a:cubicBezTo>
                  <a:cubicBezTo>
                    <a:pt x="11440" y="22681"/>
                    <a:pt x="33813" y="5621"/>
                    <a:pt x="60000" y="5621"/>
                  </a:cubicBezTo>
                  <a:cubicBezTo>
                    <a:pt x="86186" y="5621"/>
                    <a:pt x="108559" y="22681"/>
                    <a:pt x="108559" y="45557"/>
                  </a:cubicBezTo>
                  <a:cubicBezTo>
                    <a:pt x="108559" y="59903"/>
                    <a:pt x="67627" y="108368"/>
                    <a:pt x="60000" y="108368"/>
                  </a:cubicBezTo>
                  <a:close/>
                  <a:moveTo>
                    <a:pt x="60000" y="25589"/>
                  </a:moveTo>
                  <a:lnTo>
                    <a:pt x="60000" y="25589"/>
                  </a:lnTo>
                  <a:cubicBezTo>
                    <a:pt x="45000" y="25589"/>
                    <a:pt x="33813" y="34119"/>
                    <a:pt x="33813" y="45557"/>
                  </a:cubicBezTo>
                  <a:cubicBezTo>
                    <a:pt x="33813" y="54087"/>
                    <a:pt x="45000" y="62617"/>
                    <a:pt x="60000" y="62617"/>
                  </a:cubicBezTo>
                  <a:cubicBezTo>
                    <a:pt x="75000" y="62617"/>
                    <a:pt x="86186" y="54087"/>
                    <a:pt x="86186" y="45557"/>
                  </a:cubicBezTo>
                  <a:cubicBezTo>
                    <a:pt x="86186" y="34119"/>
                    <a:pt x="75000" y="25589"/>
                    <a:pt x="60000" y="25589"/>
                  </a:cubicBezTo>
                  <a:close/>
                  <a:moveTo>
                    <a:pt x="60000" y="56995"/>
                  </a:moveTo>
                  <a:lnTo>
                    <a:pt x="60000" y="56995"/>
                  </a:lnTo>
                  <a:cubicBezTo>
                    <a:pt x="52627" y="56995"/>
                    <a:pt x="45000" y="51179"/>
                    <a:pt x="45000" y="45557"/>
                  </a:cubicBezTo>
                  <a:cubicBezTo>
                    <a:pt x="45000" y="37027"/>
                    <a:pt x="52627" y="34119"/>
                    <a:pt x="60000" y="34119"/>
                  </a:cubicBezTo>
                  <a:cubicBezTo>
                    <a:pt x="67627" y="34119"/>
                    <a:pt x="75000" y="37027"/>
                    <a:pt x="75000" y="45557"/>
                  </a:cubicBezTo>
                  <a:cubicBezTo>
                    <a:pt x="75000" y="51179"/>
                    <a:pt x="67627" y="56995"/>
                    <a:pt x="60000" y="56995"/>
                  </a:cubicBezTo>
                  <a:close/>
                </a:path>
              </a:pathLst>
            </a:custGeom>
            <a:solidFill>
              <a:schemeClr val="tx1"/>
            </a:solidFill>
            <a:ln>
              <a:noFill/>
            </a:ln>
          </p:spPr>
          <p:txBody>
            <a:bodyPr lIns="45713" tIns="22850" rIns="45713" bIns="22850" anchor="ctr" anchorCtr="0">
              <a:noAutofit/>
            </a:bodyPr>
            <a:lstStyle/>
            <a:p>
              <a:endParaRPr dirty="0">
                <a:latin typeface="Roboto"/>
                <a:ea typeface="Roboto"/>
                <a:cs typeface="Roboto"/>
                <a:sym typeface="Roboto"/>
              </a:endParaRPr>
            </a:p>
          </p:txBody>
        </p:sp>
        <p:sp>
          <p:nvSpPr>
            <p:cNvPr id="32" name="Freeform 31"/>
            <p:cNvSpPr/>
            <p:nvPr/>
          </p:nvSpPr>
          <p:spPr>
            <a:xfrm>
              <a:off x="1852641" y="1437962"/>
              <a:ext cx="977438" cy="1165596"/>
            </a:xfrm>
            <a:custGeom>
              <a:avLst/>
              <a:gdLst>
                <a:gd name="connsiteX0" fmla="*/ 59109 w 1876633"/>
                <a:gd name="connsiteY0" fmla="*/ 64739 h 1876633"/>
                <a:gd name="connsiteX1" fmla="*/ 59109 w 1876633"/>
                <a:gd name="connsiteY1" fmla="*/ 1811047 h 1876633"/>
                <a:gd name="connsiteX2" fmla="*/ 1805417 w 1876633"/>
                <a:gd name="connsiteY2" fmla="*/ 1811047 h 1876633"/>
                <a:gd name="connsiteX3" fmla="*/ 1805417 w 1876633"/>
                <a:gd name="connsiteY3" fmla="*/ 64739 h 1876633"/>
                <a:gd name="connsiteX4" fmla="*/ 0 w 1876633"/>
                <a:gd name="connsiteY4" fmla="*/ 0 h 1876633"/>
                <a:gd name="connsiteX5" fmla="*/ 1876633 w 1876633"/>
                <a:gd name="connsiteY5" fmla="*/ 0 h 1876633"/>
                <a:gd name="connsiteX6" fmla="*/ 1876633 w 1876633"/>
                <a:gd name="connsiteY6" fmla="*/ 1876633 h 1876633"/>
                <a:gd name="connsiteX7" fmla="*/ 0 w 1876633"/>
                <a:gd name="connsiteY7" fmla="*/ 1876633 h 187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633" h="1876633">
                  <a:moveTo>
                    <a:pt x="59109" y="64739"/>
                  </a:moveTo>
                  <a:lnTo>
                    <a:pt x="59109" y="1811047"/>
                  </a:lnTo>
                  <a:lnTo>
                    <a:pt x="1805417" y="1811047"/>
                  </a:lnTo>
                  <a:lnTo>
                    <a:pt x="1805417" y="64739"/>
                  </a:lnTo>
                  <a:close/>
                  <a:moveTo>
                    <a:pt x="0" y="0"/>
                  </a:moveTo>
                  <a:lnTo>
                    <a:pt x="1876633" y="0"/>
                  </a:lnTo>
                  <a:lnTo>
                    <a:pt x="1876633" y="1876633"/>
                  </a:lnTo>
                  <a:lnTo>
                    <a:pt x="0" y="1876633"/>
                  </a:lnTo>
                  <a:close/>
                </a:path>
              </a:pathLst>
            </a:custGeom>
            <a:gradFill flip="none" rotWithShape="1">
              <a:gsLst>
                <a:gs pos="0">
                  <a:srgbClr val="FA06A9">
                    <a:alpha val="99000"/>
                  </a:srgbClr>
                </a:gs>
                <a:gs pos="29000">
                  <a:srgbClr val="FF3300"/>
                </a:gs>
                <a:gs pos="89000">
                  <a:srgbClr val="030F8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33" name="Rectangle 32"/>
            <p:cNvSpPr/>
            <p:nvPr/>
          </p:nvSpPr>
          <p:spPr>
            <a:xfrm>
              <a:off x="1940628" y="2118269"/>
              <a:ext cx="801462" cy="400110"/>
            </a:xfrm>
            <a:prstGeom prst="rect">
              <a:avLst/>
            </a:prstGeom>
          </p:spPr>
          <p:txBody>
            <a:bodyPr wrap="square">
              <a:spAutoFit/>
            </a:bodyPr>
            <a:lstStyle/>
            <a:p>
              <a:pPr algn="ctr"/>
              <a:r>
                <a:rPr lang="id-ID" sz="1000" dirty="0">
                  <a:latin typeface="Montserrat" panose="00000500000000000000" pitchFamily="50" charset="0"/>
                  <a:ea typeface="Lato" panose="020F0502020204030203" pitchFamily="34" charset="0"/>
                  <a:cs typeface="Lato" panose="020F0502020204030203" pitchFamily="34" charset="0"/>
                </a:rPr>
                <a:t>SUBTITLE HERE</a:t>
              </a:r>
            </a:p>
          </p:txBody>
        </p:sp>
      </p:grpSp>
      <p:sp>
        <p:nvSpPr>
          <p:cNvPr id="34" name="Rectangle 33"/>
          <p:cNvSpPr/>
          <p:nvPr/>
        </p:nvSpPr>
        <p:spPr>
          <a:xfrm>
            <a:off x="8856614" y="1834676"/>
            <a:ext cx="2106982" cy="715581"/>
          </a:xfrm>
          <a:prstGeom prst="rect">
            <a:avLst/>
          </a:prstGeom>
        </p:spPr>
        <p:txBody>
          <a:bodyPr wrap="square">
            <a:spAutoFit/>
          </a:bodyPr>
          <a:lstStyle/>
          <a:p>
            <a:pPr algn="just">
              <a:lnSpc>
                <a:spcPct val="150000"/>
              </a:lnSpc>
            </a:pPr>
            <a:r>
              <a:rPr lang="id-ID" sz="900" i="0" dirty="0">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a:t>
            </a:r>
            <a:endParaRPr lang="id-ID" sz="900" dirty="0">
              <a:latin typeface="Lato" panose="020F0502020204030203" pitchFamily="34" charset="0"/>
              <a:ea typeface="Lato" panose="020F0502020204030203" pitchFamily="34" charset="0"/>
              <a:cs typeface="Lato" panose="020F0502020204030203" pitchFamily="34" charset="0"/>
            </a:endParaRPr>
          </a:p>
        </p:txBody>
      </p:sp>
      <p:grpSp>
        <p:nvGrpSpPr>
          <p:cNvPr id="35" name="Group 34"/>
          <p:cNvGrpSpPr/>
          <p:nvPr/>
        </p:nvGrpSpPr>
        <p:grpSpPr>
          <a:xfrm>
            <a:off x="8856614" y="2577125"/>
            <a:ext cx="1257987" cy="278577"/>
            <a:chOff x="2844212" y="4865241"/>
            <a:chExt cx="1257987" cy="278577"/>
          </a:xfrm>
        </p:grpSpPr>
        <p:sp>
          <p:nvSpPr>
            <p:cNvPr id="36" name="Rounded Rectangle 35"/>
            <p:cNvSpPr/>
            <p:nvPr/>
          </p:nvSpPr>
          <p:spPr>
            <a:xfrm>
              <a:off x="2919360" y="4865241"/>
              <a:ext cx="1107690" cy="278577"/>
            </a:xfrm>
            <a:prstGeom prst="roundRect">
              <a:avLst>
                <a:gd name="adj" fmla="val 50000"/>
              </a:avLst>
            </a:prstGeom>
            <a:noFill/>
            <a:ln>
              <a:solidFill>
                <a:srgbClr val="FA0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37" name="Rectangle 36"/>
            <p:cNvSpPr/>
            <p:nvPr/>
          </p:nvSpPr>
          <p:spPr>
            <a:xfrm>
              <a:off x="2844212" y="4896808"/>
              <a:ext cx="1257987" cy="215444"/>
            </a:xfrm>
            <a:prstGeom prst="rect">
              <a:avLst/>
            </a:prstGeom>
          </p:spPr>
          <p:txBody>
            <a:bodyPr wrap="square">
              <a:spAutoFit/>
            </a:bodyPr>
            <a:lstStyle/>
            <a:p>
              <a:pPr algn="ctr"/>
              <a:r>
                <a:rPr lang="id-ID" sz="800" dirty="0">
                  <a:latin typeface="Montserrat" panose="00000500000000000000" pitchFamily="50" charset="0"/>
                  <a:ea typeface="Lato Black" panose="020F0502020204030203" pitchFamily="34" charset="0"/>
                  <a:cs typeface="Lato Black" panose="020F0502020204030203" pitchFamily="34" charset="0"/>
                </a:rPr>
                <a:t>GET’S STARTED</a:t>
              </a:r>
            </a:p>
          </p:txBody>
        </p:sp>
      </p:grpSp>
      <p:sp>
        <p:nvSpPr>
          <p:cNvPr id="38" name="Rectangle 37"/>
          <p:cNvSpPr/>
          <p:nvPr/>
        </p:nvSpPr>
        <p:spPr>
          <a:xfrm>
            <a:off x="8856613" y="4448821"/>
            <a:ext cx="2106982" cy="715581"/>
          </a:xfrm>
          <a:prstGeom prst="rect">
            <a:avLst/>
          </a:prstGeom>
        </p:spPr>
        <p:txBody>
          <a:bodyPr wrap="square">
            <a:spAutoFit/>
          </a:bodyPr>
          <a:lstStyle/>
          <a:p>
            <a:pPr algn="just">
              <a:lnSpc>
                <a:spcPct val="150000"/>
              </a:lnSpc>
            </a:pPr>
            <a:r>
              <a:rPr lang="id-ID" sz="900" i="0" dirty="0">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a:t>
            </a:r>
            <a:endParaRPr lang="id-ID" sz="900" dirty="0">
              <a:latin typeface="Lato" panose="020F0502020204030203" pitchFamily="34" charset="0"/>
              <a:ea typeface="Lato" panose="020F0502020204030203" pitchFamily="34" charset="0"/>
              <a:cs typeface="Lato" panose="020F0502020204030203" pitchFamily="34" charset="0"/>
            </a:endParaRPr>
          </a:p>
        </p:txBody>
      </p:sp>
      <p:grpSp>
        <p:nvGrpSpPr>
          <p:cNvPr id="39" name="Group 38"/>
          <p:cNvGrpSpPr/>
          <p:nvPr/>
        </p:nvGrpSpPr>
        <p:grpSpPr>
          <a:xfrm>
            <a:off x="8856613" y="5191270"/>
            <a:ext cx="1257987" cy="278577"/>
            <a:chOff x="2844212" y="4865241"/>
            <a:chExt cx="1257987" cy="278577"/>
          </a:xfrm>
        </p:grpSpPr>
        <p:sp>
          <p:nvSpPr>
            <p:cNvPr id="40" name="Rounded Rectangle 39"/>
            <p:cNvSpPr/>
            <p:nvPr/>
          </p:nvSpPr>
          <p:spPr>
            <a:xfrm>
              <a:off x="2919360" y="4865241"/>
              <a:ext cx="1107690" cy="278577"/>
            </a:xfrm>
            <a:prstGeom prst="roundRect">
              <a:avLst>
                <a:gd name="adj" fmla="val 50000"/>
              </a:avLst>
            </a:prstGeom>
            <a:noFill/>
            <a:ln>
              <a:solidFill>
                <a:srgbClr val="FA0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41" name="Rectangle 40"/>
            <p:cNvSpPr/>
            <p:nvPr/>
          </p:nvSpPr>
          <p:spPr>
            <a:xfrm>
              <a:off x="2844212" y="4896808"/>
              <a:ext cx="1257987" cy="215444"/>
            </a:xfrm>
            <a:prstGeom prst="rect">
              <a:avLst/>
            </a:prstGeom>
          </p:spPr>
          <p:txBody>
            <a:bodyPr wrap="square">
              <a:spAutoFit/>
            </a:bodyPr>
            <a:lstStyle/>
            <a:p>
              <a:pPr algn="ctr"/>
              <a:r>
                <a:rPr lang="id-ID" sz="800" dirty="0">
                  <a:latin typeface="Montserrat" panose="00000500000000000000" pitchFamily="50" charset="0"/>
                  <a:ea typeface="Lato Black" panose="020F0502020204030203" pitchFamily="34" charset="0"/>
                  <a:cs typeface="Lato Black" panose="020F0502020204030203" pitchFamily="34" charset="0"/>
                </a:rPr>
                <a:t>GET’S STARTED</a:t>
              </a:r>
            </a:p>
          </p:txBody>
        </p:sp>
      </p:grpSp>
      <p:sp>
        <p:nvSpPr>
          <p:cNvPr id="42" name="Rectangle 41"/>
          <p:cNvSpPr/>
          <p:nvPr/>
        </p:nvSpPr>
        <p:spPr>
          <a:xfrm>
            <a:off x="8856613" y="3134900"/>
            <a:ext cx="2106982" cy="715581"/>
          </a:xfrm>
          <a:prstGeom prst="rect">
            <a:avLst/>
          </a:prstGeom>
        </p:spPr>
        <p:txBody>
          <a:bodyPr wrap="square">
            <a:spAutoFit/>
          </a:bodyPr>
          <a:lstStyle/>
          <a:p>
            <a:pPr algn="just">
              <a:lnSpc>
                <a:spcPct val="150000"/>
              </a:lnSpc>
            </a:pPr>
            <a:r>
              <a:rPr lang="id-ID" sz="900" i="0" dirty="0">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a:t>
            </a:r>
            <a:endParaRPr lang="id-ID" sz="900" dirty="0">
              <a:latin typeface="Lato" panose="020F0502020204030203" pitchFamily="34" charset="0"/>
              <a:ea typeface="Lato" panose="020F0502020204030203" pitchFamily="34" charset="0"/>
              <a:cs typeface="Lato" panose="020F0502020204030203" pitchFamily="34" charset="0"/>
            </a:endParaRPr>
          </a:p>
        </p:txBody>
      </p:sp>
      <p:grpSp>
        <p:nvGrpSpPr>
          <p:cNvPr id="43" name="Group 42"/>
          <p:cNvGrpSpPr/>
          <p:nvPr/>
        </p:nvGrpSpPr>
        <p:grpSpPr>
          <a:xfrm>
            <a:off x="8856612" y="3887905"/>
            <a:ext cx="1257987" cy="278577"/>
            <a:chOff x="2641007" y="4107824"/>
            <a:chExt cx="1257987" cy="278577"/>
          </a:xfrm>
        </p:grpSpPr>
        <p:sp>
          <p:nvSpPr>
            <p:cNvPr id="44" name="Rounded Rectangle 43"/>
            <p:cNvSpPr/>
            <p:nvPr/>
          </p:nvSpPr>
          <p:spPr>
            <a:xfrm>
              <a:off x="2716157" y="4107824"/>
              <a:ext cx="1107689" cy="278577"/>
            </a:xfrm>
            <a:prstGeom prst="roundRect">
              <a:avLst>
                <a:gd name="adj" fmla="val 50000"/>
              </a:avLst>
            </a:prstGeom>
            <a:gradFill>
              <a:gsLst>
                <a:gs pos="30000">
                  <a:srgbClr val="FF3300"/>
                </a:gs>
                <a:gs pos="100000">
                  <a:srgbClr val="E1055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45" name="Rectangle 44"/>
            <p:cNvSpPr/>
            <p:nvPr/>
          </p:nvSpPr>
          <p:spPr>
            <a:xfrm>
              <a:off x="2641007" y="4135233"/>
              <a:ext cx="1257987" cy="215444"/>
            </a:xfrm>
            <a:prstGeom prst="rect">
              <a:avLst/>
            </a:prstGeom>
          </p:spPr>
          <p:txBody>
            <a:bodyPr wrap="square">
              <a:spAutoFit/>
            </a:bodyPr>
            <a:lstStyle/>
            <a:p>
              <a:pPr algn="ctr"/>
              <a:r>
                <a:rPr lang="id-ID" sz="800" dirty="0">
                  <a:solidFill>
                    <a:schemeClr val="bg1"/>
                  </a:solidFill>
                  <a:latin typeface="Montserrat" panose="00000500000000000000" pitchFamily="50" charset="0"/>
                  <a:ea typeface="Lato Black" panose="020F0502020204030203" pitchFamily="34" charset="0"/>
                  <a:cs typeface="Lato Black" panose="020F0502020204030203" pitchFamily="34" charset="0"/>
                </a:rPr>
                <a:t>GET’S STARTED</a:t>
              </a:r>
            </a:p>
          </p:txBody>
        </p:sp>
      </p:grpSp>
      <p:pic>
        <p:nvPicPr>
          <p:cNvPr id="4" name="图片占位符 3">
            <a:extLst>
              <a:ext uri="{FF2B5EF4-FFF2-40B4-BE49-F238E27FC236}">
                <a16:creationId xmlns:a16="http://schemas.microsoft.com/office/drawing/2014/main" id="{ABC60924-1966-4978-9335-193950780E6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396" b="3396"/>
          <a:stretch>
            <a:fillRect/>
          </a:stretch>
        </p:blipFill>
        <p:spPr/>
      </p:pic>
    </p:spTree>
    <p:extLst>
      <p:ext uri="{BB962C8B-B14F-4D97-AF65-F5344CB8AC3E}">
        <p14:creationId xmlns:p14="http://schemas.microsoft.com/office/powerpoint/2010/main" val="27129464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C2195B29-3B91-4390-976A-5DABE29710C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813" b="7813"/>
          <a:stretch>
            <a:fillRect/>
          </a:stretch>
        </p:blipFill>
        <p:spPr/>
      </p:pic>
      <p:sp>
        <p:nvSpPr>
          <p:cNvPr id="10" name="Rectangle 9"/>
          <p:cNvSpPr/>
          <p:nvPr/>
        </p:nvSpPr>
        <p:spPr>
          <a:xfrm>
            <a:off x="0" y="0"/>
            <a:ext cx="12192000" cy="6858000"/>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Rectangle 15"/>
          <p:cNvSpPr/>
          <p:nvPr/>
        </p:nvSpPr>
        <p:spPr>
          <a:xfrm>
            <a:off x="4509331" y="923376"/>
            <a:ext cx="3173338" cy="584775"/>
          </a:xfrm>
          <a:prstGeom prst="rect">
            <a:avLst/>
          </a:prstGeom>
        </p:spPr>
        <p:txBody>
          <a:bodyPr wrap="square">
            <a:spAutoFit/>
          </a:bodyPr>
          <a:lstStyle/>
          <a:p>
            <a:pPr algn="ctr"/>
            <a:r>
              <a:rPr lang="id-ID" sz="3200" dirty="0">
                <a:solidFill>
                  <a:schemeClr val="bg1"/>
                </a:solidFill>
                <a:latin typeface="Montserrat ExtraBold" panose="00000900000000000000" pitchFamily="50" charset="0"/>
                <a:ea typeface="Lato" panose="020F0502020204030203" pitchFamily="34" charset="0"/>
                <a:cs typeface="Lato" panose="020F0502020204030203" pitchFamily="34" charset="0"/>
              </a:rPr>
              <a:t>OUR TEAM</a:t>
            </a:r>
          </a:p>
        </p:txBody>
      </p:sp>
      <p:sp>
        <p:nvSpPr>
          <p:cNvPr id="17" name="Rectangle 16"/>
          <p:cNvSpPr/>
          <p:nvPr/>
        </p:nvSpPr>
        <p:spPr>
          <a:xfrm>
            <a:off x="5665495" y="534101"/>
            <a:ext cx="861009" cy="923330"/>
          </a:xfrm>
          <a:prstGeom prst="rect">
            <a:avLst/>
          </a:prstGeom>
        </p:spPr>
        <p:txBody>
          <a:bodyPr wrap="square">
            <a:spAutoFit/>
          </a:bodyPr>
          <a:lstStyle/>
          <a:p>
            <a:pPr algn="ctr"/>
            <a:r>
              <a:rPr lang="id-ID" sz="5400" dirty="0">
                <a:solidFill>
                  <a:srgbClr val="FA06A9"/>
                </a:solidFill>
                <a:latin typeface="Special Valentine" pitchFamily="2" charset="0"/>
                <a:ea typeface="Lato" panose="020F0502020204030203" pitchFamily="34" charset="0"/>
                <a:cs typeface="Lato" panose="020F0502020204030203" pitchFamily="34" charset="0"/>
              </a:rPr>
              <a:t>Meet</a:t>
            </a:r>
          </a:p>
        </p:txBody>
      </p:sp>
      <p:sp>
        <p:nvSpPr>
          <p:cNvPr id="18" name="Rectangle 17"/>
          <p:cNvSpPr/>
          <p:nvPr/>
        </p:nvSpPr>
        <p:spPr>
          <a:xfrm>
            <a:off x="3954324" y="1371800"/>
            <a:ext cx="4283350" cy="272703"/>
          </a:xfrm>
          <a:prstGeom prst="rect">
            <a:avLst/>
          </a:prstGeom>
        </p:spPr>
        <p:txBody>
          <a:bodyPr wrap="square">
            <a:spAutoFit/>
          </a:bodyPr>
          <a:lstStyle/>
          <a:p>
            <a:pPr algn="ctr">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9" name="Rectangle 18"/>
          <p:cNvSpPr/>
          <p:nvPr/>
        </p:nvSpPr>
        <p:spPr>
          <a:xfrm>
            <a:off x="8367870" y="2254411"/>
            <a:ext cx="1552260" cy="307777"/>
          </a:xfrm>
          <a:prstGeom prst="rect">
            <a:avLst/>
          </a:prstGeom>
        </p:spPr>
        <p:txBody>
          <a:bodyPr wrap="square">
            <a:spAutoFit/>
          </a:bodyPr>
          <a:lstStyle/>
          <a:p>
            <a:r>
              <a:rPr lang="id-ID" sz="1400" dirty="0">
                <a:solidFill>
                  <a:schemeClr val="bg1"/>
                </a:solidFill>
                <a:latin typeface="Montserrat" panose="00000500000000000000" pitchFamily="50" charset="0"/>
                <a:ea typeface="Lato" panose="020F0502020204030203" pitchFamily="34" charset="0"/>
                <a:cs typeface="Lato" panose="020F0502020204030203" pitchFamily="34" charset="0"/>
              </a:rPr>
              <a:t>SARAH</a:t>
            </a:r>
          </a:p>
        </p:txBody>
      </p:sp>
      <p:sp>
        <p:nvSpPr>
          <p:cNvPr id="20" name="Rectangle 19"/>
          <p:cNvSpPr/>
          <p:nvPr/>
        </p:nvSpPr>
        <p:spPr>
          <a:xfrm>
            <a:off x="8377500" y="2478912"/>
            <a:ext cx="912178" cy="230832"/>
          </a:xfrm>
          <a:prstGeom prst="rect">
            <a:avLst/>
          </a:prstGeom>
        </p:spPr>
        <p:txBody>
          <a:bodyPr wrap="square">
            <a:spAutoFit/>
          </a:bodyPr>
          <a:lstStyle/>
          <a:p>
            <a:r>
              <a:rPr lang="id-ID" sz="900" dirty="0">
                <a:solidFill>
                  <a:schemeClr val="bg1"/>
                </a:solidFill>
                <a:latin typeface="Montserrat" panose="00000500000000000000" pitchFamily="50" charset="0"/>
                <a:ea typeface="Lato" panose="020F0502020204030203" pitchFamily="34" charset="0"/>
                <a:cs typeface="Lato" panose="020F0502020204030203" pitchFamily="34" charset="0"/>
              </a:rPr>
              <a:t>CREATIVE</a:t>
            </a:r>
          </a:p>
        </p:txBody>
      </p:sp>
      <p:sp>
        <p:nvSpPr>
          <p:cNvPr id="21" name="Rectangle 20"/>
          <p:cNvSpPr/>
          <p:nvPr/>
        </p:nvSpPr>
        <p:spPr>
          <a:xfrm>
            <a:off x="8377500" y="2594328"/>
            <a:ext cx="2077140" cy="507831"/>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2" name="Rectangle 21"/>
          <p:cNvSpPr/>
          <p:nvPr/>
        </p:nvSpPr>
        <p:spPr>
          <a:xfrm>
            <a:off x="8377500" y="3438472"/>
            <a:ext cx="1552260" cy="307777"/>
          </a:xfrm>
          <a:prstGeom prst="rect">
            <a:avLst/>
          </a:prstGeom>
        </p:spPr>
        <p:txBody>
          <a:bodyPr wrap="square">
            <a:spAutoFit/>
          </a:bodyPr>
          <a:lstStyle/>
          <a:p>
            <a:r>
              <a:rPr lang="id-ID" sz="1400" dirty="0">
                <a:solidFill>
                  <a:schemeClr val="bg1"/>
                </a:solidFill>
                <a:latin typeface="Montserrat" panose="00000500000000000000" pitchFamily="50" charset="0"/>
                <a:ea typeface="Lato" panose="020F0502020204030203" pitchFamily="34" charset="0"/>
                <a:cs typeface="Lato" panose="020F0502020204030203" pitchFamily="34" charset="0"/>
              </a:rPr>
              <a:t>JEMMY</a:t>
            </a:r>
          </a:p>
        </p:txBody>
      </p:sp>
      <p:sp>
        <p:nvSpPr>
          <p:cNvPr id="23" name="Rectangle 22"/>
          <p:cNvSpPr/>
          <p:nvPr/>
        </p:nvSpPr>
        <p:spPr>
          <a:xfrm>
            <a:off x="8387130" y="3662973"/>
            <a:ext cx="912178" cy="230832"/>
          </a:xfrm>
          <a:prstGeom prst="rect">
            <a:avLst/>
          </a:prstGeom>
        </p:spPr>
        <p:txBody>
          <a:bodyPr wrap="square">
            <a:spAutoFit/>
          </a:bodyPr>
          <a:lstStyle/>
          <a:p>
            <a:r>
              <a:rPr lang="id-ID" sz="900" dirty="0">
                <a:solidFill>
                  <a:schemeClr val="bg1"/>
                </a:solidFill>
                <a:latin typeface="Montserrat" panose="00000500000000000000" pitchFamily="50" charset="0"/>
                <a:ea typeface="Lato" panose="020F0502020204030203" pitchFamily="34" charset="0"/>
                <a:cs typeface="Lato" panose="020F0502020204030203" pitchFamily="34" charset="0"/>
              </a:rPr>
              <a:t>MARKETING</a:t>
            </a:r>
          </a:p>
        </p:txBody>
      </p:sp>
      <p:sp>
        <p:nvSpPr>
          <p:cNvPr id="24" name="Rectangle 23"/>
          <p:cNvSpPr/>
          <p:nvPr/>
        </p:nvSpPr>
        <p:spPr>
          <a:xfrm>
            <a:off x="8387130" y="3778389"/>
            <a:ext cx="2077140" cy="507831"/>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5" name="Rectangle 24"/>
          <p:cNvSpPr/>
          <p:nvPr/>
        </p:nvSpPr>
        <p:spPr>
          <a:xfrm>
            <a:off x="8387130" y="4622533"/>
            <a:ext cx="1552260" cy="307777"/>
          </a:xfrm>
          <a:prstGeom prst="rect">
            <a:avLst/>
          </a:prstGeom>
        </p:spPr>
        <p:txBody>
          <a:bodyPr wrap="square">
            <a:spAutoFit/>
          </a:bodyPr>
          <a:lstStyle/>
          <a:p>
            <a:r>
              <a:rPr lang="id-ID" sz="1400" dirty="0">
                <a:solidFill>
                  <a:schemeClr val="bg1"/>
                </a:solidFill>
                <a:latin typeface="Montserrat" panose="00000500000000000000" pitchFamily="50" charset="0"/>
                <a:ea typeface="Lato" panose="020F0502020204030203" pitchFamily="34" charset="0"/>
                <a:cs typeface="Lato" panose="020F0502020204030203" pitchFamily="34" charset="0"/>
              </a:rPr>
              <a:t>TROVER</a:t>
            </a:r>
          </a:p>
        </p:txBody>
      </p:sp>
      <p:sp>
        <p:nvSpPr>
          <p:cNvPr id="26" name="Rectangle 25"/>
          <p:cNvSpPr/>
          <p:nvPr/>
        </p:nvSpPr>
        <p:spPr>
          <a:xfrm>
            <a:off x="8396760" y="4847034"/>
            <a:ext cx="912178" cy="230832"/>
          </a:xfrm>
          <a:prstGeom prst="rect">
            <a:avLst/>
          </a:prstGeom>
        </p:spPr>
        <p:txBody>
          <a:bodyPr wrap="square">
            <a:spAutoFit/>
          </a:bodyPr>
          <a:lstStyle/>
          <a:p>
            <a:r>
              <a:rPr lang="id-ID" sz="900" dirty="0">
                <a:solidFill>
                  <a:schemeClr val="bg1"/>
                </a:solidFill>
                <a:latin typeface="Montserrat" panose="00000500000000000000" pitchFamily="50" charset="0"/>
                <a:ea typeface="Lato" panose="020F0502020204030203" pitchFamily="34" charset="0"/>
                <a:cs typeface="Lato" panose="020F0502020204030203" pitchFamily="34" charset="0"/>
              </a:rPr>
              <a:t>RENDERING</a:t>
            </a:r>
          </a:p>
        </p:txBody>
      </p:sp>
      <p:sp>
        <p:nvSpPr>
          <p:cNvPr id="27" name="Rectangle 26"/>
          <p:cNvSpPr/>
          <p:nvPr/>
        </p:nvSpPr>
        <p:spPr>
          <a:xfrm>
            <a:off x="8396760" y="4962450"/>
            <a:ext cx="2077140" cy="507831"/>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8" name="Rectangle 27"/>
          <p:cNvSpPr/>
          <p:nvPr/>
        </p:nvSpPr>
        <p:spPr>
          <a:xfrm>
            <a:off x="3279139" y="5610355"/>
            <a:ext cx="1552260" cy="338554"/>
          </a:xfrm>
          <a:prstGeom prst="rect">
            <a:avLst/>
          </a:prstGeom>
        </p:spPr>
        <p:txBody>
          <a:bodyPr wrap="square">
            <a:spAutoFit/>
          </a:bodyPr>
          <a:lstStyle/>
          <a:p>
            <a:pPr algn="ctr"/>
            <a:r>
              <a:rPr lang="id-ID" sz="1600" dirty="0">
                <a:solidFill>
                  <a:schemeClr val="bg1"/>
                </a:solidFill>
                <a:latin typeface="Montserrat" panose="00000500000000000000" pitchFamily="50" charset="0"/>
                <a:ea typeface="Lato" panose="020F0502020204030203" pitchFamily="34" charset="0"/>
                <a:cs typeface="Lato" panose="020F0502020204030203" pitchFamily="34" charset="0"/>
              </a:rPr>
              <a:t>MICHAEL</a:t>
            </a:r>
          </a:p>
        </p:txBody>
      </p:sp>
      <p:sp>
        <p:nvSpPr>
          <p:cNvPr id="29" name="Rectangle 28"/>
          <p:cNvSpPr/>
          <p:nvPr/>
        </p:nvSpPr>
        <p:spPr>
          <a:xfrm>
            <a:off x="3623307" y="5854315"/>
            <a:ext cx="863923" cy="230832"/>
          </a:xfrm>
          <a:prstGeom prst="rect">
            <a:avLst/>
          </a:prstGeom>
        </p:spPr>
        <p:txBody>
          <a:bodyPr wrap="square">
            <a:spAutoFit/>
          </a:bodyPr>
          <a:lstStyle/>
          <a:p>
            <a:pPr algn="ctr"/>
            <a:r>
              <a:rPr lang="id-ID" sz="900" dirty="0">
                <a:solidFill>
                  <a:schemeClr val="bg1"/>
                </a:solidFill>
                <a:latin typeface="Montserrat" panose="00000500000000000000" pitchFamily="50" charset="0"/>
                <a:ea typeface="Lato" panose="020F0502020204030203" pitchFamily="34" charset="0"/>
                <a:cs typeface="Lato" panose="020F0502020204030203" pitchFamily="34" charset="0"/>
              </a:rPr>
              <a:t>PRODUCER</a:t>
            </a:r>
          </a:p>
        </p:txBody>
      </p:sp>
      <p:pic>
        <p:nvPicPr>
          <p:cNvPr id="11" name="图片占位符 10">
            <a:extLst>
              <a:ext uri="{FF2B5EF4-FFF2-40B4-BE49-F238E27FC236}">
                <a16:creationId xmlns:a16="http://schemas.microsoft.com/office/drawing/2014/main" id="{BDEEA064-E897-4A28-A3A0-5A244A73DA52}"/>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5438" b="5438"/>
          <a:stretch>
            <a:fillRect/>
          </a:stretch>
        </p:blipFill>
        <p:spPr/>
      </p:pic>
      <p:pic>
        <p:nvPicPr>
          <p:cNvPr id="13" name="图片占位符 12">
            <a:extLst>
              <a:ext uri="{FF2B5EF4-FFF2-40B4-BE49-F238E27FC236}">
                <a16:creationId xmlns:a16="http://schemas.microsoft.com/office/drawing/2014/main" id="{14E8B271-B27C-492B-9CF0-7D8DD98F0280}"/>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11687" r="11687"/>
          <a:stretch>
            <a:fillRect/>
          </a:stretch>
        </p:blipFill>
        <p:spPr/>
      </p:pic>
      <p:pic>
        <p:nvPicPr>
          <p:cNvPr id="31" name="图片占位符 30">
            <a:extLst>
              <a:ext uri="{FF2B5EF4-FFF2-40B4-BE49-F238E27FC236}">
                <a16:creationId xmlns:a16="http://schemas.microsoft.com/office/drawing/2014/main" id="{F9A334A7-C0F8-4655-B128-06F6B542F272}"/>
              </a:ext>
            </a:extLst>
          </p:cNvPr>
          <p:cNvPicPr>
            <a:picLocks noGrp="1" noChangeAspect="1"/>
          </p:cNvPicPr>
          <p:nvPr>
            <p:ph type="pic" sz="quarter" idx="14"/>
          </p:nvPr>
        </p:nvPicPr>
        <p:blipFill>
          <a:blip r:embed="rId5" cstate="screen">
            <a:extLst>
              <a:ext uri="{28A0092B-C50C-407E-A947-70E740481C1C}">
                <a14:useLocalDpi xmlns:a14="http://schemas.microsoft.com/office/drawing/2010/main"/>
              </a:ext>
            </a:extLst>
          </a:blip>
          <a:srcRect t="20999" b="20999"/>
          <a:stretch>
            <a:fillRect/>
          </a:stretch>
        </p:blipFill>
        <p:spPr/>
      </p:pic>
      <p:pic>
        <p:nvPicPr>
          <p:cNvPr id="15" name="图片占位符 14">
            <a:extLst>
              <a:ext uri="{FF2B5EF4-FFF2-40B4-BE49-F238E27FC236}">
                <a16:creationId xmlns:a16="http://schemas.microsoft.com/office/drawing/2014/main" id="{2825D6B2-6BEB-4B81-A072-D5BA58BDB06A}"/>
              </a:ext>
            </a:extLst>
          </p:cNvPr>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l="11696" r="11696"/>
          <a:stretch>
            <a:fillRect/>
          </a:stretch>
        </p:blipFill>
        <p:spPr/>
      </p:pic>
    </p:spTree>
    <p:extLst>
      <p:ext uri="{BB962C8B-B14F-4D97-AF65-F5344CB8AC3E}">
        <p14:creationId xmlns:p14="http://schemas.microsoft.com/office/powerpoint/2010/main" val="12088868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D5488A15-AFA2-4906-99F1-D36A949DE74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6694" r="16694"/>
          <a:stretch>
            <a:fillRect/>
          </a:stretch>
        </p:blipFill>
        <p:spPr/>
      </p:pic>
      <p:pic>
        <p:nvPicPr>
          <p:cNvPr id="11" name="图片占位符 10">
            <a:extLst>
              <a:ext uri="{FF2B5EF4-FFF2-40B4-BE49-F238E27FC236}">
                <a16:creationId xmlns:a16="http://schemas.microsoft.com/office/drawing/2014/main" id="{546F19F4-16F5-436E-BBBD-AAEF74C9EDFF}"/>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16647" b="16647"/>
          <a:stretch>
            <a:fillRect/>
          </a:stretch>
        </p:blipFill>
        <p:spPr/>
      </p:pic>
      <p:pic>
        <p:nvPicPr>
          <p:cNvPr id="13" name="图片占位符 12">
            <a:extLst>
              <a:ext uri="{FF2B5EF4-FFF2-40B4-BE49-F238E27FC236}">
                <a16:creationId xmlns:a16="http://schemas.microsoft.com/office/drawing/2014/main" id="{F72A98C6-2853-4CC5-BA10-376CA7D017D7}"/>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6864" b="16864"/>
          <a:stretch>
            <a:fillRect/>
          </a:stretch>
        </p:blipFill>
        <p:spPr/>
      </p:pic>
      <p:sp>
        <p:nvSpPr>
          <p:cNvPr id="5" name="Rectangle 4"/>
          <p:cNvSpPr/>
          <p:nvPr/>
        </p:nvSpPr>
        <p:spPr>
          <a:xfrm>
            <a:off x="4509331" y="923376"/>
            <a:ext cx="3173338" cy="584775"/>
          </a:xfrm>
          <a:prstGeom prst="rect">
            <a:avLst/>
          </a:prstGeom>
        </p:spPr>
        <p:txBody>
          <a:bodyPr wrap="square">
            <a:spAutoFit/>
          </a:bodyPr>
          <a:lstStyle/>
          <a:p>
            <a:pPr algn="ctr"/>
            <a:r>
              <a:rPr lang="id-ID" sz="3200" dirty="0">
                <a:solidFill>
                  <a:schemeClr val="tx1">
                    <a:lumMod val="95000"/>
                    <a:lumOff val="5000"/>
                  </a:schemeClr>
                </a:solidFill>
                <a:latin typeface="Montserrat ExtraBold" panose="00000900000000000000" pitchFamily="50" charset="0"/>
                <a:ea typeface="Lato" panose="020F0502020204030203" pitchFamily="34" charset="0"/>
                <a:cs typeface="Lato" panose="020F0502020204030203" pitchFamily="34" charset="0"/>
              </a:rPr>
              <a:t>OUR TEAM</a:t>
            </a:r>
          </a:p>
        </p:txBody>
      </p:sp>
      <p:sp>
        <p:nvSpPr>
          <p:cNvPr id="6" name="Rectangle 5"/>
          <p:cNvSpPr/>
          <p:nvPr/>
        </p:nvSpPr>
        <p:spPr>
          <a:xfrm>
            <a:off x="5665495" y="534101"/>
            <a:ext cx="861009" cy="923330"/>
          </a:xfrm>
          <a:prstGeom prst="rect">
            <a:avLst/>
          </a:prstGeom>
        </p:spPr>
        <p:txBody>
          <a:bodyPr wrap="square">
            <a:spAutoFit/>
          </a:bodyPr>
          <a:lstStyle/>
          <a:p>
            <a:pPr algn="ctr"/>
            <a:r>
              <a:rPr lang="id-ID" sz="5400" dirty="0">
                <a:solidFill>
                  <a:srgbClr val="FA06A9"/>
                </a:solidFill>
                <a:latin typeface="Special Valentine" pitchFamily="2" charset="0"/>
                <a:ea typeface="Lato" panose="020F0502020204030203" pitchFamily="34" charset="0"/>
                <a:cs typeface="Lato" panose="020F0502020204030203" pitchFamily="34" charset="0"/>
              </a:rPr>
              <a:t>Meet</a:t>
            </a:r>
          </a:p>
        </p:txBody>
      </p:sp>
      <p:sp>
        <p:nvSpPr>
          <p:cNvPr id="7" name="Rectangle 6"/>
          <p:cNvSpPr/>
          <p:nvPr/>
        </p:nvSpPr>
        <p:spPr>
          <a:xfrm>
            <a:off x="3954324" y="1371800"/>
            <a:ext cx="4283350" cy="272703"/>
          </a:xfrm>
          <a:prstGeom prst="rect">
            <a:avLst/>
          </a:prstGeom>
        </p:spPr>
        <p:txBody>
          <a:bodyPr wrap="square">
            <a:spAutoFit/>
          </a:bodyPr>
          <a:lstStyle/>
          <a:p>
            <a:pPr algn="ctr">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4" name="Rectangle 13"/>
          <p:cNvSpPr/>
          <p:nvPr/>
        </p:nvSpPr>
        <p:spPr>
          <a:xfrm>
            <a:off x="1687352" y="2632604"/>
            <a:ext cx="2725737" cy="2727325"/>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Rectangle 14"/>
          <p:cNvSpPr/>
          <p:nvPr/>
        </p:nvSpPr>
        <p:spPr>
          <a:xfrm>
            <a:off x="2280601" y="4795157"/>
            <a:ext cx="1552260" cy="276999"/>
          </a:xfrm>
          <a:prstGeom prst="rect">
            <a:avLst/>
          </a:prstGeom>
        </p:spPr>
        <p:txBody>
          <a:bodyPr wrap="square">
            <a:spAutoFit/>
          </a:bodyPr>
          <a:lstStyle/>
          <a:p>
            <a:pPr algn="ctr"/>
            <a:r>
              <a:rPr lang="id-ID" sz="1200" dirty="0">
                <a:solidFill>
                  <a:schemeClr val="bg1"/>
                </a:solidFill>
                <a:latin typeface="Montserrat" panose="00000500000000000000" pitchFamily="50" charset="0"/>
                <a:ea typeface="Lato" panose="020F0502020204030203" pitchFamily="34" charset="0"/>
                <a:cs typeface="Lato" panose="020F0502020204030203" pitchFamily="34" charset="0"/>
              </a:rPr>
              <a:t>JHON FRANKLIN</a:t>
            </a:r>
          </a:p>
        </p:txBody>
      </p:sp>
      <p:sp>
        <p:nvSpPr>
          <p:cNvPr id="16" name="Rectangle 15"/>
          <p:cNvSpPr/>
          <p:nvPr/>
        </p:nvSpPr>
        <p:spPr>
          <a:xfrm>
            <a:off x="2600642" y="4985210"/>
            <a:ext cx="912178" cy="230832"/>
          </a:xfrm>
          <a:prstGeom prst="rect">
            <a:avLst/>
          </a:prstGeom>
        </p:spPr>
        <p:txBody>
          <a:bodyPr wrap="square">
            <a:spAutoFit/>
          </a:bodyPr>
          <a:lstStyle/>
          <a:p>
            <a:pPr algn="ctr"/>
            <a:r>
              <a:rPr lang="id-ID" sz="900" dirty="0">
                <a:solidFill>
                  <a:schemeClr val="bg1"/>
                </a:solidFill>
                <a:latin typeface="Montserrat" panose="00000500000000000000" pitchFamily="50" charset="0"/>
                <a:ea typeface="Lato" panose="020F0502020204030203" pitchFamily="34" charset="0"/>
                <a:cs typeface="Lato" panose="020F0502020204030203" pitchFamily="34" charset="0"/>
              </a:rPr>
              <a:t>PRODUCER</a:t>
            </a:r>
          </a:p>
        </p:txBody>
      </p:sp>
      <p:sp>
        <p:nvSpPr>
          <p:cNvPr id="20" name="Rectangle 19"/>
          <p:cNvSpPr/>
          <p:nvPr/>
        </p:nvSpPr>
        <p:spPr>
          <a:xfrm>
            <a:off x="4733130" y="2632604"/>
            <a:ext cx="2725737" cy="2727325"/>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Rectangle 21"/>
          <p:cNvSpPr/>
          <p:nvPr/>
        </p:nvSpPr>
        <p:spPr>
          <a:xfrm>
            <a:off x="7772397" y="2632604"/>
            <a:ext cx="2725737" cy="2727325"/>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Rectangle 22"/>
          <p:cNvSpPr/>
          <p:nvPr/>
        </p:nvSpPr>
        <p:spPr>
          <a:xfrm>
            <a:off x="5319870" y="4795156"/>
            <a:ext cx="1552260" cy="276999"/>
          </a:xfrm>
          <a:prstGeom prst="rect">
            <a:avLst/>
          </a:prstGeom>
        </p:spPr>
        <p:txBody>
          <a:bodyPr wrap="square">
            <a:spAutoFit/>
          </a:bodyPr>
          <a:lstStyle/>
          <a:p>
            <a:pPr algn="ctr"/>
            <a:r>
              <a:rPr lang="id-ID" sz="1200" dirty="0">
                <a:solidFill>
                  <a:schemeClr val="bg1"/>
                </a:solidFill>
                <a:latin typeface="Montserrat" panose="00000500000000000000" pitchFamily="50" charset="0"/>
                <a:ea typeface="Lato" panose="020F0502020204030203" pitchFamily="34" charset="0"/>
                <a:cs typeface="Lato" panose="020F0502020204030203" pitchFamily="34" charset="0"/>
              </a:rPr>
              <a:t>MICHAEL</a:t>
            </a:r>
          </a:p>
        </p:txBody>
      </p:sp>
      <p:sp>
        <p:nvSpPr>
          <p:cNvPr id="24" name="Rectangle 23"/>
          <p:cNvSpPr/>
          <p:nvPr/>
        </p:nvSpPr>
        <p:spPr>
          <a:xfrm>
            <a:off x="8359139" y="4795155"/>
            <a:ext cx="1552260" cy="276999"/>
          </a:xfrm>
          <a:prstGeom prst="rect">
            <a:avLst/>
          </a:prstGeom>
        </p:spPr>
        <p:txBody>
          <a:bodyPr wrap="square">
            <a:spAutoFit/>
          </a:bodyPr>
          <a:lstStyle/>
          <a:p>
            <a:pPr algn="ctr"/>
            <a:r>
              <a:rPr lang="id-ID" sz="1200" dirty="0">
                <a:solidFill>
                  <a:schemeClr val="bg1"/>
                </a:solidFill>
                <a:latin typeface="Montserrat" panose="00000500000000000000" pitchFamily="50" charset="0"/>
                <a:ea typeface="Lato" panose="020F0502020204030203" pitchFamily="34" charset="0"/>
                <a:cs typeface="Lato" panose="020F0502020204030203" pitchFamily="34" charset="0"/>
              </a:rPr>
              <a:t>TRAVOR</a:t>
            </a:r>
          </a:p>
        </p:txBody>
      </p:sp>
      <p:sp>
        <p:nvSpPr>
          <p:cNvPr id="25" name="Rectangle 24"/>
          <p:cNvSpPr/>
          <p:nvPr/>
        </p:nvSpPr>
        <p:spPr>
          <a:xfrm>
            <a:off x="5639911" y="4985210"/>
            <a:ext cx="912178" cy="230832"/>
          </a:xfrm>
          <a:prstGeom prst="rect">
            <a:avLst/>
          </a:prstGeom>
        </p:spPr>
        <p:txBody>
          <a:bodyPr wrap="square">
            <a:spAutoFit/>
          </a:bodyPr>
          <a:lstStyle/>
          <a:p>
            <a:pPr algn="ctr"/>
            <a:r>
              <a:rPr lang="id-ID" sz="900" dirty="0">
                <a:solidFill>
                  <a:schemeClr val="bg1"/>
                </a:solidFill>
                <a:latin typeface="Montserrat" panose="00000500000000000000" pitchFamily="50" charset="0"/>
                <a:ea typeface="Lato" panose="020F0502020204030203" pitchFamily="34" charset="0"/>
                <a:cs typeface="Lato" panose="020F0502020204030203" pitchFamily="34" charset="0"/>
              </a:rPr>
              <a:t>PRODUCER</a:t>
            </a:r>
          </a:p>
        </p:txBody>
      </p:sp>
      <p:sp>
        <p:nvSpPr>
          <p:cNvPr id="26" name="Rectangle 25"/>
          <p:cNvSpPr/>
          <p:nvPr/>
        </p:nvSpPr>
        <p:spPr>
          <a:xfrm>
            <a:off x="8679180" y="4985210"/>
            <a:ext cx="912178" cy="230832"/>
          </a:xfrm>
          <a:prstGeom prst="rect">
            <a:avLst/>
          </a:prstGeom>
        </p:spPr>
        <p:txBody>
          <a:bodyPr wrap="square">
            <a:spAutoFit/>
          </a:bodyPr>
          <a:lstStyle/>
          <a:p>
            <a:pPr algn="ctr"/>
            <a:r>
              <a:rPr lang="id-ID" sz="900" dirty="0">
                <a:solidFill>
                  <a:schemeClr val="bg1"/>
                </a:solidFill>
                <a:latin typeface="Montserrat" panose="00000500000000000000" pitchFamily="50" charset="0"/>
                <a:ea typeface="Lato" panose="020F0502020204030203" pitchFamily="34" charset="0"/>
                <a:cs typeface="Lato" panose="020F0502020204030203" pitchFamily="34" charset="0"/>
              </a:rPr>
              <a:t>PRODUCER</a:t>
            </a:r>
          </a:p>
        </p:txBody>
      </p:sp>
    </p:spTree>
    <p:extLst>
      <p:ext uri="{BB962C8B-B14F-4D97-AF65-F5344CB8AC3E}">
        <p14:creationId xmlns:p14="http://schemas.microsoft.com/office/powerpoint/2010/main" val="4087935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id="{C3E38EC1-5176-4B86-9200-C549F01E254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2866" r="22866"/>
          <a:stretch>
            <a:fillRect/>
          </a:stretch>
        </p:blipFill>
        <p:spPr/>
      </p:pic>
      <p:pic>
        <p:nvPicPr>
          <p:cNvPr id="9" name="图片占位符 8">
            <a:extLst>
              <a:ext uri="{FF2B5EF4-FFF2-40B4-BE49-F238E27FC236}">
                <a16:creationId xmlns:a16="http://schemas.microsoft.com/office/drawing/2014/main" id="{A90F2689-AF39-4260-B999-3581172F4ADE}"/>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25898" r="25898"/>
          <a:stretch>
            <a:fillRect/>
          </a:stretch>
        </p:blipFill>
        <p:spPr/>
      </p:pic>
      <p:pic>
        <p:nvPicPr>
          <p:cNvPr id="11" name="图片占位符 10">
            <a:extLst>
              <a:ext uri="{FF2B5EF4-FFF2-40B4-BE49-F238E27FC236}">
                <a16:creationId xmlns:a16="http://schemas.microsoft.com/office/drawing/2014/main" id="{118B4123-9B9B-4A65-8157-73364606AC5F}"/>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25915" r="25915"/>
          <a:stretch>
            <a:fillRect/>
          </a:stretch>
        </p:blipFill>
        <p:spPr/>
      </p:pic>
      <p:pic>
        <p:nvPicPr>
          <p:cNvPr id="13" name="图片占位符 12">
            <a:extLst>
              <a:ext uri="{FF2B5EF4-FFF2-40B4-BE49-F238E27FC236}">
                <a16:creationId xmlns:a16="http://schemas.microsoft.com/office/drawing/2014/main" id="{999D7DE4-0320-4F1F-B296-30A2C9171AFF}"/>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l="25915" r="25915"/>
          <a:stretch>
            <a:fillRect/>
          </a:stretch>
        </p:blipFill>
        <p:spPr/>
      </p:pic>
      <p:sp>
        <p:nvSpPr>
          <p:cNvPr id="49" name="Rectangle 48"/>
          <p:cNvSpPr/>
          <p:nvPr/>
        </p:nvSpPr>
        <p:spPr>
          <a:xfrm>
            <a:off x="1136703" y="2204473"/>
            <a:ext cx="2258204" cy="3122930"/>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Rectangle 49"/>
          <p:cNvSpPr/>
          <p:nvPr/>
        </p:nvSpPr>
        <p:spPr>
          <a:xfrm>
            <a:off x="3675866" y="2204473"/>
            <a:ext cx="2258204" cy="3122930"/>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Rectangle 50"/>
          <p:cNvSpPr/>
          <p:nvPr/>
        </p:nvSpPr>
        <p:spPr>
          <a:xfrm>
            <a:off x="6246198" y="2194560"/>
            <a:ext cx="2258204" cy="3122930"/>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2" name="Rectangle 51"/>
          <p:cNvSpPr/>
          <p:nvPr/>
        </p:nvSpPr>
        <p:spPr>
          <a:xfrm>
            <a:off x="8800945" y="2194560"/>
            <a:ext cx="2258204" cy="3122930"/>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8" name="Group 17"/>
          <p:cNvGrpSpPr/>
          <p:nvPr/>
        </p:nvGrpSpPr>
        <p:grpSpPr>
          <a:xfrm>
            <a:off x="1803857" y="2460297"/>
            <a:ext cx="923895" cy="131550"/>
            <a:chOff x="1593112" y="3816657"/>
            <a:chExt cx="923895" cy="131550"/>
          </a:xfrm>
        </p:grpSpPr>
        <p:sp>
          <p:nvSpPr>
            <p:cNvPr id="14" name="Shape 5015"/>
            <p:cNvSpPr/>
            <p:nvPr/>
          </p:nvSpPr>
          <p:spPr>
            <a:xfrm>
              <a:off x="2387399" y="3816657"/>
              <a:ext cx="129608" cy="131550"/>
            </a:xfrm>
            <a:custGeom>
              <a:avLst/>
              <a:gdLst/>
              <a:ahLst/>
              <a:cxnLst/>
              <a:rect l="0" t="0" r="0" b="0"/>
              <a:pathLst>
                <a:path w="120000" h="120000" extrusionOk="0">
                  <a:moveTo>
                    <a:pt x="83261" y="80788"/>
                  </a:moveTo>
                  <a:lnTo>
                    <a:pt x="83261" y="80788"/>
                  </a:lnTo>
                  <a:cubicBezTo>
                    <a:pt x="80266" y="83546"/>
                    <a:pt x="77470" y="86305"/>
                    <a:pt x="73277" y="87684"/>
                  </a:cubicBezTo>
                  <a:cubicBezTo>
                    <a:pt x="70482" y="89064"/>
                    <a:pt x="64891" y="89064"/>
                    <a:pt x="59101" y="89064"/>
                  </a:cubicBezTo>
                  <a:cubicBezTo>
                    <a:pt x="53510" y="89064"/>
                    <a:pt x="47920" y="89064"/>
                    <a:pt x="43727" y="86305"/>
                  </a:cubicBezTo>
                  <a:cubicBezTo>
                    <a:pt x="40732" y="84926"/>
                    <a:pt x="37936" y="82167"/>
                    <a:pt x="36539" y="80788"/>
                  </a:cubicBezTo>
                  <a:cubicBezTo>
                    <a:pt x="33743" y="78029"/>
                    <a:pt x="33743" y="75270"/>
                    <a:pt x="33743" y="72315"/>
                  </a:cubicBezTo>
                  <a:cubicBezTo>
                    <a:pt x="33743" y="70935"/>
                    <a:pt x="33743" y="69556"/>
                    <a:pt x="35141" y="68177"/>
                  </a:cubicBezTo>
                  <a:cubicBezTo>
                    <a:pt x="36539" y="66798"/>
                    <a:pt x="37936" y="66798"/>
                    <a:pt x="39334" y="66798"/>
                  </a:cubicBezTo>
                  <a:cubicBezTo>
                    <a:pt x="40732" y="66798"/>
                    <a:pt x="42129" y="66798"/>
                    <a:pt x="43727" y="68177"/>
                  </a:cubicBezTo>
                  <a:cubicBezTo>
                    <a:pt x="45124" y="68177"/>
                    <a:pt x="45124" y="69556"/>
                    <a:pt x="46522" y="72315"/>
                  </a:cubicBezTo>
                  <a:cubicBezTo>
                    <a:pt x="47920" y="73891"/>
                    <a:pt x="47920" y="75270"/>
                    <a:pt x="49317" y="76650"/>
                  </a:cubicBezTo>
                  <a:cubicBezTo>
                    <a:pt x="49317" y="76650"/>
                    <a:pt x="50715" y="78029"/>
                    <a:pt x="52113" y="79408"/>
                  </a:cubicBezTo>
                  <a:cubicBezTo>
                    <a:pt x="54908" y="79408"/>
                    <a:pt x="56306" y="79408"/>
                    <a:pt x="59101" y="79408"/>
                  </a:cubicBezTo>
                  <a:cubicBezTo>
                    <a:pt x="63494" y="79408"/>
                    <a:pt x="66289" y="79408"/>
                    <a:pt x="69084" y="78029"/>
                  </a:cubicBezTo>
                  <a:cubicBezTo>
                    <a:pt x="70482" y="76650"/>
                    <a:pt x="71880" y="75270"/>
                    <a:pt x="71880" y="72315"/>
                  </a:cubicBezTo>
                  <a:cubicBezTo>
                    <a:pt x="71880" y="70935"/>
                    <a:pt x="70482" y="69556"/>
                    <a:pt x="70482" y="68177"/>
                  </a:cubicBezTo>
                  <a:cubicBezTo>
                    <a:pt x="69084" y="66798"/>
                    <a:pt x="67687" y="66798"/>
                    <a:pt x="64891" y="65418"/>
                  </a:cubicBezTo>
                  <a:cubicBezTo>
                    <a:pt x="63494" y="65418"/>
                    <a:pt x="60499" y="64039"/>
                    <a:pt x="56306" y="64039"/>
                  </a:cubicBezTo>
                  <a:cubicBezTo>
                    <a:pt x="52113" y="62660"/>
                    <a:pt x="47920" y="61280"/>
                    <a:pt x="45124" y="59901"/>
                  </a:cubicBezTo>
                  <a:cubicBezTo>
                    <a:pt x="42129" y="59901"/>
                    <a:pt x="39334" y="57142"/>
                    <a:pt x="37936" y="55763"/>
                  </a:cubicBezTo>
                  <a:cubicBezTo>
                    <a:pt x="35141" y="53004"/>
                    <a:pt x="35141" y="50049"/>
                    <a:pt x="35141" y="45911"/>
                  </a:cubicBezTo>
                  <a:cubicBezTo>
                    <a:pt x="35141" y="43152"/>
                    <a:pt x="35141" y="40394"/>
                    <a:pt x="37936" y="37635"/>
                  </a:cubicBezTo>
                  <a:cubicBezTo>
                    <a:pt x="39334" y="34876"/>
                    <a:pt x="42129" y="33300"/>
                    <a:pt x="46522" y="31921"/>
                  </a:cubicBezTo>
                  <a:cubicBezTo>
                    <a:pt x="50715" y="30541"/>
                    <a:pt x="54908" y="30541"/>
                    <a:pt x="59101" y="30541"/>
                  </a:cubicBezTo>
                  <a:cubicBezTo>
                    <a:pt x="63494" y="30541"/>
                    <a:pt x="67687" y="30541"/>
                    <a:pt x="70482" y="31921"/>
                  </a:cubicBezTo>
                  <a:cubicBezTo>
                    <a:pt x="73277" y="31921"/>
                    <a:pt x="76073" y="33300"/>
                    <a:pt x="77470" y="34876"/>
                  </a:cubicBezTo>
                  <a:cubicBezTo>
                    <a:pt x="78868" y="36256"/>
                    <a:pt x="80266" y="37635"/>
                    <a:pt x="81663" y="40394"/>
                  </a:cubicBezTo>
                  <a:cubicBezTo>
                    <a:pt x="83261" y="41773"/>
                    <a:pt x="83261" y="43152"/>
                    <a:pt x="83261" y="44532"/>
                  </a:cubicBezTo>
                  <a:cubicBezTo>
                    <a:pt x="83261" y="45911"/>
                    <a:pt x="83261" y="47290"/>
                    <a:pt x="81663" y="48669"/>
                  </a:cubicBezTo>
                  <a:cubicBezTo>
                    <a:pt x="80266" y="50049"/>
                    <a:pt x="78868" y="50049"/>
                    <a:pt x="76073" y="50049"/>
                  </a:cubicBezTo>
                  <a:cubicBezTo>
                    <a:pt x="74675" y="50049"/>
                    <a:pt x="73277" y="50049"/>
                    <a:pt x="73277" y="48669"/>
                  </a:cubicBezTo>
                  <a:cubicBezTo>
                    <a:pt x="71880" y="48669"/>
                    <a:pt x="70482" y="47290"/>
                    <a:pt x="70482" y="45911"/>
                  </a:cubicBezTo>
                  <a:cubicBezTo>
                    <a:pt x="69084" y="44532"/>
                    <a:pt x="67687" y="41773"/>
                    <a:pt x="66289" y="41773"/>
                  </a:cubicBezTo>
                  <a:cubicBezTo>
                    <a:pt x="64891" y="40394"/>
                    <a:pt x="62096" y="39014"/>
                    <a:pt x="59101" y="39014"/>
                  </a:cubicBezTo>
                  <a:cubicBezTo>
                    <a:pt x="54908" y="39014"/>
                    <a:pt x="52113" y="40394"/>
                    <a:pt x="50715" y="41773"/>
                  </a:cubicBezTo>
                  <a:cubicBezTo>
                    <a:pt x="49317" y="43152"/>
                    <a:pt x="47920" y="44532"/>
                    <a:pt x="47920" y="45911"/>
                  </a:cubicBezTo>
                  <a:cubicBezTo>
                    <a:pt x="47920" y="45911"/>
                    <a:pt x="47920" y="47290"/>
                    <a:pt x="49317" y="47290"/>
                  </a:cubicBezTo>
                  <a:cubicBezTo>
                    <a:pt x="49317" y="48669"/>
                    <a:pt x="50715" y="48669"/>
                    <a:pt x="52113" y="50049"/>
                  </a:cubicBezTo>
                  <a:cubicBezTo>
                    <a:pt x="52113" y="50049"/>
                    <a:pt x="53510" y="51428"/>
                    <a:pt x="54908" y="51428"/>
                  </a:cubicBezTo>
                  <a:cubicBezTo>
                    <a:pt x="56306" y="51428"/>
                    <a:pt x="59101" y="51428"/>
                    <a:pt x="62096" y="53004"/>
                  </a:cubicBezTo>
                  <a:cubicBezTo>
                    <a:pt x="64891" y="53004"/>
                    <a:pt x="69084" y="54384"/>
                    <a:pt x="71880" y="55763"/>
                  </a:cubicBezTo>
                  <a:cubicBezTo>
                    <a:pt x="74675" y="55763"/>
                    <a:pt x="77470" y="57142"/>
                    <a:pt x="78868" y="58522"/>
                  </a:cubicBezTo>
                  <a:cubicBezTo>
                    <a:pt x="81663" y="59901"/>
                    <a:pt x="83261" y="61280"/>
                    <a:pt x="84658" y="64039"/>
                  </a:cubicBezTo>
                  <a:cubicBezTo>
                    <a:pt x="86056" y="65418"/>
                    <a:pt x="86056" y="68177"/>
                    <a:pt x="86056" y="70935"/>
                  </a:cubicBezTo>
                  <a:cubicBezTo>
                    <a:pt x="86056" y="75270"/>
                    <a:pt x="84658" y="78029"/>
                    <a:pt x="83261" y="80788"/>
                  </a:cubicBezTo>
                  <a:close/>
                  <a:moveTo>
                    <a:pt x="119800" y="89064"/>
                  </a:moveTo>
                  <a:lnTo>
                    <a:pt x="119800" y="89064"/>
                  </a:lnTo>
                  <a:cubicBezTo>
                    <a:pt x="119800" y="105812"/>
                    <a:pt x="105823" y="119802"/>
                    <a:pt x="90249" y="119802"/>
                  </a:cubicBezTo>
                  <a:cubicBezTo>
                    <a:pt x="81663" y="119802"/>
                    <a:pt x="74675" y="115665"/>
                    <a:pt x="69084" y="111330"/>
                  </a:cubicBezTo>
                  <a:cubicBezTo>
                    <a:pt x="66289" y="111330"/>
                    <a:pt x="63494" y="111330"/>
                    <a:pt x="59101" y="111330"/>
                  </a:cubicBezTo>
                  <a:cubicBezTo>
                    <a:pt x="30948" y="111330"/>
                    <a:pt x="6988" y="89064"/>
                    <a:pt x="6988" y="59901"/>
                  </a:cubicBezTo>
                  <a:cubicBezTo>
                    <a:pt x="6988" y="57142"/>
                    <a:pt x="6988" y="54384"/>
                    <a:pt x="8386" y="50049"/>
                  </a:cubicBezTo>
                  <a:cubicBezTo>
                    <a:pt x="2795" y="45911"/>
                    <a:pt x="0" y="37635"/>
                    <a:pt x="0" y="30541"/>
                  </a:cubicBezTo>
                  <a:cubicBezTo>
                    <a:pt x="0" y="13990"/>
                    <a:pt x="12579" y="0"/>
                    <a:pt x="29550" y="0"/>
                  </a:cubicBezTo>
                  <a:cubicBezTo>
                    <a:pt x="37936" y="0"/>
                    <a:pt x="45124" y="4137"/>
                    <a:pt x="50715" y="8275"/>
                  </a:cubicBezTo>
                  <a:cubicBezTo>
                    <a:pt x="53510" y="8275"/>
                    <a:pt x="56306" y="8275"/>
                    <a:pt x="59101" y="8275"/>
                  </a:cubicBezTo>
                  <a:cubicBezTo>
                    <a:pt x="88851" y="8275"/>
                    <a:pt x="112811" y="30541"/>
                    <a:pt x="112811" y="59901"/>
                  </a:cubicBezTo>
                  <a:cubicBezTo>
                    <a:pt x="112811" y="62660"/>
                    <a:pt x="111414" y="65418"/>
                    <a:pt x="111414" y="69556"/>
                  </a:cubicBezTo>
                  <a:cubicBezTo>
                    <a:pt x="117004" y="73891"/>
                    <a:pt x="119800" y="82167"/>
                    <a:pt x="119800" y="89064"/>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 name="Shape 5018"/>
            <p:cNvSpPr/>
            <p:nvPr/>
          </p:nvSpPr>
          <p:spPr>
            <a:xfrm>
              <a:off x="2155992" y="3816657"/>
              <a:ext cx="81006" cy="131550"/>
            </a:xfrm>
            <a:custGeom>
              <a:avLst/>
              <a:gdLst/>
              <a:ahLst/>
              <a:cxnLst/>
              <a:rect l="0" t="0" r="0" b="0"/>
              <a:pathLst>
                <a:path w="120000" h="120000" extrusionOk="0">
                  <a:moveTo>
                    <a:pt x="119680" y="112709"/>
                  </a:moveTo>
                  <a:lnTo>
                    <a:pt x="119680" y="112709"/>
                  </a:lnTo>
                  <a:cubicBezTo>
                    <a:pt x="110744" y="115665"/>
                    <a:pt x="103723" y="117044"/>
                    <a:pt x="97021" y="118423"/>
                  </a:cubicBezTo>
                  <a:cubicBezTo>
                    <a:pt x="90319" y="118423"/>
                    <a:pt x="83617" y="119802"/>
                    <a:pt x="76914" y="119802"/>
                  </a:cubicBezTo>
                  <a:cubicBezTo>
                    <a:pt x="67659" y="119802"/>
                    <a:pt x="60957" y="118423"/>
                    <a:pt x="54255" y="117044"/>
                  </a:cubicBezTo>
                  <a:cubicBezTo>
                    <a:pt x="49787" y="115665"/>
                    <a:pt x="43085" y="114285"/>
                    <a:pt x="38297" y="111330"/>
                  </a:cubicBezTo>
                  <a:cubicBezTo>
                    <a:pt x="33829" y="108571"/>
                    <a:pt x="29361" y="105812"/>
                    <a:pt x="27127" y="103054"/>
                  </a:cubicBezTo>
                  <a:cubicBezTo>
                    <a:pt x="27127" y="100295"/>
                    <a:pt x="24893" y="96157"/>
                    <a:pt x="24893" y="90443"/>
                  </a:cubicBezTo>
                  <a:cubicBezTo>
                    <a:pt x="24893" y="48669"/>
                    <a:pt x="24893" y="48669"/>
                    <a:pt x="24893" y="48669"/>
                  </a:cubicBezTo>
                  <a:cubicBezTo>
                    <a:pt x="0" y="48669"/>
                    <a:pt x="0" y="48669"/>
                    <a:pt x="0" y="48669"/>
                  </a:cubicBezTo>
                  <a:cubicBezTo>
                    <a:pt x="0" y="31921"/>
                    <a:pt x="0" y="31921"/>
                    <a:pt x="0" y="31921"/>
                  </a:cubicBezTo>
                  <a:cubicBezTo>
                    <a:pt x="7021" y="30541"/>
                    <a:pt x="15957" y="29162"/>
                    <a:pt x="20425" y="26403"/>
                  </a:cubicBezTo>
                  <a:cubicBezTo>
                    <a:pt x="27127" y="22266"/>
                    <a:pt x="31595" y="19507"/>
                    <a:pt x="33829" y="15369"/>
                  </a:cubicBezTo>
                  <a:cubicBezTo>
                    <a:pt x="36063" y="11034"/>
                    <a:pt x="38297" y="6896"/>
                    <a:pt x="40531" y="0"/>
                  </a:cubicBezTo>
                  <a:cubicBezTo>
                    <a:pt x="67659" y="0"/>
                    <a:pt x="67659" y="0"/>
                    <a:pt x="67659" y="0"/>
                  </a:cubicBezTo>
                  <a:cubicBezTo>
                    <a:pt x="67659" y="27783"/>
                    <a:pt x="67659" y="27783"/>
                    <a:pt x="67659" y="27783"/>
                  </a:cubicBezTo>
                  <a:cubicBezTo>
                    <a:pt x="112978" y="27783"/>
                    <a:pt x="112978" y="27783"/>
                    <a:pt x="112978" y="27783"/>
                  </a:cubicBezTo>
                  <a:cubicBezTo>
                    <a:pt x="112978" y="48669"/>
                    <a:pt x="112978" y="48669"/>
                    <a:pt x="112978" y="48669"/>
                  </a:cubicBezTo>
                  <a:cubicBezTo>
                    <a:pt x="67659" y="48669"/>
                    <a:pt x="67659" y="48669"/>
                    <a:pt x="67659" y="48669"/>
                  </a:cubicBezTo>
                  <a:cubicBezTo>
                    <a:pt x="67659" y="79408"/>
                    <a:pt x="67659" y="79408"/>
                    <a:pt x="67659" y="79408"/>
                  </a:cubicBezTo>
                  <a:cubicBezTo>
                    <a:pt x="67659" y="86305"/>
                    <a:pt x="67659" y="90443"/>
                    <a:pt x="69893" y="91822"/>
                  </a:cubicBezTo>
                  <a:cubicBezTo>
                    <a:pt x="69893" y="94581"/>
                    <a:pt x="72446" y="96157"/>
                    <a:pt x="76914" y="97536"/>
                  </a:cubicBezTo>
                  <a:cubicBezTo>
                    <a:pt x="81382" y="98916"/>
                    <a:pt x="85851" y="100295"/>
                    <a:pt x="90319" y="100295"/>
                  </a:cubicBezTo>
                  <a:cubicBezTo>
                    <a:pt x="101489" y="100295"/>
                    <a:pt x="110744" y="97536"/>
                    <a:pt x="119680" y="94581"/>
                  </a:cubicBezTo>
                  <a:lnTo>
                    <a:pt x="119680" y="112709"/>
                  </a:lnTo>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 name="Shape 5019"/>
            <p:cNvSpPr/>
            <p:nvPr/>
          </p:nvSpPr>
          <p:spPr>
            <a:xfrm>
              <a:off x="1874075" y="3816657"/>
              <a:ext cx="131516" cy="131550"/>
            </a:xfrm>
            <a:custGeom>
              <a:avLst/>
              <a:gdLst/>
              <a:ahLst/>
              <a:cxnLst/>
              <a:rect l="0" t="0" r="0" b="0"/>
              <a:pathLst>
                <a:path w="120000" h="120000" extrusionOk="0">
                  <a:moveTo>
                    <a:pt x="104433" y="119802"/>
                  </a:moveTo>
                  <a:lnTo>
                    <a:pt x="104433" y="119802"/>
                  </a:lnTo>
                  <a:cubicBezTo>
                    <a:pt x="15369" y="119802"/>
                    <a:pt x="15369" y="119802"/>
                    <a:pt x="15369" y="119802"/>
                  </a:cubicBezTo>
                  <a:cubicBezTo>
                    <a:pt x="7093" y="119802"/>
                    <a:pt x="0" y="112709"/>
                    <a:pt x="0" y="104433"/>
                  </a:cubicBezTo>
                  <a:cubicBezTo>
                    <a:pt x="0" y="15369"/>
                    <a:pt x="0" y="15369"/>
                    <a:pt x="0" y="15369"/>
                  </a:cubicBezTo>
                  <a:cubicBezTo>
                    <a:pt x="0" y="6896"/>
                    <a:pt x="7093" y="0"/>
                    <a:pt x="15369" y="0"/>
                  </a:cubicBezTo>
                  <a:cubicBezTo>
                    <a:pt x="104433" y="0"/>
                    <a:pt x="104433" y="0"/>
                    <a:pt x="104433" y="0"/>
                  </a:cubicBezTo>
                  <a:cubicBezTo>
                    <a:pt x="112906" y="0"/>
                    <a:pt x="119802" y="6896"/>
                    <a:pt x="119802" y="15369"/>
                  </a:cubicBezTo>
                  <a:cubicBezTo>
                    <a:pt x="119802" y="104433"/>
                    <a:pt x="119802" y="104433"/>
                    <a:pt x="119802" y="104433"/>
                  </a:cubicBezTo>
                  <a:cubicBezTo>
                    <a:pt x="119802" y="112709"/>
                    <a:pt x="112906" y="119802"/>
                    <a:pt x="104433" y="119802"/>
                  </a:cubicBezTo>
                  <a:close/>
                  <a:moveTo>
                    <a:pt x="59901" y="36256"/>
                  </a:moveTo>
                  <a:lnTo>
                    <a:pt x="59901" y="36256"/>
                  </a:lnTo>
                  <a:cubicBezTo>
                    <a:pt x="50049" y="36256"/>
                    <a:pt x="43152" y="41773"/>
                    <a:pt x="39014" y="50049"/>
                  </a:cubicBezTo>
                  <a:lnTo>
                    <a:pt x="39014" y="50049"/>
                  </a:lnTo>
                  <a:lnTo>
                    <a:pt x="39014" y="50049"/>
                  </a:lnTo>
                  <a:cubicBezTo>
                    <a:pt x="39014" y="51428"/>
                    <a:pt x="39014" y="51428"/>
                    <a:pt x="37635" y="51428"/>
                  </a:cubicBezTo>
                  <a:lnTo>
                    <a:pt x="37635" y="53004"/>
                  </a:lnTo>
                  <a:lnTo>
                    <a:pt x="37635" y="54384"/>
                  </a:lnTo>
                  <a:cubicBezTo>
                    <a:pt x="37635" y="54384"/>
                    <a:pt x="37635" y="54384"/>
                    <a:pt x="37635" y="55763"/>
                  </a:cubicBezTo>
                  <a:cubicBezTo>
                    <a:pt x="37635" y="55763"/>
                    <a:pt x="37635" y="55763"/>
                    <a:pt x="37635" y="57142"/>
                  </a:cubicBezTo>
                  <a:lnTo>
                    <a:pt x="37635" y="57142"/>
                  </a:lnTo>
                  <a:cubicBezTo>
                    <a:pt x="37635" y="58522"/>
                    <a:pt x="36256" y="58522"/>
                    <a:pt x="36256" y="59901"/>
                  </a:cubicBezTo>
                  <a:cubicBezTo>
                    <a:pt x="36256" y="72315"/>
                    <a:pt x="47290" y="83546"/>
                    <a:pt x="59901" y="83546"/>
                  </a:cubicBezTo>
                  <a:cubicBezTo>
                    <a:pt x="72512" y="83546"/>
                    <a:pt x="83546" y="72315"/>
                    <a:pt x="83546" y="59901"/>
                  </a:cubicBezTo>
                  <a:cubicBezTo>
                    <a:pt x="83546" y="58522"/>
                    <a:pt x="82167" y="58522"/>
                    <a:pt x="82167" y="57142"/>
                  </a:cubicBezTo>
                  <a:lnTo>
                    <a:pt x="82167" y="57142"/>
                  </a:lnTo>
                  <a:cubicBezTo>
                    <a:pt x="82167" y="55763"/>
                    <a:pt x="82167" y="55763"/>
                    <a:pt x="82167" y="55763"/>
                  </a:cubicBezTo>
                  <a:cubicBezTo>
                    <a:pt x="82167" y="54384"/>
                    <a:pt x="82167" y="54384"/>
                    <a:pt x="82167" y="54384"/>
                  </a:cubicBezTo>
                  <a:lnTo>
                    <a:pt x="82167" y="53004"/>
                  </a:lnTo>
                  <a:lnTo>
                    <a:pt x="82167" y="51428"/>
                  </a:lnTo>
                  <a:cubicBezTo>
                    <a:pt x="80788" y="51428"/>
                    <a:pt x="80788" y="51428"/>
                    <a:pt x="80788" y="50049"/>
                  </a:cubicBezTo>
                  <a:lnTo>
                    <a:pt x="80788" y="50049"/>
                  </a:lnTo>
                  <a:lnTo>
                    <a:pt x="80788" y="50049"/>
                  </a:lnTo>
                  <a:cubicBezTo>
                    <a:pt x="76650" y="41773"/>
                    <a:pt x="69753" y="36256"/>
                    <a:pt x="59901" y="36256"/>
                  </a:cubicBezTo>
                  <a:close/>
                  <a:moveTo>
                    <a:pt x="105812" y="19507"/>
                  </a:moveTo>
                  <a:lnTo>
                    <a:pt x="105812" y="19507"/>
                  </a:lnTo>
                  <a:cubicBezTo>
                    <a:pt x="105812" y="16748"/>
                    <a:pt x="103054" y="13990"/>
                    <a:pt x="100295" y="13990"/>
                  </a:cubicBezTo>
                  <a:cubicBezTo>
                    <a:pt x="87684" y="13990"/>
                    <a:pt x="87684" y="13990"/>
                    <a:pt x="87684" y="13990"/>
                  </a:cubicBezTo>
                  <a:cubicBezTo>
                    <a:pt x="84926" y="13990"/>
                    <a:pt x="82167" y="16748"/>
                    <a:pt x="82167" y="19507"/>
                  </a:cubicBezTo>
                  <a:cubicBezTo>
                    <a:pt x="82167" y="31921"/>
                    <a:pt x="82167" y="31921"/>
                    <a:pt x="82167" y="31921"/>
                  </a:cubicBezTo>
                  <a:cubicBezTo>
                    <a:pt x="82167" y="34876"/>
                    <a:pt x="84926" y="37635"/>
                    <a:pt x="87684" y="37635"/>
                  </a:cubicBezTo>
                  <a:cubicBezTo>
                    <a:pt x="100295" y="37635"/>
                    <a:pt x="100295" y="37635"/>
                    <a:pt x="100295" y="37635"/>
                  </a:cubicBezTo>
                  <a:cubicBezTo>
                    <a:pt x="103054" y="37635"/>
                    <a:pt x="105812" y="34876"/>
                    <a:pt x="105812" y="31921"/>
                  </a:cubicBezTo>
                  <a:lnTo>
                    <a:pt x="105812" y="19507"/>
                  </a:lnTo>
                  <a:close/>
                  <a:moveTo>
                    <a:pt x="105812" y="50049"/>
                  </a:moveTo>
                  <a:lnTo>
                    <a:pt x="105812" y="50049"/>
                  </a:lnTo>
                  <a:cubicBezTo>
                    <a:pt x="94778" y="50049"/>
                    <a:pt x="94778" y="50049"/>
                    <a:pt x="94778" y="50049"/>
                  </a:cubicBezTo>
                  <a:cubicBezTo>
                    <a:pt x="96157" y="53004"/>
                    <a:pt x="96157" y="57142"/>
                    <a:pt x="96157" y="59901"/>
                  </a:cubicBezTo>
                  <a:cubicBezTo>
                    <a:pt x="96157" y="79408"/>
                    <a:pt x="79408" y="96157"/>
                    <a:pt x="59901" y="96157"/>
                  </a:cubicBezTo>
                  <a:cubicBezTo>
                    <a:pt x="40394" y="96157"/>
                    <a:pt x="23645" y="79408"/>
                    <a:pt x="23645" y="59901"/>
                  </a:cubicBezTo>
                  <a:cubicBezTo>
                    <a:pt x="23645" y="57142"/>
                    <a:pt x="23645" y="53004"/>
                    <a:pt x="25024" y="50049"/>
                  </a:cubicBezTo>
                  <a:cubicBezTo>
                    <a:pt x="13990" y="50049"/>
                    <a:pt x="13990" y="50049"/>
                    <a:pt x="13990" y="50049"/>
                  </a:cubicBezTo>
                  <a:cubicBezTo>
                    <a:pt x="13990" y="100295"/>
                    <a:pt x="13990" y="100295"/>
                    <a:pt x="13990" y="100295"/>
                  </a:cubicBezTo>
                  <a:cubicBezTo>
                    <a:pt x="13990" y="103054"/>
                    <a:pt x="16748" y="105812"/>
                    <a:pt x="19507" y="105812"/>
                  </a:cubicBezTo>
                  <a:cubicBezTo>
                    <a:pt x="100295" y="105812"/>
                    <a:pt x="100295" y="105812"/>
                    <a:pt x="100295" y="105812"/>
                  </a:cubicBezTo>
                  <a:cubicBezTo>
                    <a:pt x="103054" y="105812"/>
                    <a:pt x="105812" y="103054"/>
                    <a:pt x="105812" y="100295"/>
                  </a:cubicBezTo>
                  <a:lnTo>
                    <a:pt x="105812" y="50049"/>
                  </a:ln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7" name="Shape 5020"/>
            <p:cNvSpPr/>
            <p:nvPr/>
          </p:nvSpPr>
          <p:spPr>
            <a:xfrm>
              <a:off x="1593112" y="3829050"/>
              <a:ext cx="130562" cy="106764"/>
            </a:xfrm>
            <a:custGeom>
              <a:avLst/>
              <a:gdLst/>
              <a:ahLst/>
              <a:cxnLst/>
              <a:rect l="0" t="0" r="0" b="0"/>
              <a:pathLst>
                <a:path w="120000" h="120000" extrusionOk="0">
                  <a:moveTo>
                    <a:pt x="81727" y="0"/>
                  </a:moveTo>
                  <a:lnTo>
                    <a:pt x="81727" y="0"/>
                  </a:lnTo>
                  <a:cubicBezTo>
                    <a:pt x="91495" y="0"/>
                    <a:pt x="95880" y="5322"/>
                    <a:pt x="101461" y="10403"/>
                  </a:cubicBezTo>
                  <a:cubicBezTo>
                    <a:pt x="105647" y="10403"/>
                    <a:pt x="111229" y="7016"/>
                    <a:pt x="114019" y="5322"/>
                  </a:cubicBezTo>
                  <a:cubicBezTo>
                    <a:pt x="115614" y="3629"/>
                    <a:pt x="115614" y="3629"/>
                    <a:pt x="117009" y="3629"/>
                  </a:cubicBezTo>
                  <a:cubicBezTo>
                    <a:pt x="115614" y="8709"/>
                    <a:pt x="112624" y="13790"/>
                    <a:pt x="108438" y="17177"/>
                  </a:cubicBezTo>
                  <a:cubicBezTo>
                    <a:pt x="108438" y="17177"/>
                    <a:pt x="107043" y="18870"/>
                    <a:pt x="105647" y="18870"/>
                  </a:cubicBezTo>
                  <a:lnTo>
                    <a:pt x="105647" y="18870"/>
                  </a:lnTo>
                  <a:cubicBezTo>
                    <a:pt x="111229" y="18870"/>
                    <a:pt x="115614" y="15483"/>
                    <a:pt x="119800" y="15483"/>
                  </a:cubicBezTo>
                  <a:lnTo>
                    <a:pt x="119800" y="15483"/>
                  </a:lnTo>
                  <a:cubicBezTo>
                    <a:pt x="118405" y="18870"/>
                    <a:pt x="115614" y="23951"/>
                    <a:pt x="111229" y="25645"/>
                  </a:cubicBezTo>
                  <a:cubicBezTo>
                    <a:pt x="109833" y="27338"/>
                    <a:pt x="109833" y="29274"/>
                    <a:pt x="108438" y="30967"/>
                  </a:cubicBezTo>
                  <a:cubicBezTo>
                    <a:pt x="108438" y="37741"/>
                    <a:pt x="108438" y="42822"/>
                    <a:pt x="107043" y="49596"/>
                  </a:cubicBezTo>
                  <a:cubicBezTo>
                    <a:pt x="100066" y="82258"/>
                    <a:pt x="84518" y="106209"/>
                    <a:pt x="59202" y="116370"/>
                  </a:cubicBezTo>
                  <a:cubicBezTo>
                    <a:pt x="49235" y="119758"/>
                    <a:pt x="33887" y="119758"/>
                    <a:pt x="23920" y="118064"/>
                  </a:cubicBezTo>
                  <a:cubicBezTo>
                    <a:pt x="18338" y="116370"/>
                    <a:pt x="14152" y="114677"/>
                    <a:pt x="8372" y="111290"/>
                  </a:cubicBezTo>
                  <a:cubicBezTo>
                    <a:pt x="6976" y="109596"/>
                    <a:pt x="4186" y="109596"/>
                    <a:pt x="2790" y="107903"/>
                  </a:cubicBezTo>
                  <a:cubicBezTo>
                    <a:pt x="1395" y="106209"/>
                    <a:pt x="1395" y="106209"/>
                    <a:pt x="0" y="106209"/>
                  </a:cubicBezTo>
                  <a:cubicBezTo>
                    <a:pt x="2790" y="106209"/>
                    <a:pt x="5581" y="106209"/>
                    <a:pt x="8372" y="106209"/>
                  </a:cubicBezTo>
                  <a:cubicBezTo>
                    <a:pt x="9966" y="106209"/>
                    <a:pt x="12757" y="106209"/>
                    <a:pt x="15548" y="104516"/>
                  </a:cubicBezTo>
                  <a:cubicBezTo>
                    <a:pt x="21129" y="102580"/>
                    <a:pt x="25315" y="100887"/>
                    <a:pt x="29501" y="99193"/>
                  </a:cubicBezTo>
                  <a:cubicBezTo>
                    <a:pt x="32491" y="97500"/>
                    <a:pt x="35282" y="95806"/>
                    <a:pt x="36677" y="92419"/>
                  </a:cubicBezTo>
                  <a:cubicBezTo>
                    <a:pt x="33887" y="92419"/>
                    <a:pt x="31096" y="92419"/>
                    <a:pt x="29501" y="92419"/>
                  </a:cubicBezTo>
                  <a:cubicBezTo>
                    <a:pt x="21129" y="89032"/>
                    <a:pt x="16943" y="82258"/>
                    <a:pt x="14152" y="71854"/>
                  </a:cubicBezTo>
                  <a:cubicBezTo>
                    <a:pt x="15548" y="73548"/>
                    <a:pt x="22524" y="73548"/>
                    <a:pt x="23920" y="71854"/>
                  </a:cubicBezTo>
                  <a:cubicBezTo>
                    <a:pt x="21129" y="71854"/>
                    <a:pt x="18338" y="70161"/>
                    <a:pt x="16943" y="68467"/>
                  </a:cubicBezTo>
                  <a:cubicBezTo>
                    <a:pt x="9966" y="63387"/>
                    <a:pt x="4186" y="54919"/>
                    <a:pt x="4186" y="42822"/>
                  </a:cubicBezTo>
                  <a:cubicBezTo>
                    <a:pt x="5581" y="42822"/>
                    <a:pt x="6976" y="42822"/>
                    <a:pt x="6976" y="44516"/>
                  </a:cubicBezTo>
                  <a:cubicBezTo>
                    <a:pt x="8372" y="44516"/>
                    <a:pt x="9966" y="44516"/>
                    <a:pt x="12757" y="46209"/>
                  </a:cubicBezTo>
                  <a:lnTo>
                    <a:pt x="15548" y="46209"/>
                  </a:lnTo>
                  <a:lnTo>
                    <a:pt x="15548" y="46209"/>
                  </a:lnTo>
                  <a:cubicBezTo>
                    <a:pt x="14152" y="44516"/>
                    <a:pt x="12757" y="42822"/>
                    <a:pt x="11362" y="41129"/>
                  </a:cubicBezTo>
                  <a:cubicBezTo>
                    <a:pt x="6976" y="34354"/>
                    <a:pt x="2790" y="25645"/>
                    <a:pt x="5581" y="13790"/>
                  </a:cubicBezTo>
                  <a:cubicBezTo>
                    <a:pt x="5581" y="10403"/>
                    <a:pt x="6976" y="8709"/>
                    <a:pt x="8372" y="7016"/>
                  </a:cubicBezTo>
                  <a:lnTo>
                    <a:pt x="8372" y="7016"/>
                  </a:lnTo>
                  <a:cubicBezTo>
                    <a:pt x="8372" y="7016"/>
                    <a:pt x="9966" y="8709"/>
                    <a:pt x="11362" y="8709"/>
                  </a:cubicBezTo>
                  <a:cubicBezTo>
                    <a:pt x="12757" y="12096"/>
                    <a:pt x="15548" y="15483"/>
                    <a:pt x="18338" y="17177"/>
                  </a:cubicBezTo>
                  <a:cubicBezTo>
                    <a:pt x="26710" y="25645"/>
                    <a:pt x="35282" y="30967"/>
                    <a:pt x="47840" y="36048"/>
                  </a:cubicBezTo>
                  <a:cubicBezTo>
                    <a:pt x="52026" y="36048"/>
                    <a:pt x="55016" y="37741"/>
                    <a:pt x="59202" y="37741"/>
                  </a:cubicBezTo>
                  <a:cubicBezTo>
                    <a:pt x="57807" y="32661"/>
                    <a:pt x="57807" y="27338"/>
                    <a:pt x="59202" y="23951"/>
                  </a:cubicBezTo>
                  <a:cubicBezTo>
                    <a:pt x="61993" y="13790"/>
                    <a:pt x="66179" y="7016"/>
                    <a:pt x="73355" y="3629"/>
                  </a:cubicBezTo>
                  <a:cubicBezTo>
                    <a:pt x="74750" y="1935"/>
                    <a:pt x="77541" y="1935"/>
                    <a:pt x="78936" y="1935"/>
                  </a:cubicBezTo>
                  <a:cubicBezTo>
                    <a:pt x="80332" y="1935"/>
                    <a:pt x="80332" y="0"/>
                    <a:pt x="81727" y="0"/>
                  </a:cubicBezTo>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grpSp>
        <p:nvGrpSpPr>
          <p:cNvPr id="19" name="Group 18"/>
          <p:cNvGrpSpPr/>
          <p:nvPr/>
        </p:nvGrpSpPr>
        <p:grpSpPr>
          <a:xfrm>
            <a:off x="4358605" y="2460297"/>
            <a:ext cx="923895" cy="131550"/>
            <a:chOff x="1593112" y="3816657"/>
            <a:chExt cx="923895" cy="131550"/>
          </a:xfrm>
        </p:grpSpPr>
        <p:sp>
          <p:nvSpPr>
            <p:cNvPr id="20" name="Shape 5015"/>
            <p:cNvSpPr/>
            <p:nvPr/>
          </p:nvSpPr>
          <p:spPr>
            <a:xfrm>
              <a:off x="2387399" y="3816657"/>
              <a:ext cx="129608" cy="131550"/>
            </a:xfrm>
            <a:custGeom>
              <a:avLst/>
              <a:gdLst/>
              <a:ahLst/>
              <a:cxnLst/>
              <a:rect l="0" t="0" r="0" b="0"/>
              <a:pathLst>
                <a:path w="120000" h="120000" extrusionOk="0">
                  <a:moveTo>
                    <a:pt x="83261" y="80788"/>
                  </a:moveTo>
                  <a:lnTo>
                    <a:pt x="83261" y="80788"/>
                  </a:lnTo>
                  <a:cubicBezTo>
                    <a:pt x="80266" y="83546"/>
                    <a:pt x="77470" y="86305"/>
                    <a:pt x="73277" y="87684"/>
                  </a:cubicBezTo>
                  <a:cubicBezTo>
                    <a:pt x="70482" y="89064"/>
                    <a:pt x="64891" y="89064"/>
                    <a:pt x="59101" y="89064"/>
                  </a:cubicBezTo>
                  <a:cubicBezTo>
                    <a:pt x="53510" y="89064"/>
                    <a:pt x="47920" y="89064"/>
                    <a:pt x="43727" y="86305"/>
                  </a:cubicBezTo>
                  <a:cubicBezTo>
                    <a:pt x="40732" y="84926"/>
                    <a:pt x="37936" y="82167"/>
                    <a:pt x="36539" y="80788"/>
                  </a:cubicBezTo>
                  <a:cubicBezTo>
                    <a:pt x="33743" y="78029"/>
                    <a:pt x="33743" y="75270"/>
                    <a:pt x="33743" y="72315"/>
                  </a:cubicBezTo>
                  <a:cubicBezTo>
                    <a:pt x="33743" y="70935"/>
                    <a:pt x="33743" y="69556"/>
                    <a:pt x="35141" y="68177"/>
                  </a:cubicBezTo>
                  <a:cubicBezTo>
                    <a:pt x="36539" y="66798"/>
                    <a:pt x="37936" y="66798"/>
                    <a:pt x="39334" y="66798"/>
                  </a:cubicBezTo>
                  <a:cubicBezTo>
                    <a:pt x="40732" y="66798"/>
                    <a:pt x="42129" y="66798"/>
                    <a:pt x="43727" y="68177"/>
                  </a:cubicBezTo>
                  <a:cubicBezTo>
                    <a:pt x="45124" y="68177"/>
                    <a:pt x="45124" y="69556"/>
                    <a:pt x="46522" y="72315"/>
                  </a:cubicBezTo>
                  <a:cubicBezTo>
                    <a:pt x="47920" y="73891"/>
                    <a:pt x="47920" y="75270"/>
                    <a:pt x="49317" y="76650"/>
                  </a:cubicBezTo>
                  <a:cubicBezTo>
                    <a:pt x="49317" y="76650"/>
                    <a:pt x="50715" y="78029"/>
                    <a:pt x="52113" y="79408"/>
                  </a:cubicBezTo>
                  <a:cubicBezTo>
                    <a:pt x="54908" y="79408"/>
                    <a:pt x="56306" y="79408"/>
                    <a:pt x="59101" y="79408"/>
                  </a:cubicBezTo>
                  <a:cubicBezTo>
                    <a:pt x="63494" y="79408"/>
                    <a:pt x="66289" y="79408"/>
                    <a:pt x="69084" y="78029"/>
                  </a:cubicBezTo>
                  <a:cubicBezTo>
                    <a:pt x="70482" y="76650"/>
                    <a:pt x="71880" y="75270"/>
                    <a:pt x="71880" y="72315"/>
                  </a:cubicBezTo>
                  <a:cubicBezTo>
                    <a:pt x="71880" y="70935"/>
                    <a:pt x="70482" y="69556"/>
                    <a:pt x="70482" y="68177"/>
                  </a:cubicBezTo>
                  <a:cubicBezTo>
                    <a:pt x="69084" y="66798"/>
                    <a:pt x="67687" y="66798"/>
                    <a:pt x="64891" y="65418"/>
                  </a:cubicBezTo>
                  <a:cubicBezTo>
                    <a:pt x="63494" y="65418"/>
                    <a:pt x="60499" y="64039"/>
                    <a:pt x="56306" y="64039"/>
                  </a:cubicBezTo>
                  <a:cubicBezTo>
                    <a:pt x="52113" y="62660"/>
                    <a:pt x="47920" y="61280"/>
                    <a:pt x="45124" y="59901"/>
                  </a:cubicBezTo>
                  <a:cubicBezTo>
                    <a:pt x="42129" y="59901"/>
                    <a:pt x="39334" y="57142"/>
                    <a:pt x="37936" y="55763"/>
                  </a:cubicBezTo>
                  <a:cubicBezTo>
                    <a:pt x="35141" y="53004"/>
                    <a:pt x="35141" y="50049"/>
                    <a:pt x="35141" y="45911"/>
                  </a:cubicBezTo>
                  <a:cubicBezTo>
                    <a:pt x="35141" y="43152"/>
                    <a:pt x="35141" y="40394"/>
                    <a:pt x="37936" y="37635"/>
                  </a:cubicBezTo>
                  <a:cubicBezTo>
                    <a:pt x="39334" y="34876"/>
                    <a:pt x="42129" y="33300"/>
                    <a:pt x="46522" y="31921"/>
                  </a:cubicBezTo>
                  <a:cubicBezTo>
                    <a:pt x="50715" y="30541"/>
                    <a:pt x="54908" y="30541"/>
                    <a:pt x="59101" y="30541"/>
                  </a:cubicBezTo>
                  <a:cubicBezTo>
                    <a:pt x="63494" y="30541"/>
                    <a:pt x="67687" y="30541"/>
                    <a:pt x="70482" y="31921"/>
                  </a:cubicBezTo>
                  <a:cubicBezTo>
                    <a:pt x="73277" y="31921"/>
                    <a:pt x="76073" y="33300"/>
                    <a:pt x="77470" y="34876"/>
                  </a:cubicBezTo>
                  <a:cubicBezTo>
                    <a:pt x="78868" y="36256"/>
                    <a:pt x="80266" y="37635"/>
                    <a:pt x="81663" y="40394"/>
                  </a:cubicBezTo>
                  <a:cubicBezTo>
                    <a:pt x="83261" y="41773"/>
                    <a:pt x="83261" y="43152"/>
                    <a:pt x="83261" y="44532"/>
                  </a:cubicBezTo>
                  <a:cubicBezTo>
                    <a:pt x="83261" y="45911"/>
                    <a:pt x="83261" y="47290"/>
                    <a:pt x="81663" y="48669"/>
                  </a:cubicBezTo>
                  <a:cubicBezTo>
                    <a:pt x="80266" y="50049"/>
                    <a:pt x="78868" y="50049"/>
                    <a:pt x="76073" y="50049"/>
                  </a:cubicBezTo>
                  <a:cubicBezTo>
                    <a:pt x="74675" y="50049"/>
                    <a:pt x="73277" y="50049"/>
                    <a:pt x="73277" y="48669"/>
                  </a:cubicBezTo>
                  <a:cubicBezTo>
                    <a:pt x="71880" y="48669"/>
                    <a:pt x="70482" y="47290"/>
                    <a:pt x="70482" y="45911"/>
                  </a:cubicBezTo>
                  <a:cubicBezTo>
                    <a:pt x="69084" y="44532"/>
                    <a:pt x="67687" y="41773"/>
                    <a:pt x="66289" y="41773"/>
                  </a:cubicBezTo>
                  <a:cubicBezTo>
                    <a:pt x="64891" y="40394"/>
                    <a:pt x="62096" y="39014"/>
                    <a:pt x="59101" y="39014"/>
                  </a:cubicBezTo>
                  <a:cubicBezTo>
                    <a:pt x="54908" y="39014"/>
                    <a:pt x="52113" y="40394"/>
                    <a:pt x="50715" y="41773"/>
                  </a:cubicBezTo>
                  <a:cubicBezTo>
                    <a:pt x="49317" y="43152"/>
                    <a:pt x="47920" y="44532"/>
                    <a:pt x="47920" y="45911"/>
                  </a:cubicBezTo>
                  <a:cubicBezTo>
                    <a:pt x="47920" y="45911"/>
                    <a:pt x="47920" y="47290"/>
                    <a:pt x="49317" y="47290"/>
                  </a:cubicBezTo>
                  <a:cubicBezTo>
                    <a:pt x="49317" y="48669"/>
                    <a:pt x="50715" y="48669"/>
                    <a:pt x="52113" y="50049"/>
                  </a:cubicBezTo>
                  <a:cubicBezTo>
                    <a:pt x="52113" y="50049"/>
                    <a:pt x="53510" y="51428"/>
                    <a:pt x="54908" y="51428"/>
                  </a:cubicBezTo>
                  <a:cubicBezTo>
                    <a:pt x="56306" y="51428"/>
                    <a:pt x="59101" y="51428"/>
                    <a:pt x="62096" y="53004"/>
                  </a:cubicBezTo>
                  <a:cubicBezTo>
                    <a:pt x="64891" y="53004"/>
                    <a:pt x="69084" y="54384"/>
                    <a:pt x="71880" y="55763"/>
                  </a:cubicBezTo>
                  <a:cubicBezTo>
                    <a:pt x="74675" y="55763"/>
                    <a:pt x="77470" y="57142"/>
                    <a:pt x="78868" y="58522"/>
                  </a:cubicBezTo>
                  <a:cubicBezTo>
                    <a:pt x="81663" y="59901"/>
                    <a:pt x="83261" y="61280"/>
                    <a:pt x="84658" y="64039"/>
                  </a:cubicBezTo>
                  <a:cubicBezTo>
                    <a:pt x="86056" y="65418"/>
                    <a:pt x="86056" y="68177"/>
                    <a:pt x="86056" y="70935"/>
                  </a:cubicBezTo>
                  <a:cubicBezTo>
                    <a:pt x="86056" y="75270"/>
                    <a:pt x="84658" y="78029"/>
                    <a:pt x="83261" y="80788"/>
                  </a:cubicBezTo>
                  <a:close/>
                  <a:moveTo>
                    <a:pt x="119800" y="89064"/>
                  </a:moveTo>
                  <a:lnTo>
                    <a:pt x="119800" y="89064"/>
                  </a:lnTo>
                  <a:cubicBezTo>
                    <a:pt x="119800" y="105812"/>
                    <a:pt x="105823" y="119802"/>
                    <a:pt x="90249" y="119802"/>
                  </a:cubicBezTo>
                  <a:cubicBezTo>
                    <a:pt x="81663" y="119802"/>
                    <a:pt x="74675" y="115665"/>
                    <a:pt x="69084" y="111330"/>
                  </a:cubicBezTo>
                  <a:cubicBezTo>
                    <a:pt x="66289" y="111330"/>
                    <a:pt x="63494" y="111330"/>
                    <a:pt x="59101" y="111330"/>
                  </a:cubicBezTo>
                  <a:cubicBezTo>
                    <a:pt x="30948" y="111330"/>
                    <a:pt x="6988" y="89064"/>
                    <a:pt x="6988" y="59901"/>
                  </a:cubicBezTo>
                  <a:cubicBezTo>
                    <a:pt x="6988" y="57142"/>
                    <a:pt x="6988" y="54384"/>
                    <a:pt x="8386" y="50049"/>
                  </a:cubicBezTo>
                  <a:cubicBezTo>
                    <a:pt x="2795" y="45911"/>
                    <a:pt x="0" y="37635"/>
                    <a:pt x="0" y="30541"/>
                  </a:cubicBezTo>
                  <a:cubicBezTo>
                    <a:pt x="0" y="13990"/>
                    <a:pt x="12579" y="0"/>
                    <a:pt x="29550" y="0"/>
                  </a:cubicBezTo>
                  <a:cubicBezTo>
                    <a:pt x="37936" y="0"/>
                    <a:pt x="45124" y="4137"/>
                    <a:pt x="50715" y="8275"/>
                  </a:cubicBezTo>
                  <a:cubicBezTo>
                    <a:pt x="53510" y="8275"/>
                    <a:pt x="56306" y="8275"/>
                    <a:pt x="59101" y="8275"/>
                  </a:cubicBezTo>
                  <a:cubicBezTo>
                    <a:pt x="88851" y="8275"/>
                    <a:pt x="112811" y="30541"/>
                    <a:pt x="112811" y="59901"/>
                  </a:cubicBezTo>
                  <a:cubicBezTo>
                    <a:pt x="112811" y="62660"/>
                    <a:pt x="111414" y="65418"/>
                    <a:pt x="111414" y="69556"/>
                  </a:cubicBezTo>
                  <a:cubicBezTo>
                    <a:pt x="117004" y="73891"/>
                    <a:pt x="119800" y="82167"/>
                    <a:pt x="119800" y="89064"/>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1" name="Shape 5018"/>
            <p:cNvSpPr/>
            <p:nvPr/>
          </p:nvSpPr>
          <p:spPr>
            <a:xfrm>
              <a:off x="2155992" y="3816657"/>
              <a:ext cx="81006" cy="131550"/>
            </a:xfrm>
            <a:custGeom>
              <a:avLst/>
              <a:gdLst/>
              <a:ahLst/>
              <a:cxnLst/>
              <a:rect l="0" t="0" r="0" b="0"/>
              <a:pathLst>
                <a:path w="120000" h="120000" extrusionOk="0">
                  <a:moveTo>
                    <a:pt x="119680" y="112709"/>
                  </a:moveTo>
                  <a:lnTo>
                    <a:pt x="119680" y="112709"/>
                  </a:lnTo>
                  <a:cubicBezTo>
                    <a:pt x="110744" y="115665"/>
                    <a:pt x="103723" y="117044"/>
                    <a:pt x="97021" y="118423"/>
                  </a:cubicBezTo>
                  <a:cubicBezTo>
                    <a:pt x="90319" y="118423"/>
                    <a:pt x="83617" y="119802"/>
                    <a:pt x="76914" y="119802"/>
                  </a:cubicBezTo>
                  <a:cubicBezTo>
                    <a:pt x="67659" y="119802"/>
                    <a:pt x="60957" y="118423"/>
                    <a:pt x="54255" y="117044"/>
                  </a:cubicBezTo>
                  <a:cubicBezTo>
                    <a:pt x="49787" y="115665"/>
                    <a:pt x="43085" y="114285"/>
                    <a:pt x="38297" y="111330"/>
                  </a:cubicBezTo>
                  <a:cubicBezTo>
                    <a:pt x="33829" y="108571"/>
                    <a:pt x="29361" y="105812"/>
                    <a:pt x="27127" y="103054"/>
                  </a:cubicBezTo>
                  <a:cubicBezTo>
                    <a:pt x="27127" y="100295"/>
                    <a:pt x="24893" y="96157"/>
                    <a:pt x="24893" y="90443"/>
                  </a:cubicBezTo>
                  <a:cubicBezTo>
                    <a:pt x="24893" y="48669"/>
                    <a:pt x="24893" y="48669"/>
                    <a:pt x="24893" y="48669"/>
                  </a:cubicBezTo>
                  <a:cubicBezTo>
                    <a:pt x="0" y="48669"/>
                    <a:pt x="0" y="48669"/>
                    <a:pt x="0" y="48669"/>
                  </a:cubicBezTo>
                  <a:cubicBezTo>
                    <a:pt x="0" y="31921"/>
                    <a:pt x="0" y="31921"/>
                    <a:pt x="0" y="31921"/>
                  </a:cubicBezTo>
                  <a:cubicBezTo>
                    <a:pt x="7021" y="30541"/>
                    <a:pt x="15957" y="29162"/>
                    <a:pt x="20425" y="26403"/>
                  </a:cubicBezTo>
                  <a:cubicBezTo>
                    <a:pt x="27127" y="22266"/>
                    <a:pt x="31595" y="19507"/>
                    <a:pt x="33829" y="15369"/>
                  </a:cubicBezTo>
                  <a:cubicBezTo>
                    <a:pt x="36063" y="11034"/>
                    <a:pt x="38297" y="6896"/>
                    <a:pt x="40531" y="0"/>
                  </a:cubicBezTo>
                  <a:cubicBezTo>
                    <a:pt x="67659" y="0"/>
                    <a:pt x="67659" y="0"/>
                    <a:pt x="67659" y="0"/>
                  </a:cubicBezTo>
                  <a:cubicBezTo>
                    <a:pt x="67659" y="27783"/>
                    <a:pt x="67659" y="27783"/>
                    <a:pt x="67659" y="27783"/>
                  </a:cubicBezTo>
                  <a:cubicBezTo>
                    <a:pt x="112978" y="27783"/>
                    <a:pt x="112978" y="27783"/>
                    <a:pt x="112978" y="27783"/>
                  </a:cubicBezTo>
                  <a:cubicBezTo>
                    <a:pt x="112978" y="48669"/>
                    <a:pt x="112978" y="48669"/>
                    <a:pt x="112978" y="48669"/>
                  </a:cubicBezTo>
                  <a:cubicBezTo>
                    <a:pt x="67659" y="48669"/>
                    <a:pt x="67659" y="48669"/>
                    <a:pt x="67659" y="48669"/>
                  </a:cubicBezTo>
                  <a:cubicBezTo>
                    <a:pt x="67659" y="79408"/>
                    <a:pt x="67659" y="79408"/>
                    <a:pt x="67659" y="79408"/>
                  </a:cubicBezTo>
                  <a:cubicBezTo>
                    <a:pt x="67659" y="86305"/>
                    <a:pt x="67659" y="90443"/>
                    <a:pt x="69893" y="91822"/>
                  </a:cubicBezTo>
                  <a:cubicBezTo>
                    <a:pt x="69893" y="94581"/>
                    <a:pt x="72446" y="96157"/>
                    <a:pt x="76914" y="97536"/>
                  </a:cubicBezTo>
                  <a:cubicBezTo>
                    <a:pt x="81382" y="98916"/>
                    <a:pt x="85851" y="100295"/>
                    <a:pt x="90319" y="100295"/>
                  </a:cubicBezTo>
                  <a:cubicBezTo>
                    <a:pt x="101489" y="100295"/>
                    <a:pt x="110744" y="97536"/>
                    <a:pt x="119680" y="94581"/>
                  </a:cubicBezTo>
                  <a:lnTo>
                    <a:pt x="119680" y="112709"/>
                  </a:lnTo>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2" name="Shape 5019"/>
            <p:cNvSpPr/>
            <p:nvPr/>
          </p:nvSpPr>
          <p:spPr>
            <a:xfrm>
              <a:off x="1874075" y="3816657"/>
              <a:ext cx="131516" cy="131550"/>
            </a:xfrm>
            <a:custGeom>
              <a:avLst/>
              <a:gdLst/>
              <a:ahLst/>
              <a:cxnLst/>
              <a:rect l="0" t="0" r="0" b="0"/>
              <a:pathLst>
                <a:path w="120000" h="120000" extrusionOk="0">
                  <a:moveTo>
                    <a:pt x="104433" y="119802"/>
                  </a:moveTo>
                  <a:lnTo>
                    <a:pt x="104433" y="119802"/>
                  </a:lnTo>
                  <a:cubicBezTo>
                    <a:pt x="15369" y="119802"/>
                    <a:pt x="15369" y="119802"/>
                    <a:pt x="15369" y="119802"/>
                  </a:cubicBezTo>
                  <a:cubicBezTo>
                    <a:pt x="7093" y="119802"/>
                    <a:pt x="0" y="112709"/>
                    <a:pt x="0" y="104433"/>
                  </a:cubicBezTo>
                  <a:cubicBezTo>
                    <a:pt x="0" y="15369"/>
                    <a:pt x="0" y="15369"/>
                    <a:pt x="0" y="15369"/>
                  </a:cubicBezTo>
                  <a:cubicBezTo>
                    <a:pt x="0" y="6896"/>
                    <a:pt x="7093" y="0"/>
                    <a:pt x="15369" y="0"/>
                  </a:cubicBezTo>
                  <a:cubicBezTo>
                    <a:pt x="104433" y="0"/>
                    <a:pt x="104433" y="0"/>
                    <a:pt x="104433" y="0"/>
                  </a:cubicBezTo>
                  <a:cubicBezTo>
                    <a:pt x="112906" y="0"/>
                    <a:pt x="119802" y="6896"/>
                    <a:pt x="119802" y="15369"/>
                  </a:cubicBezTo>
                  <a:cubicBezTo>
                    <a:pt x="119802" y="104433"/>
                    <a:pt x="119802" y="104433"/>
                    <a:pt x="119802" y="104433"/>
                  </a:cubicBezTo>
                  <a:cubicBezTo>
                    <a:pt x="119802" y="112709"/>
                    <a:pt x="112906" y="119802"/>
                    <a:pt x="104433" y="119802"/>
                  </a:cubicBezTo>
                  <a:close/>
                  <a:moveTo>
                    <a:pt x="59901" y="36256"/>
                  </a:moveTo>
                  <a:lnTo>
                    <a:pt x="59901" y="36256"/>
                  </a:lnTo>
                  <a:cubicBezTo>
                    <a:pt x="50049" y="36256"/>
                    <a:pt x="43152" y="41773"/>
                    <a:pt x="39014" y="50049"/>
                  </a:cubicBezTo>
                  <a:lnTo>
                    <a:pt x="39014" y="50049"/>
                  </a:lnTo>
                  <a:lnTo>
                    <a:pt x="39014" y="50049"/>
                  </a:lnTo>
                  <a:cubicBezTo>
                    <a:pt x="39014" y="51428"/>
                    <a:pt x="39014" y="51428"/>
                    <a:pt x="37635" y="51428"/>
                  </a:cubicBezTo>
                  <a:lnTo>
                    <a:pt x="37635" y="53004"/>
                  </a:lnTo>
                  <a:lnTo>
                    <a:pt x="37635" y="54384"/>
                  </a:lnTo>
                  <a:cubicBezTo>
                    <a:pt x="37635" y="54384"/>
                    <a:pt x="37635" y="54384"/>
                    <a:pt x="37635" y="55763"/>
                  </a:cubicBezTo>
                  <a:cubicBezTo>
                    <a:pt x="37635" y="55763"/>
                    <a:pt x="37635" y="55763"/>
                    <a:pt x="37635" y="57142"/>
                  </a:cubicBezTo>
                  <a:lnTo>
                    <a:pt x="37635" y="57142"/>
                  </a:lnTo>
                  <a:cubicBezTo>
                    <a:pt x="37635" y="58522"/>
                    <a:pt x="36256" y="58522"/>
                    <a:pt x="36256" y="59901"/>
                  </a:cubicBezTo>
                  <a:cubicBezTo>
                    <a:pt x="36256" y="72315"/>
                    <a:pt x="47290" y="83546"/>
                    <a:pt x="59901" y="83546"/>
                  </a:cubicBezTo>
                  <a:cubicBezTo>
                    <a:pt x="72512" y="83546"/>
                    <a:pt x="83546" y="72315"/>
                    <a:pt x="83546" y="59901"/>
                  </a:cubicBezTo>
                  <a:cubicBezTo>
                    <a:pt x="83546" y="58522"/>
                    <a:pt x="82167" y="58522"/>
                    <a:pt x="82167" y="57142"/>
                  </a:cubicBezTo>
                  <a:lnTo>
                    <a:pt x="82167" y="57142"/>
                  </a:lnTo>
                  <a:cubicBezTo>
                    <a:pt x="82167" y="55763"/>
                    <a:pt x="82167" y="55763"/>
                    <a:pt x="82167" y="55763"/>
                  </a:cubicBezTo>
                  <a:cubicBezTo>
                    <a:pt x="82167" y="54384"/>
                    <a:pt x="82167" y="54384"/>
                    <a:pt x="82167" y="54384"/>
                  </a:cubicBezTo>
                  <a:lnTo>
                    <a:pt x="82167" y="53004"/>
                  </a:lnTo>
                  <a:lnTo>
                    <a:pt x="82167" y="51428"/>
                  </a:lnTo>
                  <a:cubicBezTo>
                    <a:pt x="80788" y="51428"/>
                    <a:pt x="80788" y="51428"/>
                    <a:pt x="80788" y="50049"/>
                  </a:cubicBezTo>
                  <a:lnTo>
                    <a:pt x="80788" y="50049"/>
                  </a:lnTo>
                  <a:lnTo>
                    <a:pt x="80788" y="50049"/>
                  </a:lnTo>
                  <a:cubicBezTo>
                    <a:pt x="76650" y="41773"/>
                    <a:pt x="69753" y="36256"/>
                    <a:pt x="59901" y="36256"/>
                  </a:cubicBezTo>
                  <a:close/>
                  <a:moveTo>
                    <a:pt x="105812" y="19507"/>
                  </a:moveTo>
                  <a:lnTo>
                    <a:pt x="105812" y="19507"/>
                  </a:lnTo>
                  <a:cubicBezTo>
                    <a:pt x="105812" y="16748"/>
                    <a:pt x="103054" y="13990"/>
                    <a:pt x="100295" y="13990"/>
                  </a:cubicBezTo>
                  <a:cubicBezTo>
                    <a:pt x="87684" y="13990"/>
                    <a:pt x="87684" y="13990"/>
                    <a:pt x="87684" y="13990"/>
                  </a:cubicBezTo>
                  <a:cubicBezTo>
                    <a:pt x="84926" y="13990"/>
                    <a:pt x="82167" y="16748"/>
                    <a:pt x="82167" y="19507"/>
                  </a:cubicBezTo>
                  <a:cubicBezTo>
                    <a:pt x="82167" y="31921"/>
                    <a:pt x="82167" y="31921"/>
                    <a:pt x="82167" y="31921"/>
                  </a:cubicBezTo>
                  <a:cubicBezTo>
                    <a:pt x="82167" y="34876"/>
                    <a:pt x="84926" y="37635"/>
                    <a:pt x="87684" y="37635"/>
                  </a:cubicBezTo>
                  <a:cubicBezTo>
                    <a:pt x="100295" y="37635"/>
                    <a:pt x="100295" y="37635"/>
                    <a:pt x="100295" y="37635"/>
                  </a:cubicBezTo>
                  <a:cubicBezTo>
                    <a:pt x="103054" y="37635"/>
                    <a:pt x="105812" y="34876"/>
                    <a:pt x="105812" y="31921"/>
                  </a:cubicBezTo>
                  <a:lnTo>
                    <a:pt x="105812" y="19507"/>
                  </a:lnTo>
                  <a:close/>
                  <a:moveTo>
                    <a:pt x="105812" y="50049"/>
                  </a:moveTo>
                  <a:lnTo>
                    <a:pt x="105812" y="50049"/>
                  </a:lnTo>
                  <a:cubicBezTo>
                    <a:pt x="94778" y="50049"/>
                    <a:pt x="94778" y="50049"/>
                    <a:pt x="94778" y="50049"/>
                  </a:cubicBezTo>
                  <a:cubicBezTo>
                    <a:pt x="96157" y="53004"/>
                    <a:pt x="96157" y="57142"/>
                    <a:pt x="96157" y="59901"/>
                  </a:cubicBezTo>
                  <a:cubicBezTo>
                    <a:pt x="96157" y="79408"/>
                    <a:pt x="79408" y="96157"/>
                    <a:pt x="59901" y="96157"/>
                  </a:cubicBezTo>
                  <a:cubicBezTo>
                    <a:pt x="40394" y="96157"/>
                    <a:pt x="23645" y="79408"/>
                    <a:pt x="23645" y="59901"/>
                  </a:cubicBezTo>
                  <a:cubicBezTo>
                    <a:pt x="23645" y="57142"/>
                    <a:pt x="23645" y="53004"/>
                    <a:pt x="25024" y="50049"/>
                  </a:cubicBezTo>
                  <a:cubicBezTo>
                    <a:pt x="13990" y="50049"/>
                    <a:pt x="13990" y="50049"/>
                    <a:pt x="13990" y="50049"/>
                  </a:cubicBezTo>
                  <a:cubicBezTo>
                    <a:pt x="13990" y="100295"/>
                    <a:pt x="13990" y="100295"/>
                    <a:pt x="13990" y="100295"/>
                  </a:cubicBezTo>
                  <a:cubicBezTo>
                    <a:pt x="13990" y="103054"/>
                    <a:pt x="16748" y="105812"/>
                    <a:pt x="19507" y="105812"/>
                  </a:cubicBezTo>
                  <a:cubicBezTo>
                    <a:pt x="100295" y="105812"/>
                    <a:pt x="100295" y="105812"/>
                    <a:pt x="100295" y="105812"/>
                  </a:cubicBezTo>
                  <a:cubicBezTo>
                    <a:pt x="103054" y="105812"/>
                    <a:pt x="105812" y="103054"/>
                    <a:pt x="105812" y="100295"/>
                  </a:cubicBezTo>
                  <a:lnTo>
                    <a:pt x="105812" y="50049"/>
                  </a:ln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3" name="Shape 5020"/>
            <p:cNvSpPr/>
            <p:nvPr/>
          </p:nvSpPr>
          <p:spPr>
            <a:xfrm>
              <a:off x="1593112" y="3829050"/>
              <a:ext cx="130562" cy="106764"/>
            </a:xfrm>
            <a:custGeom>
              <a:avLst/>
              <a:gdLst/>
              <a:ahLst/>
              <a:cxnLst/>
              <a:rect l="0" t="0" r="0" b="0"/>
              <a:pathLst>
                <a:path w="120000" h="120000" extrusionOk="0">
                  <a:moveTo>
                    <a:pt x="81727" y="0"/>
                  </a:moveTo>
                  <a:lnTo>
                    <a:pt x="81727" y="0"/>
                  </a:lnTo>
                  <a:cubicBezTo>
                    <a:pt x="91495" y="0"/>
                    <a:pt x="95880" y="5322"/>
                    <a:pt x="101461" y="10403"/>
                  </a:cubicBezTo>
                  <a:cubicBezTo>
                    <a:pt x="105647" y="10403"/>
                    <a:pt x="111229" y="7016"/>
                    <a:pt x="114019" y="5322"/>
                  </a:cubicBezTo>
                  <a:cubicBezTo>
                    <a:pt x="115614" y="3629"/>
                    <a:pt x="115614" y="3629"/>
                    <a:pt x="117009" y="3629"/>
                  </a:cubicBezTo>
                  <a:cubicBezTo>
                    <a:pt x="115614" y="8709"/>
                    <a:pt x="112624" y="13790"/>
                    <a:pt x="108438" y="17177"/>
                  </a:cubicBezTo>
                  <a:cubicBezTo>
                    <a:pt x="108438" y="17177"/>
                    <a:pt x="107043" y="18870"/>
                    <a:pt x="105647" y="18870"/>
                  </a:cubicBezTo>
                  <a:lnTo>
                    <a:pt x="105647" y="18870"/>
                  </a:lnTo>
                  <a:cubicBezTo>
                    <a:pt x="111229" y="18870"/>
                    <a:pt x="115614" y="15483"/>
                    <a:pt x="119800" y="15483"/>
                  </a:cubicBezTo>
                  <a:lnTo>
                    <a:pt x="119800" y="15483"/>
                  </a:lnTo>
                  <a:cubicBezTo>
                    <a:pt x="118405" y="18870"/>
                    <a:pt x="115614" y="23951"/>
                    <a:pt x="111229" y="25645"/>
                  </a:cubicBezTo>
                  <a:cubicBezTo>
                    <a:pt x="109833" y="27338"/>
                    <a:pt x="109833" y="29274"/>
                    <a:pt x="108438" y="30967"/>
                  </a:cubicBezTo>
                  <a:cubicBezTo>
                    <a:pt x="108438" y="37741"/>
                    <a:pt x="108438" y="42822"/>
                    <a:pt x="107043" y="49596"/>
                  </a:cubicBezTo>
                  <a:cubicBezTo>
                    <a:pt x="100066" y="82258"/>
                    <a:pt x="84518" y="106209"/>
                    <a:pt x="59202" y="116370"/>
                  </a:cubicBezTo>
                  <a:cubicBezTo>
                    <a:pt x="49235" y="119758"/>
                    <a:pt x="33887" y="119758"/>
                    <a:pt x="23920" y="118064"/>
                  </a:cubicBezTo>
                  <a:cubicBezTo>
                    <a:pt x="18338" y="116370"/>
                    <a:pt x="14152" y="114677"/>
                    <a:pt x="8372" y="111290"/>
                  </a:cubicBezTo>
                  <a:cubicBezTo>
                    <a:pt x="6976" y="109596"/>
                    <a:pt x="4186" y="109596"/>
                    <a:pt x="2790" y="107903"/>
                  </a:cubicBezTo>
                  <a:cubicBezTo>
                    <a:pt x="1395" y="106209"/>
                    <a:pt x="1395" y="106209"/>
                    <a:pt x="0" y="106209"/>
                  </a:cubicBezTo>
                  <a:cubicBezTo>
                    <a:pt x="2790" y="106209"/>
                    <a:pt x="5581" y="106209"/>
                    <a:pt x="8372" y="106209"/>
                  </a:cubicBezTo>
                  <a:cubicBezTo>
                    <a:pt x="9966" y="106209"/>
                    <a:pt x="12757" y="106209"/>
                    <a:pt x="15548" y="104516"/>
                  </a:cubicBezTo>
                  <a:cubicBezTo>
                    <a:pt x="21129" y="102580"/>
                    <a:pt x="25315" y="100887"/>
                    <a:pt x="29501" y="99193"/>
                  </a:cubicBezTo>
                  <a:cubicBezTo>
                    <a:pt x="32491" y="97500"/>
                    <a:pt x="35282" y="95806"/>
                    <a:pt x="36677" y="92419"/>
                  </a:cubicBezTo>
                  <a:cubicBezTo>
                    <a:pt x="33887" y="92419"/>
                    <a:pt x="31096" y="92419"/>
                    <a:pt x="29501" y="92419"/>
                  </a:cubicBezTo>
                  <a:cubicBezTo>
                    <a:pt x="21129" y="89032"/>
                    <a:pt x="16943" y="82258"/>
                    <a:pt x="14152" y="71854"/>
                  </a:cubicBezTo>
                  <a:cubicBezTo>
                    <a:pt x="15548" y="73548"/>
                    <a:pt x="22524" y="73548"/>
                    <a:pt x="23920" y="71854"/>
                  </a:cubicBezTo>
                  <a:cubicBezTo>
                    <a:pt x="21129" y="71854"/>
                    <a:pt x="18338" y="70161"/>
                    <a:pt x="16943" y="68467"/>
                  </a:cubicBezTo>
                  <a:cubicBezTo>
                    <a:pt x="9966" y="63387"/>
                    <a:pt x="4186" y="54919"/>
                    <a:pt x="4186" y="42822"/>
                  </a:cubicBezTo>
                  <a:cubicBezTo>
                    <a:pt x="5581" y="42822"/>
                    <a:pt x="6976" y="42822"/>
                    <a:pt x="6976" y="44516"/>
                  </a:cubicBezTo>
                  <a:cubicBezTo>
                    <a:pt x="8372" y="44516"/>
                    <a:pt x="9966" y="44516"/>
                    <a:pt x="12757" y="46209"/>
                  </a:cubicBezTo>
                  <a:lnTo>
                    <a:pt x="15548" y="46209"/>
                  </a:lnTo>
                  <a:lnTo>
                    <a:pt x="15548" y="46209"/>
                  </a:lnTo>
                  <a:cubicBezTo>
                    <a:pt x="14152" y="44516"/>
                    <a:pt x="12757" y="42822"/>
                    <a:pt x="11362" y="41129"/>
                  </a:cubicBezTo>
                  <a:cubicBezTo>
                    <a:pt x="6976" y="34354"/>
                    <a:pt x="2790" y="25645"/>
                    <a:pt x="5581" y="13790"/>
                  </a:cubicBezTo>
                  <a:cubicBezTo>
                    <a:pt x="5581" y="10403"/>
                    <a:pt x="6976" y="8709"/>
                    <a:pt x="8372" y="7016"/>
                  </a:cubicBezTo>
                  <a:lnTo>
                    <a:pt x="8372" y="7016"/>
                  </a:lnTo>
                  <a:cubicBezTo>
                    <a:pt x="8372" y="7016"/>
                    <a:pt x="9966" y="8709"/>
                    <a:pt x="11362" y="8709"/>
                  </a:cubicBezTo>
                  <a:cubicBezTo>
                    <a:pt x="12757" y="12096"/>
                    <a:pt x="15548" y="15483"/>
                    <a:pt x="18338" y="17177"/>
                  </a:cubicBezTo>
                  <a:cubicBezTo>
                    <a:pt x="26710" y="25645"/>
                    <a:pt x="35282" y="30967"/>
                    <a:pt x="47840" y="36048"/>
                  </a:cubicBezTo>
                  <a:cubicBezTo>
                    <a:pt x="52026" y="36048"/>
                    <a:pt x="55016" y="37741"/>
                    <a:pt x="59202" y="37741"/>
                  </a:cubicBezTo>
                  <a:cubicBezTo>
                    <a:pt x="57807" y="32661"/>
                    <a:pt x="57807" y="27338"/>
                    <a:pt x="59202" y="23951"/>
                  </a:cubicBezTo>
                  <a:cubicBezTo>
                    <a:pt x="61993" y="13790"/>
                    <a:pt x="66179" y="7016"/>
                    <a:pt x="73355" y="3629"/>
                  </a:cubicBezTo>
                  <a:cubicBezTo>
                    <a:pt x="74750" y="1935"/>
                    <a:pt x="77541" y="1935"/>
                    <a:pt x="78936" y="1935"/>
                  </a:cubicBezTo>
                  <a:cubicBezTo>
                    <a:pt x="80332" y="1935"/>
                    <a:pt x="80332" y="0"/>
                    <a:pt x="81727" y="0"/>
                  </a:cubicBezTo>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grpSp>
        <p:nvGrpSpPr>
          <p:cNvPr id="24" name="Group 23"/>
          <p:cNvGrpSpPr/>
          <p:nvPr/>
        </p:nvGrpSpPr>
        <p:grpSpPr>
          <a:xfrm>
            <a:off x="6913353" y="2460297"/>
            <a:ext cx="923895" cy="131550"/>
            <a:chOff x="1593112" y="3816657"/>
            <a:chExt cx="923895" cy="131550"/>
          </a:xfrm>
        </p:grpSpPr>
        <p:sp>
          <p:nvSpPr>
            <p:cNvPr id="25" name="Shape 5015"/>
            <p:cNvSpPr/>
            <p:nvPr/>
          </p:nvSpPr>
          <p:spPr>
            <a:xfrm>
              <a:off x="2387399" y="3816657"/>
              <a:ext cx="129608" cy="131550"/>
            </a:xfrm>
            <a:custGeom>
              <a:avLst/>
              <a:gdLst/>
              <a:ahLst/>
              <a:cxnLst/>
              <a:rect l="0" t="0" r="0" b="0"/>
              <a:pathLst>
                <a:path w="120000" h="120000" extrusionOk="0">
                  <a:moveTo>
                    <a:pt x="83261" y="80788"/>
                  </a:moveTo>
                  <a:lnTo>
                    <a:pt x="83261" y="80788"/>
                  </a:lnTo>
                  <a:cubicBezTo>
                    <a:pt x="80266" y="83546"/>
                    <a:pt x="77470" y="86305"/>
                    <a:pt x="73277" y="87684"/>
                  </a:cubicBezTo>
                  <a:cubicBezTo>
                    <a:pt x="70482" y="89064"/>
                    <a:pt x="64891" y="89064"/>
                    <a:pt x="59101" y="89064"/>
                  </a:cubicBezTo>
                  <a:cubicBezTo>
                    <a:pt x="53510" y="89064"/>
                    <a:pt x="47920" y="89064"/>
                    <a:pt x="43727" y="86305"/>
                  </a:cubicBezTo>
                  <a:cubicBezTo>
                    <a:pt x="40732" y="84926"/>
                    <a:pt x="37936" y="82167"/>
                    <a:pt x="36539" y="80788"/>
                  </a:cubicBezTo>
                  <a:cubicBezTo>
                    <a:pt x="33743" y="78029"/>
                    <a:pt x="33743" y="75270"/>
                    <a:pt x="33743" y="72315"/>
                  </a:cubicBezTo>
                  <a:cubicBezTo>
                    <a:pt x="33743" y="70935"/>
                    <a:pt x="33743" y="69556"/>
                    <a:pt x="35141" y="68177"/>
                  </a:cubicBezTo>
                  <a:cubicBezTo>
                    <a:pt x="36539" y="66798"/>
                    <a:pt x="37936" y="66798"/>
                    <a:pt x="39334" y="66798"/>
                  </a:cubicBezTo>
                  <a:cubicBezTo>
                    <a:pt x="40732" y="66798"/>
                    <a:pt x="42129" y="66798"/>
                    <a:pt x="43727" y="68177"/>
                  </a:cubicBezTo>
                  <a:cubicBezTo>
                    <a:pt x="45124" y="68177"/>
                    <a:pt x="45124" y="69556"/>
                    <a:pt x="46522" y="72315"/>
                  </a:cubicBezTo>
                  <a:cubicBezTo>
                    <a:pt x="47920" y="73891"/>
                    <a:pt x="47920" y="75270"/>
                    <a:pt x="49317" y="76650"/>
                  </a:cubicBezTo>
                  <a:cubicBezTo>
                    <a:pt x="49317" y="76650"/>
                    <a:pt x="50715" y="78029"/>
                    <a:pt x="52113" y="79408"/>
                  </a:cubicBezTo>
                  <a:cubicBezTo>
                    <a:pt x="54908" y="79408"/>
                    <a:pt x="56306" y="79408"/>
                    <a:pt x="59101" y="79408"/>
                  </a:cubicBezTo>
                  <a:cubicBezTo>
                    <a:pt x="63494" y="79408"/>
                    <a:pt x="66289" y="79408"/>
                    <a:pt x="69084" y="78029"/>
                  </a:cubicBezTo>
                  <a:cubicBezTo>
                    <a:pt x="70482" y="76650"/>
                    <a:pt x="71880" y="75270"/>
                    <a:pt x="71880" y="72315"/>
                  </a:cubicBezTo>
                  <a:cubicBezTo>
                    <a:pt x="71880" y="70935"/>
                    <a:pt x="70482" y="69556"/>
                    <a:pt x="70482" y="68177"/>
                  </a:cubicBezTo>
                  <a:cubicBezTo>
                    <a:pt x="69084" y="66798"/>
                    <a:pt x="67687" y="66798"/>
                    <a:pt x="64891" y="65418"/>
                  </a:cubicBezTo>
                  <a:cubicBezTo>
                    <a:pt x="63494" y="65418"/>
                    <a:pt x="60499" y="64039"/>
                    <a:pt x="56306" y="64039"/>
                  </a:cubicBezTo>
                  <a:cubicBezTo>
                    <a:pt x="52113" y="62660"/>
                    <a:pt x="47920" y="61280"/>
                    <a:pt x="45124" y="59901"/>
                  </a:cubicBezTo>
                  <a:cubicBezTo>
                    <a:pt x="42129" y="59901"/>
                    <a:pt x="39334" y="57142"/>
                    <a:pt x="37936" y="55763"/>
                  </a:cubicBezTo>
                  <a:cubicBezTo>
                    <a:pt x="35141" y="53004"/>
                    <a:pt x="35141" y="50049"/>
                    <a:pt x="35141" y="45911"/>
                  </a:cubicBezTo>
                  <a:cubicBezTo>
                    <a:pt x="35141" y="43152"/>
                    <a:pt x="35141" y="40394"/>
                    <a:pt x="37936" y="37635"/>
                  </a:cubicBezTo>
                  <a:cubicBezTo>
                    <a:pt x="39334" y="34876"/>
                    <a:pt x="42129" y="33300"/>
                    <a:pt x="46522" y="31921"/>
                  </a:cubicBezTo>
                  <a:cubicBezTo>
                    <a:pt x="50715" y="30541"/>
                    <a:pt x="54908" y="30541"/>
                    <a:pt x="59101" y="30541"/>
                  </a:cubicBezTo>
                  <a:cubicBezTo>
                    <a:pt x="63494" y="30541"/>
                    <a:pt x="67687" y="30541"/>
                    <a:pt x="70482" y="31921"/>
                  </a:cubicBezTo>
                  <a:cubicBezTo>
                    <a:pt x="73277" y="31921"/>
                    <a:pt x="76073" y="33300"/>
                    <a:pt x="77470" y="34876"/>
                  </a:cubicBezTo>
                  <a:cubicBezTo>
                    <a:pt x="78868" y="36256"/>
                    <a:pt x="80266" y="37635"/>
                    <a:pt x="81663" y="40394"/>
                  </a:cubicBezTo>
                  <a:cubicBezTo>
                    <a:pt x="83261" y="41773"/>
                    <a:pt x="83261" y="43152"/>
                    <a:pt x="83261" y="44532"/>
                  </a:cubicBezTo>
                  <a:cubicBezTo>
                    <a:pt x="83261" y="45911"/>
                    <a:pt x="83261" y="47290"/>
                    <a:pt x="81663" y="48669"/>
                  </a:cubicBezTo>
                  <a:cubicBezTo>
                    <a:pt x="80266" y="50049"/>
                    <a:pt x="78868" y="50049"/>
                    <a:pt x="76073" y="50049"/>
                  </a:cubicBezTo>
                  <a:cubicBezTo>
                    <a:pt x="74675" y="50049"/>
                    <a:pt x="73277" y="50049"/>
                    <a:pt x="73277" y="48669"/>
                  </a:cubicBezTo>
                  <a:cubicBezTo>
                    <a:pt x="71880" y="48669"/>
                    <a:pt x="70482" y="47290"/>
                    <a:pt x="70482" y="45911"/>
                  </a:cubicBezTo>
                  <a:cubicBezTo>
                    <a:pt x="69084" y="44532"/>
                    <a:pt x="67687" y="41773"/>
                    <a:pt x="66289" y="41773"/>
                  </a:cubicBezTo>
                  <a:cubicBezTo>
                    <a:pt x="64891" y="40394"/>
                    <a:pt x="62096" y="39014"/>
                    <a:pt x="59101" y="39014"/>
                  </a:cubicBezTo>
                  <a:cubicBezTo>
                    <a:pt x="54908" y="39014"/>
                    <a:pt x="52113" y="40394"/>
                    <a:pt x="50715" y="41773"/>
                  </a:cubicBezTo>
                  <a:cubicBezTo>
                    <a:pt x="49317" y="43152"/>
                    <a:pt x="47920" y="44532"/>
                    <a:pt x="47920" y="45911"/>
                  </a:cubicBezTo>
                  <a:cubicBezTo>
                    <a:pt x="47920" y="45911"/>
                    <a:pt x="47920" y="47290"/>
                    <a:pt x="49317" y="47290"/>
                  </a:cubicBezTo>
                  <a:cubicBezTo>
                    <a:pt x="49317" y="48669"/>
                    <a:pt x="50715" y="48669"/>
                    <a:pt x="52113" y="50049"/>
                  </a:cubicBezTo>
                  <a:cubicBezTo>
                    <a:pt x="52113" y="50049"/>
                    <a:pt x="53510" y="51428"/>
                    <a:pt x="54908" y="51428"/>
                  </a:cubicBezTo>
                  <a:cubicBezTo>
                    <a:pt x="56306" y="51428"/>
                    <a:pt x="59101" y="51428"/>
                    <a:pt x="62096" y="53004"/>
                  </a:cubicBezTo>
                  <a:cubicBezTo>
                    <a:pt x="64891" y="53004"/>
                    <a:pt x="69084" y="54384"/>
                    <a:pt x="71880" y="55763"/>
                  </a:cubicBezTo>
                  <a:cubicBezTo>
                    <a:pt x="74675" y="55763"/>
                    <a:pt x="77470" y="57142"/>
                    <a:pt x="78868" y="58522"/>
                  </a:cubicBezTo>
                  <a:cubicBezTo>
                    <a:pt x="81663" y="59901"/>
                    <a:pt x="83261" y="61280"/>
                    <a:pt x="84658" y="64039"/>
                  </a:cubicBezTo>
                  <a:cubicBezTo>
                    <a:pt x="86056" y="65418"/>
                    <a:pt x="86056" y="68177"/>
                    <a:pt x="86056" y="70935"/>
                  </a:cubicBezTo>
                  <a:cubicBezTo>
                    <a:pt x="86056" y="75270"/>
                    <a:pt x="84658" y="78029"/>
                    <a:pt x="83261" y="80788"/>
                  </a:cubicBezTo>
                  <a:close/>
                  <a:moveTo>
                    <a:pt x="119800" y="89064"/>
                  </a:moveTo>
                  <a:lnTo>
                    <a:pt x="119800" y="89064"/>
                  </a:lnTo>
                  <a:cubicBezTo>
                    <a:pt x="119800" y="105812"/>
                    <a:pt x="105823" y="119802"/>
                    <a:pt x="90249" y="119802"/>
                  </a:cubicBezTo>
                  <a:cubicBezTo>
                    <a:pt x="81663" y="119802"/>
                    <a:pt x="74675" y="115665"/>
                    <a:pt x="69084" y="111330"/>
                  </a:cubicBezTo>
                  <a:cubicBezTo>
                    <a:pt x="66289" y="111330"/>
                    <a:pt x="63494" y="111330"/>
                    <a:pt x="59101" y="111330"/>
                  </a:cubicBezTo>
                  <a:cubicBezTo>
                    <a:pt x="30948" y="111330"/>
                    <a:pt x="6988" y="89064"/>
                    <a:pt x="6988" y="59901"/>
                  </a:cubicBezTo>
                  <a:cubicBezTo>
                    <a:pt x="6988" y="57142"/>
                    <a:pt x="6988" y="54384"/>
                    <a:pt x="8386" y="50049"/>
                  </a:cubicBezTo>
                  <a:cubicBezTo>
                    <a:pt x="2795" y="45911"/>
                    <a:pt x="0" y="37635"/>
                    <a:pt x="0" y="30541"/>
                  </a:cubicBezTo>
                  <a:cubicBezTo>
                    <a:pt x="0" y="13990"/>
                    <a:pt x="12579" y="0"/>
                    <a:pt x="29550" y="0"/>
                  </a:cubicBezTo>
                  <a:cubicBezTo>
                    <a:pt x="37936" y="0"/>
                    <a:pt x="45124" y="4137"/>
                    <a:pt x="50715" y="8275"/>
                  </a:cubicBezTo>
                  <a:cubicBezTo>
                    <a:pt x="53510" y="8275"/>
                    <a:pt x="56306" y="8275"/>
                    <a:pt x="59101" y="8275"/>
                  </a:cubicBezTo>
                  <a:cubicBezTo>
                    <a:pt x="88851" y="8275"/>
                    <a:pt x="112811" y="30541"/>
                    <a:pt x="112811" y="59901"/>
                  </a:cubicBezTo>
                  <a:cubicBezTo>
                    <a:pt x="112811" y="62660"/>
                    <a:pt x="111414" y="65418"/>
                    <a:pt x="111414" y="69556"/>
                  </a:cubicBezTo>
                  <a:cubicBezTo>
                    <a:pt x="117004" y="73891"/>
                    <a:pt x="119800" y="82167"/>
                    <a:pt x="119800" y="89064"/>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6" name="Shape 5018"/>
            <p:cNvSpPr/>
            <p:nvPr/>
          </p:nvSpPr>
          <p:spPr>
            <a:xfrm>
              <a:off x="2155992" y="3816657"/>
              <a:ext cx="81006" cy="131550"/>
            </a:xfrm>
            <a:custGeom>
              <a:avLst/>
              <a:gdLst/>
              <a:ahLst/>
              <a:cxnLst/>
              <a:rect l="0" t="0" r="0" b="0"/>
              <a:pathLst>
                <a:path w="120000" h="120000" extrusionOk="0">
                  <a:moveTo>
                    <a:pt x="119680" y="112709"/>
                  </a:moveTo>
                  <a:lnTo>
                    <a:pt x="119680" y="112709"/>
                  </a:lnTo>
                  <a:cubicBezTo>
                    <a:pt x="110744" y="115665"/>
                    <a:pt x="103723" y="117044"/>
                    <a:pt x="97021" y="118423"/>
                  </a:cubicBezTo>
                  <a:cubicBezTo>
                    <a:pt x="90319" y="118423"/>
                    <a:pt x="83617" y="119802"/>
                    <a:pt x="76914" y="119802"/>
                  </a:cubicBezTo>
                  <a:cubicBezTo>
                    <a:pt x="67659" y="119802"/>
                    <a:pt x="60957" y="118423"/>
                    <a:pt x="54255" y="117044"/>
                  </a:cubicBezTo>
                  <a:cubicBezTo>
                    <a:pt x="49787" y="115665"/>
                    <a:pt x="43085" y="114285"/>
                    <a:pt x="38297" y="111330"/>
                  </a:cubicBezTo>
                  <a:cubicBezTo>
                    <a:pt x="33829" y="108571"/>
                    <a:pt x="29361" y="105812"/>
                    <a:pt x="27127" y="103054"/>
                  </a:cubicBezTo>
                  <a:cubicBezTo>
                    <a:pt x="27127" y="100295"/>
                    <a:pt x="24893" y="96157"/>
                    <a:pt x="24893" y="90443"/>
                  </a:cubicBezTo>
                  <a:cubicBezTo>
                    <a:pt x="24893" y="48669"/>
                    <a:pt x="24893" y="48669"/>
                    <a:pt x="24893" y="48669"/>
                  </a:cubicBezTo>
                  <a:cubicBezTo>
                    <a:pt x="0" y="48669"/>
                    <a:pt x="0" y="48669"/>
                    <a:pt x="0" y="48669"/>
                  </a:cubicBezTo>
                  <a:cubicBezTo>
                    <a:pt x="0" y="31921"/>
                    <a:pt x="0" y="31921"/>
                    <a:pt x="0" y="31921"/>
                  </a:cubicBezTo>
                  <a:cubicBezTo>
                    <a:pt x="7021" y="30541"/>
                    <a:pt x="15957" y="29162"/>
                    <a:pt x="20425" y="26403"/>
                  </a:cubicBezTo>
                  <a:cubicBezTo>
                    <a:pt x="27127" y="22266"/>
                    <a:pt x="31595" y="19507"/>
                    <a:pt x="33829" y="15369"/>
                  </a:cubicBezTo>
                  <a:cubicBezTo>
                    <a:pt x="36063" y="11034"/>
                    <a:pt x="38297" y="6896"/>
                    <a:pt x="40531" y="0"/>
                  </a:cubicBezTo>
                  <a:cubicBezTo>
                    <a:pt x="67659" y="0"/>
                    <a:pt x="67659" y="0"/>
                    <a:pt x="67659" y="0"/>
                  </a:cubicBezTo>
                  <a:cubicBezTo>
                    <a:pt x="67659" y="27783"/>
                    <a:pt x="67659" y="27783"/>
                    <a:pt x="67659" y="27783"/>
                  </a:cubicBezTo>
                  <a:cubicBezTo>
                    <a:pt x="112978" y="27783"/>
                    <a:pt x="112978" y="27783"/>
                    <a:pt x="112978" y="27783"/>
                  </a:cubicBezTo>
                  <a:cubicBezTo>
                    <a:pt x="112978" y="48669"/>
                    <a:pt x="112978" y="48669"/>
                    <a:pt x="112978" y="48669"/>
                  </a:cubicBezTo>
                  <a:cubicBezTo>
                    <a:pt x="67659" y="48669"/>
                    <a:pt x="67659" y="48669"/>
                    <a:pt x="67659" y="48669"/>
                  </a:cubicBezTo>
                  <a:cubicBezTo>
                    <a:pt x="67659" y="79408"/>
                    <a:pt x="67659" y="79408"/>
                    <a:pt x="67659" y="79408"/>
                  </a:cubicBezTo>
                  <a:cubicBezTo>
                    <a:pt x="67659" y="86305"/>
                    <a:pt x="67659" y="90443"/>
                    <a:pt x="69893" y="91822"/>
                  </a:cubicBezTo>
                  <a:cubicBezTo>
                    <a:pt x="69893" y="94581"/>
                    <a:pt x="72446" y="96157"/>
                    <a:pt x="76914" y="97536"/>
                  </a:cubicBezTo>
                  <a:cubicBezTo>
                    <a:pt x="81382" y="98916"/>
                    <a:pt x="85851" y="100295"/>
                    <a:pt x="90319" y="100295"/>
                  </a:cubicBezTo>
                  <a:cubicBezTo>
                    <a:pt x="101489" y="100295"/>
                    <a:pt x="110744" y="97536"/>
                    <a:pt x="119680" y="94581"/>
                  </a:cubicBezTo>
                  <a:lnTo>
                    <a:pt x="119680" y="112709"/>
                  </a:lnTo>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7" name="Shape 5019"/>
            <p:cNvSpPr/>
            <p:nvPr/>
          </p:nvSpPr>
          <p:spPr>
            <a:xfrm>
              <a:off x="1874075" y="3816657"/>
              <a:ext cx="131516" cy="131550"/>
            </a:xfrm>
            <a:custGeom>
              <a:avLst/>
              <a:gdLst/>
              <a:ahLst/>
              <a:cxnLst/>
              <a:rect l="0" t="0" r="0" b="0"/>
              <a:pathLst>
                <a:path w="120000" h="120000" extrusionOk="0">
                  <a:moveTo>
                    <a:pt x="104433" y="119802"/>
                  </a:moveTo>
                  <a:lnTo>
                    <a:pt x="104433" y="119802"/>
                  </a:lnTo>
                  <a:cubicBezTo>
                    <a:pt x="15369" y="119802"/>
                    <a:pt x="15369" y="119802"/>
                    <a:pt x="15369" y="119802"/>
                  </a:cubicBezTo>
                  <a:cubicBezTo>
                    <a:pt x="7093" y="119802"/>
                    <a:pt x="0" y="112709"/>
                    <a:pt x="0" y="104433"/>
                  </a:cubicBezTo>
                  <a:cubicBezTo>
                    <a:pt x="0" y="15369"/>
                    <a:pt x="0" y="15369"/>
                    <a:pt x="0" y="15369"/>
                  </a:cubicBezTo>
                  <a:cubicBezTo>
                    <a:pt x="0" y="6896"/>
                    <a:pt x="7093" y="0"/>
                    <a:pt x="15369" y="0"/>
                  </a:cubicBezTo>
                  <a:cubicBezTo>
                    <a:pt x="104433" y="0"/>
                    <a:pt x="104433" y="0"/>
                    <a:pt x="104433" y="0"/>
                  </a:cubicBezTo>
                  <a:cubicBezTo>
                    <a:pt x="112906" y="0"/>
                    <a:pt x="119802" y="6896"/>
                    <a:pt x="119802" y="15369"/>
                  </a:cubicBezTo>
                  <a:cubicBezTo>
                    <a:pt x="119802" y="104433"/>
                    <a:pt x="119802" y="104433"/>
                    <a:pt x="119802" y="104433"/>
                  </a:cubicBezTo>
                  <a:cubicBezTo>
                    <a:pt x="119802" y="112709"/>
                    <a:pt x="112906" y="119802"/>
                    <a:pt x="104433" y="119802"/>
                  </a:cubicBezTo>
                  <a:close/>
                  <a:moveTo>
                    <a:pt x="59901" y="36256"/>
                  </a:moveTo>
                  <a:lnTo>
                    <a:pt x="59901" y="36256"/>
                  </a:lnTo>
                  <a:cubicBezTo>
                    <a:pt x="50049" y="36256"/>
                    <a:pt x="43152" y="41773"/>
                    <a:pt x="39014" y="50049"/>
                  </a:cubicBezTo>
                  <a:lnTo>
                    <a:pt x="39014" y="50049"/>
                  </a:lnTo>
                  <a:lnTo>
                    <a:pt x="39014" y="50049"/>
                  </a:lnTo>
                  <a:cubicBezTo>
                    <a:pt x="39014" y="51428"/>
                    <a:pt x="39014" y="51428"/>
                    <a:pt x="37635" y="51428"/>
                  </a:cubicBezTo>
                  <a:lnTo>
                    <a:pt x="37635" y="53004"/>
                  </a:lnTo>
                  <a:lnTo>
                    <a:pt x="37635" y="54384"/>
                  </a:lnTo>
                  <a:cubicBezTo>
                    <a:pt x="37635" y="54384"/>
                    <a:pt x="37635" y="54384"/>
                    <a:pt x="37635" y="55763"/>
                  </a:cubicBezTo>
                  <a:cubicBezTo>
                    <a:pt x="37635" y="55763"/>
                    <a:pt x="37635" y="55763"/>
                    <a:pt x="37635" y="57142"/>
                  </a:cubicBezTo>
                  <a:lnTo>
                    <a:pt x="37635" y="57142"/>
                  </a:lnTo>
                  <a:cubicBezTo>
                    <a:pt x="37635" y="58522"/>
                    <a:pt x="36256" y="58522"/>
                    <a:pt x="36256" y="59901"/>
                  </a:cubicBezTo>
                  <a:cubicBezTo>
                    <a:pt x="36256" y="72315"/>
                    <a:pt x="47290" y="83546"/>
                    <a:pt x="59901" y="83546"/>
                  </a:cubicBezTo>
                  <a:cubicBezTo>
                    <a:pt x="72512" y="83546"/>
                    <a:pt x="83546" y="72315"/>
                    <a:pt x="83546" y="59901"/>
                  </a:cubicBezTo>
                  <a:cubicBezTo>
                    <a:pt x="83546" y="58522"/>
                    <a:pt x="82167" y="58522"/>
                    <a:pt x="82167" y="57142"/>
                  </a:cubicBezTo>
                  <a:lnTo>
                    <a:pt x="82167" y="57142"/>
                  </a:lnTo>
                  <a:cubicBezTo>
                    <a:pt x="82167" y="55763"/>
                    <a:pt x="82167" y="55763"/>
                    <a:pt x="82167" y="55763"/>
                  </a:cubicBezTo>
                  <a:cubicBezTo>
                    <a:pt x="82167" y="54384"/>
                    <a:pt x="82167" y="54384"/>
                    <a:pt x="82167" y="54384"/>
                  </a:cubicBezTo>
                  <a:lnTo>
                    <a:pt x="82167" y="53004"/>
                  </a:lnTo>
                  <a:lnTo>
                    <a:pt x="82167" y="51428"/>
                  </a:lnTo>
                  <a:cubicBezTo>
                    <a:pt x="80788" y="51428"/>
                    <a:pt x="80788" y="51428"/>
                    <a:pt x="80788" y="50049"/>
                  </a:cubicBezTo>
                  <a:lnTo>
                    <a:pt x="80788" y="50049"/>
                  </a:lnTo>
                  <a:lnTo>
                    <a:pt x="80788" y="50049"/>
                  </a:lnTo>
                  <a:cubicBezTo>
                    <a:pt x="76650" y="41773"/>
                    <a:pt x="69753" y="36256"/>
                    <a:pt x="59901" y="36256"/>
                  </a:cubicBezTo>
                  <a:close/>
                  <a:moveTo>
                    <a:pt x="105812" y="19507"/>
                  </a:moveTo>
                  <a:lnTo>
                    <a:pt x="105812" y="19507"/>
                  </a:lnTo>
                  <a:cubicBezTo>
                    <a:pt x="105812" y="16748"/>
                    <a:pt x="103054" y="13990"/>
                    <a:pt x="100295" y="13990"/>
                  </a:cubicBezTo>
                  <a:cubicBezTo>
                    <a:pt x="87684" y="13990"/>
                    <a:pt x="87684" y="13990"/>
                    <a:pt x="87684" y="13990"/>
                  </a:cubicBezTo>
                  <a:cubicBezTo>
                    <a:pt x="84926" y="13990"/>
                    <a:pt x="82167" y="16748"/>
                    <a:pt x="82167" y="19507"/>
                  </a:cubicBezTo>
                  <a:cubicBezTo>
                    <a:pt x="82167" y="31921"/>
                    <a:pt x="82167" y="31921"/>
                    <a:pt x="82167" y="31921"/>
                  </a:cubicBezTo>
                  <a:cubicBezTo>
                    <a:pt x="82167" y="34876"/>
                    <a:pt x="84926" y="37635"/>
                    <a:pt x="87684" y="37635"/>
                  </a:cubicBezTo>
                  <a:cubicBezTo>
                    <a:pt x="100295" y="37635"/>
                    <a:pt x="100295" y="37635"/>
                    <a:pt x="100295" y="37635"/>
                  </a:cubicBezTo>
                  <a:cubicBezTo>
                    <a:pt x="103054" y="37635"/>
                    <a:pt x="105812" y="34876"/>
                    <a:pt x="105812" y="31921"/>
                  </a:cubicBezTo>
                  <a:lnTo>
                    <a:pt x="105812" y="19507"/>
                  </a:lnTo>
                  <a:close/>
                  <a:moveTo>
                    <a:pt x="105812" y="50049"/>
                  </a:moveTo>
                  <a:lnTo>
                    <a:pt x="105812" y="50049"/>
                  </a:lnTo>
                  <a:cubicBezTo>
                    <a:pt x="94778" y="50049"/>
                    <a:pt x="94778" y="50049"/>
                    <a:pt x="94778" y="50049"/>
                  </a:cubicBezTo>
                  <a:cubicBezTo>
                    <a:pt x="96157" y="53004"/>
                    <a:pt x="96157" y="57142"/>
                    <a:pt x="96157" y="59901"/>
                  </a:cubicBezTo>
                  <a:cubicBezTo>
                    <a:pt x="96157" y="79408"/>
                    <a:pt x="79408" y="96157"/>
                    <a:pt x="59901" y="96157"/>
                  </a:cubicBezTo>
                  <a:cubicBezTo>
                    <a:pt x="40394" y="96157"/>
                    <a:pt x="23645" y="79408"/>
                    <a:pt x="23645" y="59901"/>
                  </a:cubicBezTo>
                  <a:cubicBezTo>
                    <a:pt x="23645" y="57142"/>
                    <a:pt x="23645" y="53004"/>
                    <a:pt x="25024" y="50049"/>
                  </a:cubicBezTo>
                  <a:cubicBezTo>
                    <a:pt x="13990" y="50049"/>
                    <a:pt x="13990" y="50049"/>
                    <a:pt x="13990" y="50049"/>
                  </a:cubicBezTo>
                  <a:cubicBezTo>
                    <a:pt x="13990" y="100295"/>
                    <a:pt x="13990" y="100295"/>
                    <a:pt x="13990" y="100295"/>
                  </a:cubicBezTo>
                  <a:cubicBezTo>
                    <a:pt x="13990" y="103054"/>
                    <a:pt x="16748" y="105812"/>
                    <a:pt x="19507" y="105812"/>
                  </a:cubicBezTo>
                  <a:cubicBezTo>
                    <a:pt x="100295" y="105812"/>
                    <a:pt x="100295" y="105812"/>
                    <a:pt x="100295" y="105812"/>
                  </a:cubicBezTo>
                  <a:cubicBezTo>
                    <a:pt x="103054" y="105812"/>
                    <a:pt x="105812" y="103054"/>
                    <a:pt x="105812" y="100295"/>
                  </a:cubicBezTo>
                  <a:lnTo>
                    <a:pt x="105812" y="50049"/>
                  </a:ln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8" name="Shape 5020"/>
            <p:cNvSpPr/>
            <p:nvPr/>
          </p:nvSpPr>
          <p:spPr>
            <a:xfrm>
              <a:off x="1593112" y="3829050"/>
              <a:ext cx="130562" cy="106764"/>
            </a:xfrm>
            <a:custGeom>
              <a:avLst/>
              <a:gdLst/>
              <a:ahLst/>
              <a:cxnLst/>
              <a:rect l="0" t="0" r="0" b="0"/>
              <a:pathLst>
                <a:path w="120000" h="120000" extrusionOk="0">
                  <a:moveTo>
                    <a:pt x="81727" y="0"/>
                  </a:moveTo>
                  <a:lnTo>
                    <a:pt x="81727" y="0"/>
                  </a:lnTo>
                  <a:cubicBezTo>
                    <a:pt x="91495" y="0"/>
                    <a:pt x="95880" y="5322"/>
                    <a:pt x="101461" y="10403"/>
                  </a:cubicBezTo>
                  <a:cubicBezTo>
                    <a:pt x="105647" y="10403"/>
                    <a:pt x="111229" y="7016"/>
                    <a:pt x="114019" y="5322"/>
                  </a:cubicBezTo>
                  <a:cubicBezTo>
                    <a:pt x="115614" y="3629"/>
                    <a:pt x="115614" y="3629"/>
                    <a:pt x="117009" y="3629"/>
                  </a:cubicBezTo>
                  <a:cubicBezTo>
                    <a:pt x="115614" y="8709"/>
                    <a:pt x="112624" y="13790"/>
                    <a:pt x="108438" y="17177"/>
                  </a:cubicBezTo>
                  <a:cubicBezTo>
                    <a:pt x="108438" y="17177"/>
                    <a:pt x="107043" y="18870"/>
                    <a:pt x="105647" y="18870"/>
                  </a:cubicBezTo>
                  <a:lnTo>
                    <a:pt x="105647" y="18870"/>
                  </a:lnTo>
                  <a:cubicBezTo>
                    <a:pt x="111229" y="18870"/>
                    <a:pt x="115614" y="15483"/>
                    <a:pt x="119800" y="15483"/>
                  </a:cubicBezTo>
                  <a:lnTo>
                    <a:pt x="119800" y="15483"/>
                  </a:lnTo>
                  <a:cubicBezTo>
                    <a:pt x="118405" y="18870"/>
                    <a:pt x="115614" y="23951"/>
                    <a:pt x="111229" y="25645"/>
                  </a:cubicBezTo>
                  <a:cubicBezTo>
                    <a:pt x="109833" y="27338"/>
                    <a:pt x="109833" y="29274"/>
                    <a:pt x="108438" y="30967"/>
                  </a:cubicBezTo>
                  <a:cubicBezTo>
                    <a:pt x="108438" y="37741"/>
                    <a:pt x="108438" y="42822"/>
                    <a:pt x="107043" y="49596"/>
                  </a:cubicBezTo>
                  <a:cubicBezTo>
                    <a:pt x="100066" y="82258"/>
                    <a:pt x="84518" y="106209"/>
                    <a:pt x="59202" y="116370"/>
                  </a:cubicBezTo>
                  <a:cubicBezTo>
                    <a:pt x="49235" y="119758"/>
                    <a:pt x="33887" y="119758"/>
                    <a:pt x="23920" y="118064"/>
                  </a:cubicBezTo>
                  <a:cubicBezTo>
                    <a:pt x="18338" y="116370"/>
                    <a:pt x="14152" y="114677"/>
                    <a:pt x="8372" y="111290"/>
                  </a:cubicBezTo>
                  <a:cubicBezTo>
                    <a:pt x="6976" y="109596"/>
                    <a:pt x="4186" y="109596"/>
                    <a:pt x="2790" y="107903"/>
                  </a:cubicBezTo>
                  <a:cubicBezTo>
                    <a:pt x="1395" y="106209"/>
                    <a:pt x="1395" y="106209"/>
                    <a:pt x="0" y="106209"/>
                  </a:cubicBezTo>
                  <a:cubicBezTo>
                    <a:pt x="2790" y="106209"/>
                    <a:pt x="5581" y="106209"/>
                    <a:pt x="8372" y="106209"/>
                  </a:cubicBezTo>
                  <a:cubicBezTo>
                    <a:pt x="9966" y="106209"/>
                    <a:pt x="12757" y="106209"/>
                    <a:pt x="15548" y="104516"/>
                  </a:cubicBezTo>
                  <a:cubicBezTo>
                    <a:pt x="21129" y="102580"/>
                    <a:pt x="25315" y="100887"/>
                    <a:pt x="29501" y="99193"/>
                  </a:cubicBezTo>
                  <a:cubicBezTo>
                    <a:pt x="32491" y="97500"/>
                    <a:pt x="35282" y="95806"/>
                    <a:pt x="36677" y="92419"/>
                  </a:cubicBezTo>
                  <a:cubicBezTo>
                    <a:pt x="33887" y="92419"/>
                    <a:pt x="31096" y="92419"/>
                    <a:pt x="29501" y="92419"/>
                  </a:cubicBezTo>
                  <a:cubicBezTo>
                    <a:pt x="21129" y="89032"/>
                    <a:pt x="16943" y="82258"/>
                    <a:pt x="14152" y="71854"/>
                  </a:cubicBezTo>
                  <a:cubicBezTo>
                    <a:pt x="15548" y="73548"/>
                    <a:pt x="22524" y="73548"/>
                    <a:pt x="23920" y="71854"/>
                  </a:cubicBezTo>
                  <a:cubicBezTo>
                    <a:pt x="21129" y="71854"/>
                    <a:pt x="18338" y="70161"/>
                    <a:pt x="16943" y="68467"/>
                  </a:cubicBezTo>
                  <a:cubicBezTo>
                    <a:pt x="9966" y="63387"/>
                    <a:pt x="4186" y="54919"/>
                    <a:pt x="4186" y="42822"/>
                  </a:cubicBezTo>
                  <a:cubicBezTo>
                    <a:pt x="5581" y="42822"/>
                    <a:pt x="6976" y="42822"/>
                    <a:pt x="6976" y="44516"/>
                  </a:cubicBezTo>
                  <a:cubicBezTo>
                    <a:pt x="8372" y="44516"/>
                    <a:pt x="9966" y="44516"/>
                    <a:pt x="12757" y="46209"/>
                  </a:cubicBezTo>
                  <a:lnTo>
                    <a:pt x="15548" y="46209"/>
                  </a:lnTo>
                  <a:lnTo>
                    <a:pt x="15548" y="46209"/>
                  </a:lnTo>
                  <a:cubicBezTo>
                    <a:pt x="14152" y="44516"/>
                    <a:pt x="12757" y="42822"/>
                    <a:pt x="11362" y="41129"/>
                  </a:cubicBezTo>
                  <a:cubicBezTo>
                    <a:pt x="6976" y="34354"/>
                    <a:pt x="2790" y="25645"/>
                    <a:pt x="5581" y="13790"/>
                  </a:cubicBezTo>
                  <a:cubicBezTo>
                    <a:pt x="5581" y="10403"/>
                    <a:pt x="6976" y="8709"/>
                    <a:pt x="8372" y="7016"/>
                  </a:cubicBezTo>
                  <a:lnTo>
                    <a:pt x="8372" y="7016"/>
                  </a:lnTo>
                  <a:cubicBezTo>
                    <a:pt x="8372" y="7016"/>
                    <a:pt x="9966" y="8709"/>
                    <a:pt x="11362" y="8709"/>
                  </a:cubicBezTo>
                  <a:cubicBezTo>
                    <a:pt x="12757" y="12096"/>
                    <a:pt x="15548" y="15483"/>
                    <a:pt x="18338" y="17177"/>
                  </a:cubicBezTo>
                  <a:cubicBezTo>
                    <a:pt x="26710" y="25645"/>
                    <a:pt x="35282" y="30967"/>
                    <a:pt x="47840" y="36048"/>
                  </a:cubicBezTo>
                  <a:cubicBezTo>
                    <a:pt x="52026" y="36048"/>
                    <a:pt x="55016" y="37741"/>
                    <a:pt x="59202" y="37741"/>
                  </a:cubicBezTo>
                  <a:cubicBezTo>
                    <a:pt x="57807" y="32661"/>
                    <a:pt x="57807" y="27338"/>
                    <a:pt x="59202" y="23951"/>
                  </a:cubicBezTo>
                  <a:cubicBezTo>
                    <a:pt x="61993" y="13790"/>
                    <a:pt x="66179" y="7016"/>
                    <a:pt x="73355" y="3629"/>
                  </a:cubicBezTo>
                  <a:cubicBezTo>
                    <a:pt x="74750" y="1935"/>
                    <a:pt x="77541" y="1935"/>
                    <a:pt x="78936" y="1935"/>
                  </a:cubicBezTo>
                  <a:cubicBezTo>
                    <a:pt x="80332" y="1935"/>
                    <a:pt x="80332" y="0"/>
                    <a:pt x="81727" y="0"/>
                  </a:cubicBezTo>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grpSp>
        <p:nvGrpSpPr>
          <p:cNvPr id="29" name="Group 28"/>
          <p:cNvGrpSpPr/>
          <p:nvPr/>
        </p:nvGrpSpPr>
        <p:grpSpPr>
          <a:xfrm>
            <a:off x="9468101" y="2460297"/>
            <a:ext cx="923895" cy="131550"/>
            <a:chOff x="1593112" y="3816657"/>
            <a:chExt cx="923895" cy="131550"/>
          </a:xfrm>
        </p:grpSpPr>
        <p:sp>
          <p:nvSpPr>
            <p:cNvPr id="30" name="Shape 5015"/>
            <p:cNvSpPr/>
            <p:nvPr/>
          </p:nvSpPr>
          <p:spPr>
            <a:xfrm>
              <a:off x="2387399" y="3816657"/>
              <a:ext cx="129608" cy="131550"/>
            </a:xfrm>
            <a:custGeom>
              <a:avLst/>
              <a:gdLst/>
              <a:ahLst/>
              <a:cxnLst/>
              <a:rect l="0" t="0" r="0" b="0"/>
              <a:pathLst>
                <a:path w="120000" h="120000" extrusionOk="0">
                  <a:moveTo>
                    <a:pt x="83261" y="80788"/>
                  </a:moveTo>
                  <a:lnTo>
                    <a:pt x="83261" y="80788"/>
                  </a:lnTo>
                  <a:cubicBezTo>
                    <a:pt x="80266" y="83546"/>
                    <a:pt x="77470" y="86305"/>
                    <a:pt x="73277" y="87684"/>
                  </a:cubicBezTo>
                  <a:cubicBezTo>
                    <a:pt x="70482" y="89064"/>
                    <a:pt x="64891" y="89064"/>
                    <a:pt x="59101" y="89064"/>
                  </a:cubicBezTo>
                  <a:cubicBezTo>
                    <a:pt x="53510" y="89064"/>
                    <a:pt x="47920" y="89064"/>
                    <a:pt x="43727" y="86305"/>
                  </a:cubicBezTo>
                  <a:cubicBezTo>
                    <a:pt x="40732" y="84926"/>
                    <a:pt x="37936" y="82167"/>
                    <a:pt x="36539" y="80788"/>
                  </a:cubicBezTo>
                  <a:cubicBezTo>
                    <a:pt x="33743" y="78029"/>
                    <a:pt x="33743" y="75270"/>
                    <a:pt x="33743" y="72315"/>
                  </a:cubicBezTo>
                  <a:cubicBezTo>
                    <a:pt x="33743" y="70935"/>
                    <a:pt x="33743" y="69556"/>
                    <a:pt x="35141" y="68177"/>
                  </a:cubicBezTo>
                  <a:cubicBezTo>
                    <a:pt x="36539" y="66798"/>
                    <a:pt x="37936" y="66798"/>
                    <a:pt x="39334" y="66798"/>
                  </a:cubicBezTo>
                  <a:cubicBezTo>
                    <a:pt x="40732" y="66798"/>
                    <a:pt x="42129" y="66798"/>
                    <a:pt x="43727" y="68177"/>
                  </a:cubicBezTo>
                  <a:cubicBezTo>
                    <a:pt x="45124" y="68177"/>
                    <a:pt x="45124" y="69556"/>
                    <a:pt x="46522" y="72315"/>
                  </a:cubicBezTo>
                  <a:cubicBezTo>
                    <a:pt x="47920" y="73891"/>
                    <a:pt x="47920" y="75270"/>
                    <a:pt x="49317" y="76650"/>
                  </a:cubicBezTo>
                  <a:cubicBezTo>
                    <a:pt x="49317" y="76650"/>
                    <a:pt x="50715" y="78029"/>
                    <a:pt x="52113" y="79408"/>
                  </a:cubicBezTo>
                  <a:cubicBezTo>
                    <a:pt x="54908" y="79408"/>
                    <a:pt x="56306" y="79408"/>
                    <a:pt x="59101" y="79408"/>
                  </a:cubicBezTo>
                  <a:cubicBezTo>
                    <a:pt x="63494" y="79408"/>
                    <a:pt x="66289" y="79408"/>
                    <a:pt x="69084" y="78029"/>
                  </a:cubicBezTo>
                  <a:cubicBezTo>
                    <a:pt x="70482" y="76650"/>
                    <a:pt x="71880" y="75270"/>
                    <a:pt x="71880" y="72315"/>
                  </a:cubicBezTo>
                  <a:cubicBezTo>
                    <a:pt x="71880" y="70935"/>
                    <a:pt x="70482" y="69556"/>
                    <a:pt x="70482" y="68177"/>
                  </a:cubicBezTo>
                  <a:cubicBezTo>
                    <a:pt x="69084" y="66798"/>
                    <a:pt x="67687" y="66798"/>
                    <a:pt x="64891" y="65418"/>
                  </a:cubicBezTo>
                  <a:cubicBezTo>
                    <a:pt x="63494" y="65418"/>
                    <a:pt x="60499" y="64039"/>
                    <a:pt x="56306" y="64039"/>
                  </a:cubicBezTo>
                  <a:cubicBezTo>
                    <a:pt x="52113" y="62660"/>
                    <a:pt x="47920" y="61280"/>
                    <a:pt x="45124" y="59901"/>
                  </a:cubicBezTo>
                  <a:cubicBezTo>
                    <a:pt x="42129" y="59901"/>
                    <a:pt x="39334" y="57142"/>
                    <a:pt x="37936" y="55763"/>
                  </a:cubicBezTo>
                  <a:cubicBezTo>
                    <a:pt x="35141" y="53004"/>
                    <a:pt x="35141" y="50049"/>
                    <a:pt x="35141" y="45911"/>
                  </a:cubicBezTo>
                  <a:cubicBezTo>
                    <a:pt x="35141" y="43152"/>
                    <a:pt x="35141" y="40394"/>
                    <a:pt x="37936" y="37635"/>
                  </a:cubicBezTo>
                  <a:cubicBezTo>
                    <a:pt x="39334" y="34876"/>
                    <a:pt x="42129" y="33300"/>
                    <a:pt x="46522" y="31921"/>
                  </a:cubicBezTo>
                  <a:cubicBezTo>
                    <a:pt x="50715" y="30541"/>
                    <a:pt x="54908" y="30541"/>
                    <a:pt x="59101" y="30541"/>
                  </a:cubicBezTo>
                  <a:cubicBezTo>
                    <a:pt x="63494" y="30541"/>
                    <a:pt x="67687" y="30541"/>
                    <a:pt x="70482" y="31921"/>
                  </a:cubicBezTo>
                  <a:cubicBezTo>
                    <a:pt x="73277" y="31921"/>
                    <a:pt x="76073" y="33300"/>
                    <a:pt x="77470" y="34876"/>
                  </a:cubicBezTo>
                  <a:cubicBezTo>
                    <a:pt x="78868" y="36256"/>
                    <a:pt x="80266" y="37635"/>
                    <a:pt x="81663" y="40394"/>
                  </a:cubicBezTo>
                  <a:cubicBezTo>
                    <a:pt x="83261" y="41773"/>
                    <a:pt x="83261" y="43152"/>
                    <a:pt x="83261" y="44532"/>
                  </a:cubicBezTo>
                  <a:cubicBezTo>
                    <a:pt x="83261" y="45911"/>
                    <a:pt x="83261" y="47290"/>
                    <a:pt x="81663" y="48669"/>
                  </a:cubicBezTo>
                  <a:cubicBezTo>
                    <a:pt x="80266" y="50049"/>
                    <a:pt x="78868" y="50049"/>
                    <a:pt x="76073" y="50049"/>
                  </a:cubicBezTo>
                  <a:cubicBezTo>
                    <a:pt x="74675" y="50049"/>
                    <a:pt x="73277" y="50049"/>
                    <a:pt x="73277" y="48669"/>
                  </a:cubicBezTo>
                  <a:cubicBezTo>
                    <a:pt x="71880" y="48669"/>
                    <a:pt x="70482" y="47290"/>
                    <a:pt x="70482" y="45911"/>
                  </a:cubicBezTo>
                  <a:cubicBezTo>
                    <a:pt x="69084" y="44532"/>
                    <a:pt x="67687" y="41773"/>
                    <a:pt x="66289" y="41773"/>
                  </a:cubicBezTo>
                  <a:cubicBezTo>
                    <a:pt x="64891" y="40394"/>
                    <a:pt x="62096" y="39014"/>
                    <a:pt x="59101" y="39014"/>
                  </a:cubicBezTo>
                  <a:cubicBezTo>
                    <a:pt x="54908" y="39014"/>
                    <a:pt x="52113" y="40394"/>
                    <a:pt x="50715" y="41773"/>
                  </a:cubicBezTo>
                  <a:cubicBezTo>
                    <a:pt x="49317" y="43152"/>
                    <a:pt x="47920" y="44532"/>
                    <a:pt x="47920" y="45911"/>
                  </a:cubicBezTo>
                  <a:cubicBezTo>
                    <a:pt x="47920" y="45911"/>
                    <a:pt x="47920" y="47290"/>
                    <a:pt x="49317" y="47290"/>
                  </a:cubicBezTo>
                  <a:cubicBezTo>
                    <a:pt x="49317" y="48669"/>
                    <a:pt x="50715" y="48669"/>
                    <a:pt x="52113" y="50049"/>
                  </a:cubicBezTo>
                  <a:cubicBezTo>
                    <a:pt x="52113" y="50049"/>
                    <a:pt x="53510" y="51428"/>
                    <a:pt x="54908" y="51428"/>
                  </a:cubicBezTo>
                  <a:cubicBezTo>
                    <a:pt x="56306" y="51428"/>
                    <a:pt x="59101" y="51428"/>
                    <a:pt x="62096" y="53004"/>
                  </a:cubicBezTo>
                  <a:cubicBezTo>
                    <a:pt x="64891" y="53004"/>
                    <a:pt x="69084" y="54384"/>
                    <a:pt x="71880" y="55763"/>
                  </a:cubicBezTo>
                  <a:cubicBezTo>
                    <a:pt x="74675" y="55763"/>
                    <a:pt x="77470" y="57142"/>
                    <a:pt x="78868" y="58522"/>
                  </a:cubicBezTo>
                  <a:cubicBezTo>
                    <a:pt x="81663" y="59901"/>
                    <a:pt x="83261" y="61280"/>
                    <a:pt x="84658" y="64039"/>
                  </a:cubicBezTo>
                  <a:cubicBezTo>
                    <a:pt x="86056" y="65418"/>
                    <a:pt x="86056" y="68177"/>
                    <a:pt x="86056" y="70935"/>
                  </a:cubicBezTo>
                  <a:cubicBezTo>
                    <a:pt x="86056" y="75270"/>
                    <a:pt x="84658" y="78029"/>
                    <a:pt x="83261" y="80788"/>
                  </a:cubicBezTo>
                  <a:close/>
                  <a:moveTo>
                    <a:pt x="119800" y="89064"/>
                  </a:moveTo>
                  <a:lnTo>
                    <a:pt x="119800" y="89064"/>
                  </a:lnTo>
                  <a:cubicBezTo>
                    <a:pt x="119800" y="105812"/>
                    <a:pt x="105823" y="119802"/>
                    <a:pt x="90249" y="119802"/>
                  </a:cubicBezTo>
                  <a:cubicBezTo>
                    <a:pt x="81663" y="119802"/>
                    <a:pt x="74675" y="115665"/>
                    <a:pt x="69084" y="111330"/>
                  </a:cubicBezTo>
                  <a:cubicBezTo>
                    <a:pt x="66289" y="111330"/>
                    <a:pt x="63494" y="111330"/>
                    <a:pt x="59101" y="111330"/>
                  </a:cubicBezTo>
                  <a:cubicBezTo>
                    <a:pt x="30948" y="111330"/>
                    <a:pt x="6988" y="89064"/>
                    <a:pt x="6988" y="59901"/>
                  </a:cubicBezTo>
                  <a:cubicBezTo>
                    <a:pt x="6988" y="57142"/>
                    <a:pt x="6988" y="54384"/>
                    <a:pt x="8386" y="50049"/>
                  </a:cubicBezTo>
                  <a:cubicBezTo>
                    <a:pt x="2795" y="45911"/>
                    <a:pt x="0" y="37635"/>
                    <a:pt x="0" y="30541"/>
                  </a:cubicBezTo>
                  <a:cubicBezTo>
                    <a:pt x="0" y="13990"/>
                    <a:pt x="12579" y="0"/>
                    <a:pt x="29550" y="0"/>
                  </a:cubicBezTo>
                  <a:cubicBezTo>
                    <a:pt x="37936" y="0"/>
                    <a:pt x="45124" y="4137"/>
                    <a:pt x="50715" y="8275"/>
                  </a:cubicBezTo>
                  <a:cubicBezTo>
                    <a:pt x="53510" y="8275"/>
                    <a:pt x="56306" y="8275"/>
                    <a:pt x="59101" y="8275"/>
                  </a:cubicBezTo>
                  <a:cubicBezTo>
                    <a:pt x="88851" y="8275"/>
                    <a:pt x="112811" y="30541"/>
                    <a:pt x="112811" y="59901"/>
                  </a:cubicBezTo>
                  <a:cubicBezTo>
                    <a:pt x="112811" y="62660"/>
                    <a:pt x="111414" y="65418"/>
                    <a:pt x="111414" y="69556"/>
                  </a:cubicBezTo>
                  <a:cubicBezTo>
                    <a:pt x="117004" y="73891"/>
                    <a:pt x="119800" y="82167"/>
                    <a:pt x="119800" y="89064"/>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1" name="Shape 5018"/>
            <p:cNvSpPr/>
            <p:nvPr/>
          </p:nvSpPr>
          <p:spPr>
            <a:xfrm>
              <a:off x="2155992" y="3816657"/>
              <a:ext cx="81006" cy="131550"/>
            </a:xfrm>
            <a:custGeom>
              <a:avLst/>
              <a:gdLst/>
              <a:ahLst/>
              <a:cxnLst/>
              <a:rect l="0" t="0" r="0" b="0"/>
              <a:pathLst>
                <a:path w="120000" h="120000" extrusionOk="0">
                  <a:moveTo>
                    <a:pt x="119680" y="112709"/>
                  </a:moveTo>
                  <a:lnTo>
                    <a:pt x="119680" y="112709"/>
                  </a:lnTo>
                  <a:cubicBezTo>
                    <a:pt x="110744" y="115665"/>
                    <a:pt x="103723" y="117044"/>
                    <a:pt x="97021" y="118423"/>
                  </a:cubicBezTo>
                  <a:cubicBezTo>
                    <a:pt x="90319" y="118423"/>
                    <a:pt x="83617" y="119802"/>
                    <a:pt x="76914" y="119802"/>
                  </a:cubicBezTo>
                  <a:cubicBezTo>
                    <a:pt x="67659" y="119802"/>
                    <a:pt x="60957" y="118423"/>
                    <a:pt x="54255" y="117044"/>
                  </a:cubicBezTo>
                  <a:cubicBezTo>
                    <a:pt x="49787" y="115665"/>
                    <a:pt x="43085" y="114285"/>
                    <a:pt x="38297" y="111330"/>
                  </a:cubicBezTo>
                  <a:cubicBezTo>
                    <a:pt x="33829" y="108571"/>
                    <a:pt x="29361" y="105812"/>
                    <a:pt x="27127" y="103054"/>
                  </a:cubicBezTo>
                  <a:cubicBezTo>
                    <a:pt x="27127" y="100295"/>
                    <a:pt x="24893" y="96157"/>
                    <a:pt x="24893" y="90443"/>
                  </a:cubicBezTo>
                  <a:cubicBezTo>
                    <a:pt x="24893" y="48669"/>
                    <a:pt x="24893" y="48669"/>
                    <a:pt x="24893" y="48669"/>
                  </a:cubicBezTo>
                  <a:cubicBezTo>
                    <a:pt x="0" y="48669"/>
                    <a:pt x="0" y="48669"/>
                    <a:pt x="0" y="48669"/>
                  </a:cubicBezTo>
                  <a:cubicBezTo>
                    <a:pt x="0" y="31921"/>
                    <a:pt x="0" y="31921"/>
                    <a:pt x="0" y="31921"/>
                  </a:cubicBezTo>
                  <a:cubicBezTo>
                    <a:pt x="7021" y="30541"/>
                    <a:pt x="15957" y="29162"/>
                    <a:pt x="20425" y="26403"/>
                  </a:cubicBezTo>
                  <a:cubicBezTo>
                    <a:pt x="27127" y="22266"/>
                    <a:pt x="31595" y="19507"/>
                    <a:pt x="33829" y="15369"/>
                  </a:cubicBezTo>
                  <a:cubicBezTo>
                    <a:pt x="36063" y="11034"/>
                    <a:pt x="38297" y="6896"/>
                    <a:pt x="40531" y="0"/>
                  </a:cubicBezTo>
                  <a:cubicBezTo>
                    <a:pt x="67659" y="0"/>
                    <a:pt x="67659" y="0"/>
                    <a:pt x="67659" y="0"/>
                  </a:cubicBezTo>
                  <a:cubicBezTo>
                    <a:pt x="67659" y="27783"/>
                    <a:pt x="67659" y="27783"/>
                    <a:pt x="67659" y="27783"/>
                  </a:cubicBezTo>
                  <a:cubicBezTo>
                    <a:pt x="112978" y="27783"/>
                    <a:pt x="112978" y="27783"/>
                    <a:pt x="112978" y="27783"/>
                  </a:cubicBezTo>
                  <a:cubicBezTo>
                    <a:pt x="112978" y="48669"/>
                    <a:pt x="112978" y="48669"/>
                    <a:pt x="112978" y="48669"/>
                  </a:cubicBezTo>
                  <a:cubicBezTo>
                    <a:pt x="67659" y="48669"/>
                    <a:pt x="67659" y="48669"/>
                    <a:pt x="67659" y="48669"/>
                  </a:cubicBezTo>
                  <a:cubicBezTo>
                    <a:pt x="67659" y="79408"/>
                    <a:pt x="67659" y="79408"/>
                    <a:pt x="67659" y="79408"/>
                  </a:cubicBezTo>
                  <a:cubicBezTo>
                    <a:pt x="67659" y="86305"/>
                    <a:pt x="67659" y="90443"/>
                    <a:pt x="69893" y="91822"/>
                  </a:cubicBezTo>
                  <a:cubicBezTo>
                    <a:pt x="69893" y="94581"/>
                    <a:pt x="72446" y="96157"/>
                    <a:pt x="76914" y="97536"/>
                  </a:cubicBezTo>
                  <a:cubicBezTo>
                    <a:pt x="81382" y="98916"/>
                    <a:pt x="85851" y="100295"/>
                    <a:pt x="90319" y="100295"/>
                  </a:cubicBezTo>
                  <a:cubicBezTo>
                    <a:pt x="101489" y="100295"/>
                    <a:pt x="110744" y="97536"/>
                    <a:pt x="119680" y="94581"/>
                  </a:cubicBezTo>
                  <a:lnTo>
                    <a:pt x="119680" y="112709"/>
                  </a:lnTo>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2" name="Shape 5019"/>
            <p:cNvSpPr/>
            <p:nvPr/>
          </p:nvSpPr>
          <p:spPr>
            <a:xfrm>
              <a:off x="1874075" y="3816657"/>
              <a:ext cx="131516" cy="131550"/>
            </a:xfrm>
            <a:custGeom>
              <a:avLst/>
              <a:gdLst/>
              <a:ahLst/>
              <a:cxnLst/>
              <a:rect l="0" t="0" r="0" b="0"/>
              <a:pathLst>
                <a:path w="120000" h="120000" extrusionOk="0">
                  <a:moveTo>
                    <a:pt x="104433" y="119802"/>
                  </a:moveTo>
                  <a:lnTo>
                    <a:pt x="104433" y="119802"/>
                  </a:lnTo>
                  <a:cubicBezTo>
                    <a:pt x="15369" y="119802"/>
                    <a:pt x="15369" y="119802"/>
                    <a:pt x="15369" y="119802"/>
                  </a:cubicBezTo>
                  <a:cubicBezTo>
                    <a:pt x="7093" y="119802"/>
                    <a:pt x="0" y="112709"/>
                    <a:pt x="0" y="104433"/>
                  </a:cubicBezTo>
                  <a:cubicBezTo>
                    <a:pt x="0" y="15369"/>
                    <a:pt x="0" y="15369"/>
                    <a:pt x="0" y="15369"/>
                  </a:cubicBezTo>
                  <a:cubicBezTo>
                    <a:pt x="0" y="6896"/>
                    <a:pt x="7093" y="0"/>
                    <a:pt x="15369" y="0"/>
                  </a:cubicBezTo>
                  <a:cubicBezTo>
                    <a:pt x="104433" y="0"/>
                    <a:pt x="104433" y="0"/>
                    <a:pt x="104433" y="0"/>
                  </a:cubicBezTo>
                  <a:cubicBezTo>
                    <a:pt x="112906" y="0"/>
                    <a:pt x="119802" y="6896"/>
                    <a:pt x="119802" y="15369"/>
                  </a:cubicBezTo>
                  <a:cubicBezTo>
                    <a:pt x="119802" y="104433"/>
                    <a:pt x="119802" y="104433"/>
                    <a:pt x="119802" y="104433"/>
                  </a:cubicBezTo>
                  <a:cubicBezTo>
                    <a:pt x="119802" y="112709"/>
                    <a:pt x="112906" y="119802"/>
                    <a:pt x="104433" y="119802"/>
                  </a:cubicBezTo>
                  <a:close/>
                  <a:moveTo>
                    <a:pt x="59901" y="36256"/>
                  </a:moveTo>
                  <a:lnTo>
                    <a:pt x="59901" y="36256"/>
                  </a:lnTo>
                  <a:cubicBezTo>
                    <a:pt x="50049" y="36256"/>
                    <a:pt x="43152" y="41773"/>
                    <a:pt x="39014" y="50049"/>
                  </a:cubicBezTo>
                  <a:lnTo>
                    <a:pt x="39014" y="50049"/>
                  </a:lnTo>
                  <a:lnTo>
                    <a:pt x="39014" y="50049"/>
                  </a:lnTo>
                  <a:cubicBezTo>
                    <a:pt x="39014" y="51428"/>
                    <a:pt x="39014" y="51428"/>
                    <a:pt x="37635" y="51428"/>
                  </a:cubicBezTo>
                  <a:lnTo>
                    <a:pt x="37635" y="53004"/>
                  </a:lnTo>
                  <a:lnTo>
                    <a:pt x="37635" y="54384"/>
                  </a:lnTo>
                  <a:cubicBezTo>
                    <a:pt x="37635" y="54384"/>
                    <a:pt x="37635" y="54384"/>
                    <a:pt x="37635" y="55763"/>
                  </a:cubicBezTo>
                  <a:cubicBezTo>
                    <a:pt x="37635" y="55763"/>
                    <a:pt x="37635" y="55763"/>
                    <a:pt x="37635" y="57142"/>
                  </a:cubicBezTo>
                  <a:lnTo>
                    <a:pt x="37635" y="57142"/>
                  </a:lnTo>
                  <a:cubicBezTo>
                    <a:pt x="37635" y="58522"/>
                    <a:pt x="36256" y="58522"/>
                    <a:pt x="36256" y="59901"/>
                  </a:cubicBezTo>
                  <a:cubicBezTo>
                    <a:pt x="36256" y="72315"/>
                    <a:pt x="47290" y="83546"/>
                    <a:pt x="59901" y="83546"/>
                  </a:cubicBezTo>
                  <a:cubicBezTo>
                    <a:pt x="72512" y="83546"/>
                    <a:pt x="83546" y="72315"/>
                    <a:pt x="83546" y="59901"/>
                  </a:cubicBezTo>
                  <a:cubicBezTo>
                    <a:pt x="83546" y="58522"/>
                    <a:pt x="82167" y="58522"/>
                    <a:pt x="82167" y="57142"/>
                  </a:cubicBezTo>
                  <a:lnTo>
                    <a:pt x="82167" y="57142"/>
                  </a:lnTo>
                  <a:cubicBezTo>
                    <a:pt x="82167" y="55763"/>
                    <a:pt x="82167" y="55763"/>
                    <a:pt x="82167" y="55763"/>
                  </a:cubicBezTo>
                  <a:cubicBezTo>
                    <a:pt x="82167" y="54384"/>
                    <a:pt x="82167" y="54384"/>
                    <a:pt x="82167" y="54384"/>
                  </a:cubicBezTo>
                  <a:lnTo>
                    <a:pt x="82167" y="53004"/>
                  </a:lnTo>
                  <a:lnTo>
                    <a:pt x="82167" y="51428"/>
                  </a:lnTo>
                  <a:cubicBezTo>
                    <a:pt x="80788" y="51428"/>
                    <a:pt x="80788" y="51428"/>
                    <a:pt x="80788" y="50049"/>
                  </a:cubicBezTo>
                  <a:lnTo>
                    <a:pt x="80788" y="50049"/>
                  </a:lnTo>
                  <a:lnTo>
                    <a:pt x="80788" y="50049"/>
                  </a:lnTo>
                  <a:cubicBezTo>
                    <a:pt x="76650" y="41773"/>
                    <a:pt x="69753" y="36256"/>
                    <a:pt x="59901" y="36256"/>
                  </a:cubicBezTo>
                  <a:close/>
                  <a:moveTo>
                    <a:pt x="105812" y="19507"/>
                  </a:moveTo>
                  <a:lnTo>
                    <a:pt x="105812" y="19507"/>
                  </a:lnTo>
                  <a:cubicBezTo>
                    <a:pt x="105812" y="16748"/>
                    <a:pt x="103054" y="13990"/>
                    <a:pt x="100295" y="13990"/>
                  </a:cubicBezTo>
                  <a:cubicBezTo>
                    <a:pt x="87684" y="13990"/>
                    <a:pt x="87684" y="13990"/>
                    <a:pt x="87684" y="13990"/>
                  </a:cubicBezTo>
                  <a:cubicBezTo>
                    <a:pt x="84926" y="13990"/>
                    <a:pt x="82167" y="16748"/>
                    <a:pt x="82167" y="19507"/>
                  </a:cubicBezTo>
                  <a:cubicBezTo>
                    <a:pt x="82167" y="31921"/>
                    <a:pt x="82167" y="31921"/>
                    <a:pt x="82167" y="31921"/>
                  </a:cubicBezTo>
                  <a:cubicBezTo>
                    <a:pt x="82167" y="34876"/>
                    <a:pt x="84926" y="37635"/>
                    <a:pt x="87684" y="37635"/>
                  </a:cubicBezTo>
                  <a:cubicBezTo>
                    <a:pt x="100295" y="37635"/>
                    <a:pt x="100295" y="37635"/>
                    <a:pt x="100295" y="37635"/>
                  </a:cubicBezTo>
                  <a:cubicBezTo>
                    <a:pt x="103054" y="37635"/>
                    <a:pt x="105812" y="34876"/>
                    <a:pt x="105812" y="31921"/>
                  </a:cubicBezTo>
                  <a:lnTo>
                    <a:pt x="105812" y="19507"/>
                  </a:lnTo>
                  <a:close/>
                  <a:moveTo>
                    <a:pt x="105812" y="50049"/>
                  </a:moveTo>
                  <a:lnTo>
                    <a:pt x="105812" y="50049"/>
                  </a:lnTo>
                  <a:cubicBezTo>
                    <a:pt x="94778" y="50049"/>
                    <a:pt x="94778" y="50049"/>
                    <a:pt x="94778" y="50049"/>
                  </a:cubicBezTo>
                  <a:cubicBezTo>
                    <a:pt x="96157" y="53004"/>
                    <a:pt x="96157" y="57142"/>
                    <a:pt x="96157" y="59901"/>
                  </a:cubicBezTo>
                  <a:cubicBezTo>
                    <a:pt x="96157" y="79408"/>
                    <a:pt x="79408" y="96157"/>
                    <a:pt x="59901" y="96157"/>
                  </a:cubicBezTo>
                  <a:cubicBezTo>
                    <a:pt x="40394" y="96157"/>
                    <a:pt x="23645" y="79408"/>
                    <a:pt x="23645" y="59901"/>
                  </a:cubicBezTo>
                  <a:cubicBezTo>
                    <a:pt x="23645" y="57142"/>
                    <a:pt x="23645" y="53004"/>
                    <a:pt x="25024" y="50049"/>
                  </a:cubicBezTo>
                  <a:cubicBezTo>
                    <a:pt x="13990" y="50049"/>
                    <a:pt x="13990" y="50049"/>
                    <a:pt x="13990" y="50049"/>
                  </a:cubicBezTo>
                  <a:cubicBezTo>
                    <a:pt x="13990" y="100295"/>
                    <a:pt x="13990" y="100295"/>
                    <a:pt x="13990" y="100295"/>
                  </a:cubicBezTo>
                  <a:cubicBezTo>
                    <a:pt x="13990" y="103054"/>
                    <a:pt x="16748" y="105812"/>
                    <a:pt x="19507" y="105812"/>
                  </a:cubicBezTo>
                  <a:cubicBezTo>
                    <a:pt x="100295" y="105812"/>
                    <a:pt x="100295" y="105812"/>
                    <a:pt x="100295" y="105812"/>
                  </a:cubicBezTo>
                  <a:cubicBezTo>
                    <a:pt x="103054" y="105812"/>
                    <a:pt x="105812" y="103054"/>
                    <a:pt x="105812" y="100295"/>
                  </a:cubicBezTo>
                  <a:lnTo>
                    <a:pt x="105812" y="50049"/>
                  </a:ln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3" name="Shape 5020"/>
            <p:cNvSpPr/>
            <p:nvPr/>
          </p:nvSpPr>
          <p:spPr>
            <a:xfrm>
              <a:off x="1593112" y="3829050"/>
              <a:ext cx="130562" cy="106764"/>
            </a:xfrm>
            <a:custGeom>
              <a:avLst/>
              <a:gdLst/>
              <a:ahLst/>
              <a:cxnLst/>
              <a:rect l="0" t="0" r="0" b="0"/>
              <a:pathLst>
                <a:path w="120000" h="120000" extrusionOk="0">
                  <a:moveTo>
                    <a:pt x="81727" y="0"/>
                  </a:moveTo>
                  <a:lnTo>
                    <a:pt x="81727" y="0"/>
                  </a:lnTo>
                  <a:cubicBezTo>
                    <a:pt x="91495" y="0"/>
                    <a:pt x="95880" y="5322"/>
                    <a:pt x="101461" y="10403"/>
                  </a:cubicBezTo>
                  <a:cubicBezTo>
                    <a:pt x="105647" y="10403"/>
                    <a:pt x="111229" y="7016"/>
                    <a:pt x="114019" y="5322"/>
                  </a:cubicBezTo>
                  <a:cubicBezTo>
                    <a:pt x="115614" y="3629"/>
                    <a:pt x="115614" y="3629"/>
                    <a:pt x="117009" y="3629"/>
                  </a:cubicBezTo>
                  <a:cubicBezTo>
                    <a:pt x="115614" y="8709"/>
                    <a:pt x="112624" y="13790"/>
                    <a:pt x="108438" y="17177"/>
                  </a:cubicBezTo>
                  <a:cubicBezTo>
                    <a:pt x="108438" y="17177"/>
                    <a:pt x="107043" y="18870"/>
                    <a:pt x="105647" y="18870"/>
                  </a:cubicBezTo>
                  <a:lnTo>
                    <a:pt x="105647" y="18870"/>
                  </a:lnTo>
                  <a:cubicBezTo>
                    <a:pt x="111229" y="18870"/>
                    <a:pt x="115614" y="15483"/>
                    <a:pt x="119800" y="15483"/>
                  </a:cubicBezTo>
                  <a:lnTo>
                    <a:pt x="119800" y="15483"/>
                  </a:lnTo>
                  <a:cubicBezTo>
                    <a:pt x="118405" y="18870"/>
                    <a:pt x="115614" y="23951"/>
                    <a:pt x="111229" y="25645"/>
                  </a:cubicBezTo>
                  <a:cubicBezTo>
                    <a:pt x="109833" y="27338"/>
                    <a:pt x="109833" y="29274"/>
                    <a:pt x="108438" y="30967"/>
                  </a:cubicBezTo>
                  <a:cubicBezTo>
                    <a:pt x="108438" y="37741"/>
                    <a:pt x="108438" y="42822"/>
                    <a:pt x="107043" y="49596"/>
                  </a:cubicBezTo>
                  <a:cubicBezTo>
                    <a:pt x="100066" y="82258"/>
                    <a:pt x="84518" y="106209"/>
                    <a:pt x="59202" y="116370"/>
                  </a:cubicBezTo>
                  <a:cubicBezTo>
                    <a:pt x="49235" y="119758"/>
                    <a:pt x="33887" y="119758"/>
                    <a:pt x="23920" y="118064"/>
                  </a:cubicBezTo>
                  <a:cubicBezTo>
                    <a:pt x="18338" y="116370"/>
                    <a:pt x="14152" y="114677"/>
                    <a:pt x="8372" y="111290"/>
                  </a:cubicBezTo>
                  <a:cubicBezTo>
                    <a:pt x="6976" y="109596"/>
                    <a:pt x="4186" y="109596"/>
                    <a:pt x="2790" y="107903"/>
                  </a:cubicBezTo>
                  <a:cubicBezTo>
                    <a:pt x="1395" y="106209"/>
                    <a:pt x="1395" y="106209"/>
                    <a:pt x="0" y="106209"/>
                  </a:cubicBezTo>
                  <a:cubicBezTo>
                    <a:pt x="2790" y="106209"/>
                    <a:pt x="5581" y="106209"/>
                    <a:pt x="8372" y="106209"/>
                  </a:cubicBezTo>
                  <a:cubicBezTo>
                    <a:pt x="9966" y="106209"/>
                    <a:pt x="12757" y="106209"/>
                    <a:pt x="15548" y="104516"/>
                  </a:cubicBezTo>
                  <a:cubicBezTo>
                    <a:pt x="21129" y="102580"/>
                    <a:pt x="25315" y="100887"/>
                    <a:pt x="29501" y="99193"/>
                  </a:cubicBezTo>
                  <a:cubicBezTo>
                    <a:pt x="32491" y="97500"/>
                    <a:pt x="35282" y="95806"/>
                    <a:pt x="36677" y="92419"/>
                  </a:cubicBezTo>
                  <a:cubicBezTo>
                    <a:pt x="33887" y="92419"/>
                    <a:pt x="31096" y="92419"/>
                    <a:pt x="29501" y="92419"/>
                  </a:cubicBezTo>
                  <a:cubicBezTo>
                    <a:pt x="21129" y="89032"/>
                    <a:pt x="16943" y="82258"/>
                    <a:pt x="14152" y="71854"/>
                  </a:cubicBezTo>
                  <a:cubicBezTo>
                    <a:pt x="15548" y="73548"/>
                    <a:pt x="22524" y="73548"/>
                    <a:pt x="23920" y="71854"/>
                  </a:cubicBezTo>
                  <a:cubicBezTo>
                    <a:pt x="21129" y="71854"/>
                    <a:pt x="18338" y="70161"/>
                    <a:pt x="16943" y="68467"/>
                  </a:cubicBezTo>
                  <a:cubicBezTo>
                    <a:pt x="9966" y="63387"/>
                    <a:pt x="4186" y="54919"/>
                    <a:pt x="4186" y="42822"/>
                  </a:cubicBezTo>
                  <a:cubicBezTo>
                    <a:pt x="5581" y="42822"/>
                    <a:pt x="6976" y="42822"/>
                    <a:pt x="6976" y="44516"/>
                  </a:cubicBezTo>
                  <a:cubicBezTo>
                    <a:pt x="8372" y="44516"/>
                    <a:pt x="9966" y="44516"/>
                    <a:pt x="12757" y="46209"/>
                  </a:cubicBezTo>
                  <a:lnTo>
                    <a:pt x="15548" y="46209"/>
                  </a:lnTo>
                  <a:lnTo>
                    <a:pt x="15548" y="46209"/>
                  </a:lnTo>
                  <a:cubicBezTo>
                    <a:pt x="14152" y="44516"/>
                    <a:pt x="12757" y="42822"/>
                    <a:pt x="11362" y="41129"/>
                  </a:cubicBezTo>
                  <a:cubicBezTo>
                    <a:pt x="6976" y="34354"/>
                    <a:pt x="2790" y="25645"/>
                    <a:pt x="5581" y="13790"/>
                  </a:cubicBezTo>
                  <a:cubicBezTo>
                    <a:pt x="5581" y="10403"/>
                    <a:pt x="6976" y="8709"/>
                    <a:pt x="8372" y="7016"/>
                  </a:cubicBezTo>
                  <a:lnTo>
                    <a:pt x="8372" y="7016"/>
                  </a:lnTo>
                  <a:cubicBezTo>
                    <a:pt x="8372" y="7016"/>
                    <a:pt x="9966" y="8709"/>
                    <a:pt x="11362" y="8709"/>
                  </a:cubicBezTo>
                  <a:cubicBezTo>
                    <a:pt x="12757" y="12096"/>
                    <a:pt x="15548" y="15483"/>
                    <a:pt x="18338" y="17177"/>
                  </a:cubicBezTo>
                  <a:cubicBezTo>
                    <a:pt x="26710" y="25645"/>
                    <a:pt x="35282" y="30967"/>
                    <a:pt x="47840" y="36048"/>
                  </a:cubicBezTo>
                  <a:cubicBezTo>
                    <a:pt x="52026" y="36048"/>
                    <a:pt x="55016" y="37741"/>
                    <a:pt x="59202" y="37741"/>
                  </a:cubicBezTo>
                  <a:cubicBezTo>
                    <a:pt x="57807" y="32661"/>
                    <a:pt x="57807" y="27338"/>
                    <a:pt x="59202" y="23951"/>
                  </a:cubicBezTo>
                  <a:cubicBezTo>
                    <a:pt x="61993" y="13790"/>
                    <a:pt x="66179" y="7016"/>
                    <a:pt x="73355" y="3629"/>
                  </a:cubicBezTo>
                  <a:cubicBezTo>
                    <a:pt x="74750" y="1935"/>
                    <a:pt x="77541" y="1935"/>
                    <a:pt x="78936" y="1935"/>
                  </a:cubicBezTo>
                  <a:cubicBezTo>
                    <a:pt x="80332" y="1935"/>
                    <a:pt x="80332" y="0"/>
                    <a:pt x="81727" y="0"/>
                  </a:cubicBezTo>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sp>
        <p:nvSpPr>
          <p:cNvPr id="34" name="Rectangle 33"/>
          <p:cNvSpPr/>
          <p:nvPr/>
        </p:nvSpPr>
        <p:spPr>
          <a:xfrm>
            <a:off x="4509331" y="923376"/>
            <a:ext cx="3173338" cy="584775"/>
          </a:xfrm>
          <a:prstGeom prst="rect">
            <a:avLst/>
          </a:prstGeom>
        </p:spPr>
        <p:txBody>
          <a:bodyPr wrap="square">
            <a:spAutoFit/>
          </a:bodyPr>
          <a:lstStyle/>
          <a:p>
            <a:pPr algn="ctr"/>
            <a:r>
              <a:rPr lang="id-ID" sz="3200" dirty="0">
                <a:solidFill>
                  <a:schemeClr val="tx1">
                    <a:lumMod val="95000"/>
                    <a:lumOff val="5000"/>
                  </a:schemeClr>
                </a:solidFill>
                <a:latin typeface="Montserrat ExtraBold" panose="00000900000000000000" pitchFamily="50" charset="0"/>
                <a:ea typeface="Lato" panose="020F0502020204030203" pitchFamily="34" charset="0"/>
                <a:cs typeface="Lato" panose="020F0502020204030203" pitchFamily="34" charset="0"/>
              </a:rPr>
              <a:t>OUR TEAM</a:t>
            </a:r>
          </a:p>
        </p:txBody>
      </p:sp>
      <p:sp>
        <p:nvSpPr>
          <p:cNvPr id="35" name="Rectangle 34"/>
          <p:cNvSpPr/>
          <p:nvPr/>
        </p:nvSpPr>
        <p:spPr>
          <a:xfrm>
            <a:off x="3954324" y="1371800"/>
            <a:ext cx="4283350" cy="272703"/>
          </a:xfrm>
          <a:prstGeom prst="rect">
            <a:avLst/>
          </a:prstGeom>
        </p:spPr>
        <p:txBody>
          <a:bodyPr wrap="square">
            <a:spAutoFit/>
          </a:bodyPr>
          <a:lstStyle/>
          <a:p>
            <a:pPr algn="ctr">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40" name="Rectangle 39"/>
          <p:cNvSpPr/>
          <p:nvPr/>
        </p:nvSpPr>
        <p:spPr>
          <a:xfrm>
            <a:off x="1483816" y="4795157"/>
            <a:ext cx="1552260" cy="276999"/>
          </a:xfrm>
          <a:prstGeom prst="rect">
            <a:avLst/>
          </a:prstGeom>
        </p:spPr>
        <p:txBody>
          <a:bodyPr wrap="square">
            <a:spAutoFit/>
          </a:bodyPr>
          <a:lstStyle/>
          <a:p>
            <a:pPr algn="ctr"/>
            <a:r>
              <a:rPr lang="id-ID" sz="1200" dirty="0">
                <a:solidFill>
                  <a:schemeClr val="bg1"/>
                </a:solidFill>
                <a:latin typeface="Montserrat" panose="00000500000000000000" pitchFamily="50" charset="0"/>
                <a:ea typeface="Lato" panose="020F0502020204030203" pitchFamily="34" charset="0"/>
                <a:cs typeface="Lato" panose="020F0502020204030203" pitchFamily="34" charset="0"/>
              </a:rPr>
              <a:t>JHON FRANKLIN</a:t>
            </a:r>
          </a:p>
        </p:txBody>
      </p:sp>
      <p:sp>
        <p:nvSpPr>
          <p:cNvPr id="41" name="Rectangle 40"/>
          <p:cNvSpPr/>
          <p:nvPr/>
        </p:nvSpPr>
        <p:spPr>
          <a:xfrm>
            <a:off x="1803857" y="4985210"/>
            <a:ext cx="912178" cy="230832"/>
          </a:xfrm>
          <a:prstGeom prst="rect">
            <a:avLst/>
          </a:prstGeom>
        </p:spPr>
        <p:txBody>
          <a:bodyPr wrap="square">
            <a:spAutoFit/>
          </a:bodyPr>
          <a:lstStyle/>
          <a:p>
            <a:pPr algn="ctr"/>
            <a:r>
              <a:rPr lang="id-ID" sz="900" dirty="0">
                <a:solidFill>
                  <a:schemeClr val="bg1"/>
                </a:solidFill>
                <a:latin typeface="Montserrat" panose="00000500000000000000" pitchFamily="50" charset="0"/>
                <a:ea typeface="Lato" panose="020F0502020204030203" pitchFamily="34" charset="0"/>
                <a:cs typeface="Lato" panose="020F0502020204030203" pitchFamily="34" charset="0"/>
              </a:rPr>
              <a:t>PRODUCER</a:t>
            </a:r>
          </a:p>
        </p:txBody>
      </p:sp>
      <p:sp>
        <p:nvSpPr>
          <p:cNvPr id="42" name="Rectangle 41"/>
          <p:cNvSpPr/>
          <p:nvPr/>
        </p:nvSpPr>
        <p:spPr>
          <a:xfrm>
            <a:off x="6892508" y="4795156"/>
            <a:ext cx="966965" cy="276999"/>
          </a:xfrm>
          <a:prstGeom prst="rect">
            <a:avLst/>
          </a:prstGeom>
        </p:spPr>
        <p:txBody>
          <a:bodyPr wrap="square">
            <a:spAutoFit/>
          </a:bodyPr>
          <a:lstStyle/>
          <a:p>
            <a:pPr algn="ctr"/>
            <a:r>
              <a:rPr lang="id-ID" sz="1200" dirty="0">
                <a:solidFill>
                  <a:schemeClr val="bg1"/>
                </a:solidFill>
                <a:latin typeface="Montserrat" panose="00000500000000000000" pitchFamily="50" charset="0"/>
                <a:ea typeface="Lato" panose="020F0502020204030203" pitchFamily="34" charset="0"/>
                <a:cs typeface="Lato" panose="020F0502020204030203" pitchFamily="34" charset="0"/>
              </a:rPr>
              <a:t>MICHAEL</a:t>
            </a:r>
          </a:p>
        </p:txBody>
      </p:sp>
      <p:sp>
        <p:nvSpPr>
          <p:cNvPr id="43" name="Rectangle 42"/>
          <p:cNvSpPr/>
          <p:nvPr/>
        </p:nvSpPr>
        <p:spPr>
          <a:xfrm>
            <a:off x="9489911" y="4795155"/>
            <a:ext cx="880272" cy="276999"/>
          </a:xfrm>
          <a:prstGeom prst="rect">
            <a:avLst/>
          </a:prstGeom>
        </p:spPr>
        <p:txBody>
          <a:bodyPr wrap="square">
            <a:spAutoFit/>
          </a:bodyPr>
          <a:lstStyle/>
          <a:p>
            <a:pPr algn="ctr"/>
            <a:r>
              <a:rPr lang="id-ID" sz="1200" dirty="0">
                <a:solidFill>
                  <a:schemeClr val="bg1"/>
                </a:solidFill>
                <a:latin typeface="Montserrat" panose="00000500000000000000" pitchFamily="50" charset="0"/>
                <a:ea typeface="Lato" panose="020F0502020204030203" pitchFamily="34" charset="0"/>
                <a:cs typeface="Lato" panose="020F0502020204030203" pitchFamily="34" charset="0"/>
              </a:rPr>
              <a:t>TRAVOR</a:t>
            </a:r>
          </a:p>
        </p:txBody>
      </p:sp>
      <p:sp>
        <p:nvSpPr>
          <p:cNvPr id="44" name="Rectangle 43"/>
          <p:cNvSpPr/>
          <p:nvPr/>
        </p:nvSpPr>
        <p:spPr>
          <a:xfrm>
            <a:off x="6919211" y="4985210"/>
            <a:ext cx="912178" cy="230832"/>
          </a:xfrm>
          <a:prstGeom prst="rect">
            <a:avLst/>
          </a:prstGeom>
        </p:spPr>
        <p:txBody>
          <a:bodyPr wrap="square">
            <a:spAutoFit/>
          </a:bodyPr>
          <a:lstStyle/>
          <a:p>
            <a:pPr algn="ctr"/>
            <a:r>
              <a:rPr lang="id-ID" sz="900" dirty="0">
                <a:solidFill>
                  <a:schemeClr val="bg1"/>
                </a:solidFill>
                <a:latin typeface="Montserrat" panose="00000500000000000000" pitchFamily="50" charset="0"/>
                <a:ea typeface="Lato" panose="020F0502020204030203" pitchFamily="34" charset="0"/>
                <a:cs typeface="Lato" panose="020F0502020204030203" pitchFamily="34" charset="0"/>
              </a:rPr>
              <a:t>PRODUCER</a:t>
            </a:r>
          </a:p>
        </p:txBody>
      </p:sp>
      <p:sp>
        <p:nvSpPr>
          <p:cNvPr id="45" name="Rectangle 44"/>
          <p:cNvSpPr/>
          <p:nvPr/>
        </p:nvSpPr>
        <p:spPr>
          <a:xfrm>
            <a:off x="9473958" y="4985210"/>
            <a:ext cx="912178" cy="230832"/>
          </a:xfrm>
          <a:prstGeom prst="rect">
            <a:avLst/>
          </a:prstGeom>
        </p:spPr>
        <p:txBody>
          <a:bodyPr wrap="square">
            <a:spAutoFit/>
          </a:bodyPr>
          <a:lstStyle/>
          <a:p>
            <a:pPr algn="ctr"/>
            <a:r>
              <a:rPr lang="id-ID" sz="900" dirty="0">
                <a:solidFill>
                  <a:schemeClr val="bg1"/>
                </a:solidFill>
                <a:latin typeface="Montserrat" panose="00000500000000000000" pitchFamily="50" charset="0"/>
                <a:ea typeface="Lato" panose="020F0502020204030203" pitchFamily="34" charset="0"/>
                <a:cs typeface="Lato" panose="020F0502020204030203" pitchFamily="34" charset="0"/>
              </a:rPr>
              <a:t>PRODUCER</a:t>
            </a:r>
          </a:p>
        </p:txBody>
      </p:sp>
      <p:sp>
        <p:nvSpPr>
          <p:cNvPr id="46" name="Rectangle 45"/>
          <p:cNvSpPr/>
          <p:nvPr/>
        </p:nvSpPr>
        <p:spPr>
          <a:xfrm>
            <a:off x="4044424" y="4795155"/>
            <a:ext cx="1552260" cy="276999"/>
          </a:xfrm>
          <a:prstGeom prst="rect">
            <a:avLst/>
          </a:prstGeom>
        </p:spPr>
        <p:txBody>
          <a:bodyPr wrap="square">
            <a:spAutoFit/>
          </a:bodyPr>
          <a:lstStyle/>
          <a:p>
            <a:pPr algn="ctr"/>
            <a:r>
              <a:rPr lang="id-ID" sz="1200" dirty="0">
                <a:solidFill>
                  <a:schemeClr val="bg1"/>
                </a:solidFill>
                <a:latin typeface="Montserrat" panose="00000500000000000000" pitchFamily="50" charset="0"/>
                <a:ea typeface="Lato" panose="020F0502020204030203" pitchFamily="34" charset="0"/>
                <a:cs typeface="Lato" panose="020F0502020204030203" pitchFamily="34" charset="0"/>
              </a:rPr>
              <a:t>CLINTON</a:t>
            </a:r>
          </a:p>
        </p:txBody>
      </p:sp>
      <p:sp>
        <p:nvSpPr>
          <p:cNvPr id="47" name="Rectangle 46"/>
          <p:cNvSpPr/>
          <p:nvPr/>
        </p:nvSpPr>
        <p:spPr>
          <a:xfrm>
            <a:off x="4376687" y="4985210"/>
            <a:ext cx="912178" cy="230832"/>
          </a:xfrm>
          <a:prstGeom prst="rect">
            <a:avLst/>
          </a:prstGeom>
        </p:spPr>
        <p:txBody>
          <a:bodyPr wrap="square">
            <a:spAutoFit/>
          </a:bodyPr>
          <a:lstStyle/>
          <a:p>
            <a:pPr algn="ctr"/>
            <a:r>
              <a:rPr lang="id-ID" sz="900" dirty="0">
                <a:solidFill>
                  <a:schemeClr val="bg1"/>
                </a:solidFill>
                <a:latin typeface="Montserrat" panose="00000500000000000000" pitchFamily="50" charset="0"/>
                <a:ea typeface="Lato" panose="020F0502020204030203" pitchFamily="34" charset="0"/>
                <a:cs typeface="Lato" panose="020F0502020204030203" pitchFamily="34" charset="0"/>
              </a:rPr>
              <a:t>PRODUCER</a:t>
            </a:r>
          </a:p>
        </p:txBody>
      </p:sp>
      <p:sp>
        <p:nvSpPr>
          <p:cNvPr id="48" name="Rectangle 47"/>
          <p:cNvSpPr/>
          <p:nvPr/>
        </p:nvSpPr>
        <p:spPr>
          <a:xfrm>
            <a:off x="5665495" y="534101"/>
            <a:ext cx="861009" cy="923330"/>
          </a:xfrm>
          <a:prstGeom prst="rect">
            <a:avLst/>
          </a:prstGeom>
        </p:spPr>
        <p:txBody>
          <a:bodyPr wrap="square">
            <a:spAutoFit/>
          </a:bodyPr>
          <a:lstStyle/>
          <a:p>
            <a:pPr algn="ctr"/>
            <a:r>
              <a:rPr lang="id-ID" sz="5400" dirty="0">
                <a:solidFill>
                  <a:srgbClr val="FA06A9"/>
                </a:solidFill>
                <a:latin typeface="Special Valentine" pitchFamily="2" charset="0"/>
                <a:ea typeface="Lato" panose="020F0502020204030203" pitchFamily="34" charset="0"/>
                <a:cs typeface="Lato" panose="020F0502020204030203" pitchFamily="34" charset="0"/>
              </a:rPr>
              <a:t>Meet</a:t>
            </a:r>
          </a:p>
        </p:txBody>
      </p:sp>
    </p:spTree>
    <p:extLst>
      <p:ext uri="{BB962C8B-B14F-4D97-AF65-F5344CB8AC3E}">
        <p14:creationId xmlns:p14="http://schemas.microsoft.com/office/powerpoint/2010/main" val="33237955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FEA88F02-E2F9-4974-B2F0-E76BD2919BD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6653" r="16653"/>
          <a:stretch>
            <a:fillRect/>
          </a:stretch>
        </p:blipFill>
        <p:spPr/>
      </p:pic>
      <p:sp>
        <p:nvSpPr>
          <p:cNvPr id="15" name="Rectangle 14"/>
          <p:cNvSpPr/>
          <p:nvPr/>
        </p:nvSpPr>
        <p:spPr>
          <a:xfrm>
            <a:off x="3870325" y="0"/>
            <a:ext cx="8321675" cy="6904037"/>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8"/>
          <p:cNvSpPr/>
          <p:nvPr/>
        </p:nvSpPr>
        <p:spPr>
          <a:xfrm>
            <a:off x="1177925" y="1565275"/>
            <a:ext cx="3821113" cy="3829050"/>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1" name="Group 20"/>
          <p:cNvGrpSpPr/>
          <p:nvPr/>
        </p:nvGrpSpPr>
        <p:grpSpPr>
          <a:xfrm>
            <a:off x="5697443" y="4918855"/>
            <a:ext cx="1431068" cy="338860"/>
            <a:chOff x="5919169" y="4951273"/>
            <a:chExt cx="1431068" cy="338860"/>
          </a:xfrm>
        </p:grpSpPr>
        <p:sp>
          <p:nvSpPr>
            <p:cNvPr id="13" name="Rounded Rectangle 12"/>
            <p:cNvSpPr/>
            <p:nvPr/>
          </p:nvSpPr>
          <p:spPr>
            <a:xfrm>
              <a:off x="5919169" y="4951273"/>
              <a:ext cx="1431068" cy="338860"/>
            </a:xfrm>
            <a:prstGeom prst="roundRect">
              <a:avLst>
                <a:gd name="adj" fmla="val 50000"/>
              </a:avLst>
            </a:prstGeom>
            <a:gradFill>
              <a:gsLst>
                <a:gs pos="30000">
                  <a:srgbClr val="FF3300"/>
                </a:gs>
                <a:gs pos="100000">
                  <a:srgbClr val="E1055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ectangle 13"/>
            <p:cNvSpPr/>
            <p:nvPr/>
          </p:nvSpPr>
          <p:spPr>
            <a:xfrm>
              <a:off x="6005710" y="4997593"/>
              <a:ext cx="1257987" cy="246221"/>
            </a:xfrm>
            <a:prstGeom prst="rect">
              <a:avLst/>
            </a:prstGeom>
          </p:spPr>
          <p:txBody>
            <a:bodyPr wrap="square">
              <a:spAutoFit/>
            </a:bodyPr>
            <a:lstStyle/>
            <a:p>
              <a:pPr algn="ctr"/>
              <a:r>
                <a:rPr lang="id-ID" sz="1000" dirty="0">
                  <a:solidFill>
                    <a:schemeClr val="bg1"/>
                  </a:solidFill>
                  <a:latin typeface="Montserrat" panose="00000500000000000000" pitchFamily="50" charset="0"/>
                  <a:ea typeface="Lato Black" panose="020F0502020204030203" pitchFamily="34" charset="0"/>
                  <a:cs typeface="Lato Black" panose="020F0502020204030203" pitchFamily="34" charset="0"/>
                </a:rPr>
                <a:t>GET’S STARTED</a:t>
              </a:r>
            </a:p>
          </p:txBody>
        </p:sp>
      </p:grpSp>
      <p:sp>
        <p:nvSpPr>
          <p:cNvPr id="16" name="Rectangle 15"/>
          <p:cNvSpPr/>
          <p:nvPr/>
        </p:nvSpPr>
        <p:spPr>
          <a:xfrm>
            <a:off x="5697444" y="3521991"/>
            <a:ext cx="4283350" cy="923330"/>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a:t>
            </a:r>
            <a:r>
              <a:rPr lang="id-ID" sz="900" dirty="0">
                <a:solidFill>
                  <a:schemeClr val="bg1"/>
                </a:solidFill>
                <a:latin typeface="Lato" panose="020F0502020204030203" pitchFamily="34" charset="0"/>
                <a:ea typeface="Lato" panose="020F0502020204030203" pitchFamily="34" charset="0"/>
                <a:cs typeface="Lato" panose="020F0502020204030203" pitchFamily="34" charset="0"/>
              </a:rPr>
              <a:t>, </a:t>
            </a:r>
          </a:p>
        </p:txBody>
      </p:sp>
      <p:sp>
        <p:nvSpPr>
          <p:cNvPr id="17" name="Rectangle 16"/>
          <p:cNvSpPr/>
          <p:nvPr/>
        </p:nvSpPr>
        <p:spPr>
          <a:xfrm>
            <a:off x="5697444" y="2713419"/>
            <a:ext cx="4283350" cy="715581"/>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8" name="Rectangle 17"/>
          <p:cNvSpPr/>
          <p:nvPr/>
        </p:nvSpPr>
        <p:spPr>
          <a:xfrm>
            <a:off x="5697443" y="1743771"/>
            <a:ext cx="2327057" cy="461665"/>
          </a:xfrm>
          <a:prstGeom prst="rect">
            <a:avLst/>
          </a:prstGeom>
        </p:spPr>
        <p:txBody>
          <a:bodyPr wrap="square">
            <a:spAutoFit/>
          </a:bodyPr>
          <a:lstStyle/>
          <a:p>
            <a:r>
              <a:rPr lang="id-ID" sz="2400" dirty="0">
                <a:solidFill>
                  <a:schemeClr val="bg1"/>
                </a:solidFill>
                <a:latin typeface="Montserrat ExtraBold" panose="00000900000000000000" pitchFamily="50" charset="0"/>
                <a:ea typeface="Lato" panose="020F0502020204030203" pitchFamily="34" charset="0"/>
                <a:cs typeface="Lato" panose="020F0502020204030203" pitchFamily="34" charset="0"/>
              </a:rPr>
              <a:t>HARRY JHON</a:t>
            </a:r>
          </a:p>
        </p:txBody>
      </p:sp>
      <p:sp>
        <p:nvSpPr>
          <p:cNvPr id="19" name="Rectangle 18"/>
          <p:cNvSpPr/>
          <p:nvPr/>
        </p:nvSpPr>
        <p:spPr>
          <a:xfrm>
            <a:off x="5697443" y="2228595"/>
            <a:ext cx="1173376" cy="461665"/>
          </a:xfrm>
          <a:prstGeom prst="rect">
            <a:avLst/>
          </a:prstGeom>
        </p:spPr>
        <p:txBody>
          <a:bodyPr wrap="square">
            <a:spAutoFit/>
          </a:bodyPr>
          <a:lstStyle/>
          <a:p>
            <a:r>
              <a:rPr lang="id-ID" sz="2400" spc="-150" dirty="0">
                <a:solidFill>
                  <a:schemeClr val="bg1"/>
                </a:solidFill>
                <a:latin typeface="Libertinage" pitchFamily="2" charset="0"/>
                <a:ea typeface="Lato" panose="020F0502020204030203" pitchFamily="34" charset="0"/>
                <a:cs typeface="Lato" panose="020F0502020204030203" pitchFamily="34" charset="0"/>
              </a:rPr>
              <a:t>Herryicvnb</a:t>
            </a:r>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33485527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F94BF612-1EE5-4BD5-BA63-2F3A244A1659}"/>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7813" b="7813"/>
          <a:stretch>
            <a:fillRect/>
          </a:stretch>
        </p:blipFill>
        <p:spPr/>
      </p:pic>
      <p:sp>
        <p:nvSpPr>
          <p:cNvPr id="7" name="Rectangle 6"/>
          <p:cNvSpPr/>
          <p:nvPr/>
        </p:nvSpPr>
        <p:spPr>
          <a:xfrm>
            <a:off x="-10160" y="0"/>
            <a:ext cx="12242800" cy="6858000"/>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5" name="图片占位符 4">
            <a:extLst>
              <a:ext uri="{FF2B5EF4-FFF2-40B4-BE49-F238E27FC236}">
                <a16:creationId xmlns:a16="http://schemas.microsoft.com/office/drawing/2014/main" id="{FFA9A39E-B379-49DF-ABC6-8787EA819729}"/>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6574" b="16574"/>
          <a:stretch>
            <a:fillRect/>
          </a:stretch>
        </p:blipFill>
        <p:spPr/>
      </p:pic>
      <p:sp>
        <p:nvSpPr>
          <p:cNvPr id="11" name="Rectangle 10"/>
          <p:cNvSpPr/>
          <p:nvPr/>
        </p:nvSpPr>
        <p:spPr>
          <a:xfrm>
            <a:off x="6986321" y="2359932"/>
            <a:ext cx="4362628" cy="1569660"/>
          </a:xfrm>
          <a:prstGeom prst="rect">
            <a:avLst/>
          </a:prstGeom>
        </p:spPr>
        <p:txBody>
          <a:bodyPr wrap="square">
            <a:spAutoFit/>
          </a:bodyPr>
          <a:lstStyle/>
          <a:p>
            <a:pPr algn="r"/>
            <a:r>
              <a:rPr lang="id-ID" sz="4800" dirty="0">
                <a:solidFill>
                  <a:schemeClr val="bg1"/>
                </a:solidFill>
                <a:latin typeface="Montserrat Medium" panose="00000600000000000000" pitchFamily="50" charset="0"/>
                <a:ea typeface="Lato" panose="020F0502020204030203" pitchFamily="34" charset="0"/>
                <a:cs typeface="Lato" panose="020F0502020204030203" pitchFamily="34" charset="0"/>
              </a:rPr>
              <a:t>Work Hard Stay Humble</a:t>
            </a:r>
          </a:p>
        </p:txBody>
      </p:sp>
      <p:sp>
        <p:nvSpPr>
          <p:cNvPr id="12" name="Rectangle 11"/>
          <p:cNvSpPr/>
          <p:nvPr/>
        </p:nvSpPr>
        <p:spPr>
          <a:xfrm>
            <a:off x="567491" y="3287713"/>
            <a:ext cx="1834949" cy="1546577"/>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13" name="Group 12"/>
          <p:cNvGrpSpPr/>
          <p:nvPr/>
        </p:nvGrpSpPr>
        <p:grpSpPr>
          <a:xfrm>
            <a:off x="769431" y="5291208"/>
            <a:ext cx="1431068" cy="338860"/>
            <a:chOff x="5919169" y="4951273"/>
            <a:chExt cx="1431068" cy="338860"/>
          </a:xfrm>
        </p:grpSpPr>
        <p:sp>
          <p:nvSpPr>
            <p:cNvPr id="14" name="Rounded Rectangle 13"/>
            <p:cNvSpPr/>
            <p:nvPr/>
          </p:nvSpPr>
          <p:spPr>
            <a:xfrm>
              <a:off x="5919169" y="4951273"/>
              <a:ext cx="1431068" cy="338860"/>
            </a:xfrm>
            <a:prstGeom prst="roundRect">
              <a:avLst>
                <a:gd name="adj" fmla="val 50000"/>
              </a:avLst>
            </a:prstGeom>
            <a:gradFill>
              <a:gsLst>
                <a:gs pos="30000">
                  <a:srgbClr val="FF3300"/>
                </a:gs>
                <a:gs pos="100000">
                  <a:srgbClr val="E1055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Rectangle 14"/>
            <p:cNvSpPr/>
            <p:nvPr/>
          </p:nvSpPr>
          <p:spPr>
            <a:xfrm>
              <a:off x="6005710" y="4997593"/>
              <a:ext cx="1257987" cy="246221"/>
            </a:xfrm>
            <a:prstGeom prst="rect">
              <a:avLst/>
            </a:prstGeom>
          </p:spPr>
          <p:txBody>
            <a:bodyPr wrap="square">
              <a:spAutoFit/>
            </a:bodyPr>
            <a:lstStyle/>
            <a:p>
              <a:pPr algn="ctr"/>
              <a:r>
                <a:rPr lang="id-ID" sz="1000" dirty="0">
                  <a:solidFill>
                    <a:schemeClr val="bg1"/>
                  </a:solidFill>
                  <a:latin typeface="Montserrat" panose="00000500000000000000" pitchFamily="50" charset="0"/>
                  <a:ea typeface="Lato Black" panose="020F0502020204030203" pitchFamily="34" charset="0"/>
                  <a:cs typeface="Lato Black" panose="020F0502020204030203" pitchFamily="34" charset="0"/>
                </a:rPr>
                <a:t>GET’S STARTED</a:t>
              </a:r>
            </a:p>
          </p:txBody>
        </p:sp>
      </p:grpSp>
      <p:cxnSp>
        <p:nvCxnSpPr>
          <p:cNvPr id="16" name="Straight Connector 15"/>
          <p:cNvCxnSpPr/>
          <p:nvPr/>
        </p:nvCxnSpPr>
        <p:spPr>
          <a:xfrm>
            <a:off x="1057913" y="760576"/>
            <a:ext cx="0" cy="658026"/>
          </a:xfrm>
          <a:prstGeom prst="line">
            <a:avLst/>
          </a:prstGeom>
          <a:ln>
            <a:solidFill>
              <a:srgbClr val="FA06A9"/>
            </a:solidFill>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1097704" y="735569"/>
            <a:ext cx="1018123" cy="708039"/>
            <a:chOff x="1170558" y="653758"/>
            <a:chExt cx="1018123" cy="708039"/>
          </a:xfrm>
        </p:grpSpPr>
        <p:sp>
          <p:nvSpPr>
            <p:cNvPr id="18" name="Rectangle 17"/>
            <p:cNvSpPr/>
            <p:nvPr/>
          </p:nvSpPr>
          <p:spPr>
            <a:xfrm>
              <a:off x="1185130" y="992465"/>
              <a:ext cx="1003551" cy="369332"/>
            </a:xfrm>
            <a:prstGeom prst="rect">
              <a:avLst/>
            </a:prstGeom>
          </p:spPr>
          <p:txBody>
            <a:bodyPr wrap="square">
              <a:spAutoFit/>
            </a:bodyPr>
            <a:lstStyle/>
            <a:p>
              <a:r>
                <a:rPr lang="id-ID" dirty="0">
                  <a:solidFill>
                    <a:schemeClr val="bg1"/>
                  </a:solidFill>
                  <a:latin typeface="Montserrat ExtraBold" panose="00000900000000000000" pitchFamily="50" charset="0"/>
                  <a:ea typeface="Lato" panose="020F0502020204030203" pitchFamily="34" charset="0"/>
                  <a:cs typeface="Lato" panose="020F0502020204030203" pitchFamily="34" charset="0"/>
                </a:rPr>
                <a:t>NEWS</a:t>
              </a:r>
            </a:p>
          </p:txBody>
        </p:sp>
        <p:sp>
          <p:nvSpPr>
            <p:cNvPr id="19" name="Rectangle 18"/>
            <p:cNvSpPr/>
            <p:nvPr/>
          </p:nvSpPr>
          <p:spPr>
            <a:xfrm>
              <a:off x="1170558" y="653758"/>
              <a:ext cx="461689" cy="584775"/>
            </a:xfrm>
            <a:prstGeom prst="rect">
              <a:avLst/>
            </a:prstGeom>
          </p:spPr>
          <p:txBody>
            <a:bodyPr wrap="square">
              <a:spAutoFit/>
            </a:bodyPr>
            <a:lstStyle/>
            <a:p>
              <a:r>
                <a:rPr lang="id-ID" sz="3200" dirty="0">
                  <a:solidFill>
                    <a:srgbClr val="FA06A9"/>
                  </a:solidFill>
                  <a:latin typeface="Special Valentine" pitchFamily="2" charset="0"/>
                  <a:ea typeface="Lato" panose="020F0502020204030203" pitchFamily="34" charset="0"/>
                  <a:cs typeface="Lato" panose="020F0502020204030203" pitchFamily="34" charset="0"/>
                </a:rPr>
                <a:t>The</a:t>
              </a:r>
            </a:p>
          </p:txBody>
        </p:sp>
      </p:grpSp>
      <p:grpSp>
        <p:nvGrpSpPr>
          <p:cNvPr id="20" name="Group 19"/>
          <p:cNvGrpSpPr/>
          <p:nvPr/>
        </p:nvGrpSpPr>
        <p:grpSpPr>
          <a:xfrm>
            <a:off x="9991501" y="5452199"/>
            <a:ext cx="923895" cy="131550"/>
            <a:chOff x="1593112" y="3816657"/>
            <a:chExt cx="923895" cy="131550"/>
          </a:xfrm>
        </p:grpSpPr>
        <p:sp>
          <p:nvSpPr>
            <p:cNvPr id="21" name="Shape 5015"/>
            <p:cNvSpPr/>
            <p:nvPr/>
          </p:nvSpPr>
          <p:spPr>
            <a:xfrm>
              <a:off x="2387399" y="3816657"/>
              <a:ext cx="129608" cy="131550"/>
            </a:xfrm>
            <a:custGeom>
              <a:avLst/>
              <a:gdLst/>
              <a:ahLst/>
              <a:cxnLst/>
              <a:rect l="0" t="0" r="0" b="0"/>
              <a:pathLst>
                <a:path w="120000" h="120000" extrusionOk="0">
                  <a:moveTo>
                    <a:pt x="83261" y="80788"/>
                  </a:moveTo>
                  <a:lnTo>
                    <a:pt x="83261" y="80788"/>
                  </a:lnTo>
                  <a:cubicBezTo>
                    <a:pt x="80266" y="83546"/>
                    <a:pt x="77470" y="86305"/>
                    <a:pt x="73277" y="87684"/>
                  </a:cubicBezTo>
                  <a:cubicBezTo>
                    <a:pt x="70482" y="89064"/>
                    <a:pt x="64891" y="89064"/>
                    <a:pt x="59101" y="89064"/>
                  </a:cubicBezTo>
                  <a:cubicBezTo>
                    <a:pt x="53510" y="89064"/>
                    <a:pt x="47920" y="89064"/>
                    <a:pt x="43727" y="86305"/>
                  </a:cubicBezTo>
                  <a:cubicBezTo>
                    <a:pt x="40732" y="84926"/>
                    <a:pt x="37936" y="82167"/>
                    <a:pt x="36539" y="80788"/>
                  </a:cubicBezTo>
                  <a:cubicBezTo>
                    <a:pt x="33743" y="78029"/>
                    <a:pt x="33743" y="75270"/>
                    <a:pt x="33743" y="72315"/>
                  </a:cubicBezTo>
                  <a:cubicBezTo>
                    <a:pt x="33743" y="70935"/>
                    <a:pt x="33743" y="69556"/>
                    <a:pt x="35141" y="68177"/>
                  </a:cubicBezTo>
                  <a:cubicBezTo>
                    <a:pt x="36539" y="66798"/>
                    <a:pt x="37936" y="66798"/>
                    <a:pt x="39334" y="66798"/>
                  </a:cubicBezTo>
                  <a:cubicBezTo>
                    <a:pt x="40732" y="66798"/>
                    <a:pt x="42129" y="66798"/>
                    <a:pt x="43727" y="68177"/>
                  </a:cubicBezTo>
                  <a:cubicBezTo>
                    <a:pt x="45124" y="68177"/>
                    <a:pt x="45124" y="69556"/>
                    <a:pt x="46522" y="72315"/>
                  </a:cubicBezTo>
                  <a:cubicBezTo>
                    <a:pt x="47920" y="73891"/>
                    <a:pt x="47920" y="75270"/>
                    <a:pt x="49317" y="76650"/>
                  </a:cubicBezTo>
                  <a:cubicBezTo>
                    <a:pt x="49317" y="76650"/>
                    <a:pt x="50715" y="78029"/>
                    <a:pt x="52113" y="79408"/>
                  </a:cubicBezTo>
                  <a:cubicBezTo>
                    <a:pt x="54908" y="79408"/>
                    <a:pt x="56306" y="79408"/>
                    <a:pt x="59101" y="79408"/>
                  </a:cubicBezTo>
                  <a:cubicBezTo>
                    <a:pt x="63494" y="79408"/>
                    <a:pt x="66289" y="79408"/>
                    <a:pt x="69084" y="78029"/>
                  </a:cubicBezTo>
                  <a:cubicBezTo>
                    <a:pt x="70482" y="76650"/>
                    <a:pt x="71880" y="75270"/>
                    <a:pt x="71880" y="72315"/>
                  </a:cubicBezTo>
                  <a:cubicBezTo>
                    <a:pt x="71880" y="70935"/>
                    <a:pt x="70482" y="69556"/>
                    <a:pt x="70482" y="68177"/>
                  </a:cubicBezTo>
                  <a:cubicBezTo>
                    <a:pt x="69084" y="66798"/>
                    <a:pt x="67687" y="66798"/>
                    <a:pt x="64891" y="65418"/>
                  </a:cubicBezTo>
                  <a:cubicBezTo>
                    <a:pt x="63494" y="65418"/>
                    <a:pt x="60499" y="64039"/>
                    <a:pt x="56306" y="64039"/>
                  </a:cubicBezTo>
                  <a:cubicBezTo>
                    <a:pt x="52113" y="62660"/>
                    <a:pt x="47920" y="61280"/>
                    <a:pt x="45124" y="59901"/>
                  </a:cubicBezTo>
                  <a:cubicBezTo>
                    <a:pt x="42129" y="59901"/>
                    <a:pt x="39334" y="57142"/>
                    <a:pt x="37936" y="55763"/>
                  </a:cubicBezTo>
                  <a:cubicBezTo>
                    <a:pt x="35141" y="53004"/>
                    <a:pt x="35141" y="50049"/>
                    <a:pt x="35141" y="45911"/>
                  </a:cubicBezTo>
                  <a:cubicBezTo>
                    <a:pt x="35141" y="43152"/>
                    <a:pt x="35141" y="40394"/>
                    <a:pt x="37936" y="37635"/>
                  </a:cubicBezTo>
                  <a:cubicBezTo>
                    <a:pt x="39334" y="34876"/>
                    <a:pt x="42129" y="33300"/>
                    <a:pt x="46522" y="31921"/>
                  </a:cubicBezTo>
                  <a:cubicBezTo>
                    <a:pt x="50715" y="30541"/>
                    <a:pt x="54908" y="30541"/>
                    <a:pt x="59101" y="30541"/>
                  </a:cubicBezTo>
                  <a:cubicBezTo>
                    <a:pt x="63494" y="30541"/>
                    <a:pt x="67687" y="30541"/>
                    <a:pt x="70482" y="31921"/>
                  </a:cubicBezTo>
                  <a:cubicBezTo>
                    <a:pt x="73277" y="31921"/>
                    <a:pt x="76073" y="33300"/>
                    <a:pt x="77470" y="34876"/>
                  </a:cubicBezTo>
                  <a:cubicBezTo>
                    <a:pt x="78868" y="36256"/>
                    <a:pt x="80266" y="37635"/>
                    <a:pt x="81663" y="40394"/>
                  </a:cubicBezTo>
                  <a:cubicBezTo>
                    <a:pt x="83261" y="41773"/>
                    <a:pt x="83261" y="43152"/>
                    <a:pt x="83261" y="44532"/>
                  </a:cubicBezTo>
                  <a:cubicBezTo>
                    <a:pt x="83261" y="45911"/>
                    <a:pt x="83261" y="47290"/>
                    <a:pt x="81663" y="48669"/>
                  </a:cubicBezTo>
                  <a:cubicBezTo>
                    <a:pt x="80266" y="50049"/>
                    <a:pt x="78868" y="50049"/>
                    <a:pt x="76073" y="50049"/>
                  </a:cubicBezTo>
                  <a:cubicBezTo>
                    <a:pt x="74675" y="50049"/>
                    <a:pt x="73277" y="50049"/>
                    <a:pt x="73277" y="48669"/>
                  </a:cubicBezTo>
                  <a:cubicBezTo>
                    <a:pt x="71880" y="48669"/>
                    <a:pt x="70482" y="47290"/>
                    <a:pt x="70482" y="45911"/>
                  </a:cubicBezTo>
                  <a:cubicBezTo>
                    <a:pt x="69084" y="44532"/>
                    <a:pt x="67687" y="41773"/>
                    <a:pt x="66289" y="41773"/>
                  </a:cubicBezTo>
                  <a:cubicBezTo>
                    <a:pt x="64891" y="40394"/>
                    <a:pt x="62096" y="39014"/>
                    <a:pt x="59101" y="39014"/>
                  </a:cubicBezTo>
                  <a:cubicBezTo>
                    <a:pt x="54908" y="39014"/>
                    <a:pt x="52113" y="40394"/>
                    <a:pt x="50715" y="41773"/>
                  </a:cubicBezTo>
                  <a:cubicBezTo>
                    <a:pt x="49317" y="43152"/>
                    <a:pt x="47920" y="44532"/>
                    <a:pt x="47920" y="45911"/>
                  </a:cubicBezTo>
                  <a:cubicBezTo>
                    <a:pt x="47920" y="45911"/>
                    <a:pt x="47920" y="47290"/>
                    <a:pt x="49317" y="47290"/>
                  </a:cubicBezTo>
                  <a:cubicBezTo>
                    <a:pt x="49317" y="48669"/>
                    <a:pt x="50715" y="48669"/>
                    <a:pt x="52113" y="50049"/>
                  </a:cubicBezTo>
                  <a:cubicBezTo>
                    <a:pt x="52113" y="50049"/>
                    <a:pt x="53510" y="51428"/>
                    <a:pt x="54908" y="51428"/>
                  </a:cubicBezTo>
                  <a:cubicBezTo>
                    <a:pt x="56306" y="51428"/>
                    <a:pt x="59101" y="51428"/>
                    <a:pt x="62096" y="53004"/>
                  </a:cubicBezTo>
                  <a:cubicBezTo>
                    <a:pt x="64891" y="53004"/>
                    <a:pt x="69084" y="54384"/>
                    <a:pt x="71880" y="55763"/>
                  </a:cubicBezTo>
                  <a:cubicBezTo>
                    <a:pt x="74675" y="55763"/>
                    <a:pt x="77470" y="57142"/>
                    <a:pt x="78868" y="58522"/>
                  </a:cubicBezTo>
                  <a:cubicBezTo>
                    <a:pt x="81663" y="59901"/>
                    <a:pt x="83261" y="61280"/>
                    <a:pt x="84658" y="64039"/>
                  </a:cubicBezTo>
                  <a:cubicBezTo>
                    <a:pt x="86056" y="65418"/>
                    <a:pt x="86056" y="68177"/>
                    <a:pt x="86056" y="70935"/>
                  </a:cubicBezTo>
                  <a:cubicBezTo>
                    <a:pt x="86056" y="75270"/>
                    <a:pt x="84658" y="78029"/>
                    <a:pt x="83261" y="80788"/>
                  </a:cubicBezTo>
                  <a:close/>
                  <a:moveTo>
                    <a:pt x="119800" y="89064"/>
                  </a:moveTo>
                  <a:lnTo>
                    <a:pt x="119800" y="89064"/>
                  </a:lnTo>
                  <a:cubicBezTo>
                    <a:pt x="119800" y="105812"/>
                    <a:pt x="105823" y="119802"/>
                    <a:pt x="90249" y="119802"/>
                  </a:cubicBezTo>
                  <a:cubicBezTo>
                    <a:pt x="81663" y="119802"/>
                    <a:pt x="74675" y="115665"/>
                    <a:pt x="69084" y="111330"/>
                  </a:cubicBezTo>
                  <a:cubicBezTo>
                    <a:pt x="66289" y="111330"/>
                    <a:pt x="63494" y="111330"/>
                    <a:pt x="59101" y="111330"/>
                  </a:cubicBezTo>
                  <a:cubicBezTo>
                    <a:pt x="30948" y="111330"/>
                    <a:pt x="6988" y="89064"/>
                    <a:pt x="6988" y="59901"/>
                  </a:cubicBezTo>
                  <a:cubicBezTo>
                    <a:pt x="6988" y="57142"/>
                    <a:pt x="6988" y="54384"/>
                    <a:pt x="8386" y="50049"/>
                  </a:cubicBezTo>
                  <a:cubicBezTo>
                    <a:pt x="2795" y="45911"/>
                    <a:pt x="0" y="37635"/>
                    <a:pt x="0" y="30541"/>
                  </a:cubicBezTo>
                  <a:cubicBezTo>
                    <a:pt x="0" y="13990"/>
                    <a:pt x="12579" y="0"/>
                    <a:pt x="29550" y="0"/>
                  </a:cubicBezTo>
                  <a:cubicBezTo>
                    <a:pt x="37936" y="0"/>
                    <a:pt x="45124" y="4137"/>
                    <a:pt x="50715" y="8275"/>
                  </a:cubicBezTo>
                  <a:cubicBezTo>
                    <a:pt x="53510" y="8275"/>
                    <a:pt x="56306" y="8275"/>
                    <a:pt x="59101" y="8275"/>
                  </a:cubicBezTo>
                  <a:cubicBezTo>
                    <a:pt x="88851" y="8275"/>
                    <a:pt x="112811" y="30541"/>
                    <a:pt x="112811" y="59901"/>
                  </a:cubicBezTo>
                  <a:cubicBezTo>
                    <a:pt x="112811" y="62660"/>
                    <a:pt x="111414" y="65418"/>
                    <a:pt x="111414" y="69556"/>
                  </a:cubicBezTo>
                  <a:cubicBezTo>
                    <a:pt x="117004" y="73891"/>
                    <a:pt x="119800" y="82167"/>
                    <a:pt x="119800" y="89064"/>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2" name="Shape 5018"/>
            <p:cNvSpPr/>
            <p:nvPr/>
          </p:nvSpPr>
          <p:spPr>
            <a:xfrm>
              <a:off x="2155992" y="3816657"/>
              <a:ext cx="81006" cy="131550"/>
            </a:xfrm>
            <a:custGeom>
              <a:avLst/>
              <a:gdLst/>
              <a:ahLst/>
              <a:cxnLst/>
              <a:rect l="0" t="0" r="0" b="0"/>
              <a:pathLst>
                <a:path w="120000" h="120000" extrusionOk="0">
                  <a:moveTo>
                    <a:pt x="119680" y="112709"/>
                  </a:moveTo>
                  <a:lnTo>
                    <a:pt x="119680" y="112709"/>
                  </a:lnTo>
                  <a:cubicBezTo>
                    <a:pt x="110744" y="115665"/>
                    <a:pt x="103723" y="117044"/>
                    <a:pt x="97021" y="118423"/>
                  </a:cubicBezTo>
                  <a:cubicBezTo>
                    <a:pt x="90319" y="118423"/>
                    <a:pt x="83617" y="119802"/>
                    <a:pt x="76914" y="119802"/>
                  </a:cubicBezTo>
                  <a:cubicBezTo>
                    <a:pt x="67659" y="119802"/>
                    <a:pt x="60957" y="118423"/>
                    <a:pt x="54255" y="117044"/>
                  </a:cubicBezTo>
                  <a:cubicBezTo>
                    <a:pt x="49787" y="115665"/>
                    <a:pt x="43085" y="114285"/>
                    <a:pt x="38297" y="111330"/>
                  </a:cubicBezTo>
                  <a:cubicBezTo>
                    <a:pt x="33829" y="108571"/>
                    <a:pt x="29361" y="105812"/>
                    <a:pt x="27127" y="103054"/>
                  </a:cubicBezTo>
                  <a:cubicBezTo>
                    <a:pt x="27127" y="100295"/>
                    <a:pt x="24893" y="96157"/>
                    <a:pt x="24893" y="90443"/>
                  </a:cubicBezTo>
                  <a:cubicBezTo>
                    <a:pt x="24893" y="48669"/>
                    <a:pt x="24893" y="48669"/>
                    <a:pt x="24893" y="48669"/>
                  </a:cubicBezTo>
                  <a:cubicBezTo>
                    <a:pt x="0" y="48669"/>
                    <a:pt x="0" y="48669"/>
                    <a:pt x="0" y="48669"/>
                  </a:cubicBezTo>
                  <a:cubicBezTo>
                    <a:pt x="0" y="31921"/>
                    <a:pt x="0" y="31921"/>
                    <a:pt x="0" y="31921"/>
                  </a:cubicBezTo>
                  <a:cubicBezTo>
                    <a:pt x="7021" y="30541"/>
                    <a:pt x="15957" y="29162"/>
                    <a:pt x="20425" y="26403"/>
                  </a:cubicBezTo>
                  <a:cubicBezTo>
                    <a:pt x="27127" y="22266"/>
                    <a:pt x="31595" y="19507"/>
                    <a:pt x="33829" y="15369"/>
                  </a:cubicBezTo>
                  <a:cubicBezTo>
                    <a:pt x="36063" y="11034"/>
                    <a:pt x="38297" y="6896"/>
                    <a:pt x="40531" y="0"/>
                  </a:cubicBezTo>
                  <a:cubicBezTo>
                    <a:pt x="67659" y="0"/>
                    <a:pt x="67659" y="0"/>
                    <a:pt x="67659" y="0"/>
                  </a:cubicBezTo>
                  <a:cubicBezTo>
                    <a:pt x="67659" y="27783"/>
                    <a:pt x="67659" y="27783"/>
                    <a:pt x="67659" y="27783"/>
                  </a:cubicBezTo>
                  <a:cubicBezTo>
                    <a:pt x="112978" y="27783"/>
                    <a:pt x="112978" y="27783"/>
                    <a:pt x="112978" y="27783"/>
                  </a:cubicBezTo>
                  <a:cubicBezTo>
                    <a:pt x="112978" y="48669"/>
                    <a:pt x="112978" y="48669"/>
                    <a:pt x="112978" y="48669"/>
                  </a:cubicBezTo>
                  <a:cubicBezTo>
                    <a:pt x="67659" y="48669"/>
                    <a:pt x="67659" y="48669"/>
                    <a:pt x="67659" y="48669"/>
                  </a:cubicBezTo>
                  <a:cubicBezTo>
                    <a:pt x="67659" y="79408"/>
                    <a:pt x="67659" y="79408"/>
                    <a:pt x="67659" y="79408"/>
                  </a:cubicBezTo>
                  <a:cubicBezTo>
                    <a:pt x="67659" y="86305"/>
                    <a:pt x="67659" y="90443"/>
                    <a:pt x="69893" y="91822"/>
                  </a:cubicBezTo>
                  <a:cubicBezTo>
                    <a:pt x="69893" y="94581"/>
                    <a:pt x="72446" y="96157"/>
                    <a:pt x="76914" y="97536"/>
                  </a:cubicBezTo>
                  <a:cubicBezTo>
                    <a:pt x="81382" y="98916"/>
                    <a:pt x="85851" y="100295"/>
                    <a:pt x="90319" y="100295"/>
                  </a:cubicBezTo>
                  <a:cubicBezTo>
                    <a:pt x="101489" y="100295"/>
                    <a:pt x="110744" y="97536"/>
                    <a:pt x="119680" y="94581"/>
                  </a:cubicBezTo>
                  <a:lnTo>
                    <a:pt x="119680" y="112709"/>
                  </a:lnTo>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3" name="Shape 5019"/>
            <p:cNvSpPr/>
            <p:nvPr/>
          </p:nvSpPr>
          <p:spPr>
            <a:xfrm>
              <a:off x="1874075" y="3816657"/>
              <a:ext cx="131516" cy="131550"/>
            </a:xfrm>
            <a:custGeom>
              <a:avLst/>
              <a:gdLst/>
              <a:ahLst/>
              <a:cxnLst/>
              <a:rect l="0" t="0" r="0" b="0"/>
              <a:pathLst>
                <a:path w="120000" h="120000" extrusionOk="0">
                  <a:moveTo>
                    <a:pt x="104433" y="119802"/>
                  </a:moveTo>
                  <a:lnTo>
                    <a:pt x="104433" y="119802"/>
                  </a:lnTo>
                  <a:cubicBezTo>
                    <a:pt x="15369" y="119802"/>
                    <a:pt x="15369" y="119802"/>
                    <a:pt x="15369" y="119802"/>
                  </a:cubicBezTo>
                  <a:cubicBezTo>
                    <a:pt x="7093" y="119802"/>
                    <a:pt x="0" y="112709"/>
                    <a:pt x="0" y="104433"/>
                  </a:cubicBezTo>
                  <a:cubicBezTo>
                    <a:pt x="0" y="15369"/>
                    <a:pt x="0" y="15369"/>
                    <a:pt x="0" y="15369"/>
                  </a:cubicBezTo>
                  <a:cubicBezTo>
                    <a:pt x="0" y="6896"/>
                    <a:pt x="7093" y="0"/>
                    <a:pt x="15369" y="0"/>
                  </a:cubicBezTo>
                  <a:cubicBezTo>
                    <a:pt x="104433" y="0"/>
                    <a:pt x="104433" y="0"/>
                    <a:pt x="104433" y="0"/>
                  </a:cubicBezTo>
                  <a:cubicBezTo>
                    <a:pt x="112906" y="0"/>
                    <a:pt x="119802" y="6896"/>
                    <a:pt x="119802" y="15369"/>
                  </a:cubicBezTo>
                  <a:cubicBezTo>
                    <a:pt x="119802" y="104433"/>
                    <a:pt x="119802" y="104433"/>
                    <a:pt x="119802" y="104433"/>
                  </a:cubicBezTo>
                  <a:cubicBezTo>
                    <a:pt x="119802" y="112709"/>
                    <a:pt x="112906" y="119802"/>
                    <a:pt x="104433" y="119802"/>
                  </a:cubicBezTo>
                  <a:close/>
                  <a:moveTo>
                    <a:pt x="59901" y="36256"/>
                  </a:moveTo>
                  <a:lnTo>
                    <a:pt x="59901" y="36256"/>
                  </a:lnTo>
                  <a:cubicBezTo>
                    <a:pt x="50049" y="36256"/>
                    <a:pt x="43152" y="41773"/>
                    <a:pt x="39014" y="50049"/>
                  </a:cubicBezTo>
                  <a:lnTo>
                    <a:pt x="39014" y="50049"/>
                  </a:lnTo>
                  <a:lnTo>
                    <a:pt x="39014" y="50049"/>
                  </a:lnTo>
                  <a:cubicBezTo>
                    <a:pt x="39014" y="51428"/>
                    <a:pt x="39014" y="51428"/>
                    <a:pt x="37635" y="51428"/>
                  </a:cubicBezTo>
                  <a:lnTo>
                    <a:pt x="37635" y="53004"/>
                  </a:lnTo>
                  <a:lnTo>
                    <a:pt x="37635" y="54384"/>
                  </a:lnTo>
                  <a:cubicBezTo>
                    <a:pt x="37635" y="54384"/>
                    <a:pt x="37635" y="54384"/>
                    <a:pt x="37635" y="55763"/>
                  </a:cubicBezTo>
                  <a:cubicBezTo>
                    <a:pt x="37635" y="55763"/>
                    <a:pt x="37635" y="55763"/>
                    <a:pt x="37635" y="57142"/>
                  </a:cubicBezTo>
                  <a:lnTo>
                    <a:pt x="37635" y="57142"/>
                  </a:lnTo>
                  <a:cubicBezTo>
                    <a:pt x="37635" y="58522"/>
                    <a:pt x="36256" y="58522"/>
                    <a:pt x="36256" y="59901"/>
                  </a:cubicBezTo>
                  <a:cubicBezTo>
                    <a:pt x="36256" y="72315"/>
                    <a:pt x="47290" y="83546"/>
                    <a:pt x="59901" y="83546"/>
                  </a:cubicBezTo>
                  <a:cubicBezTo>
                    <a:pt x="72512" y="83546"/>
                    <a:pt x="83546" y="72315"/>
                    <a:pt x="83546" y="59901"/>
                  </a:cubicBezTo>
                  <a:cubicBezTo>
                    <a:pt x="83546" y="58522"/>
                    <a:pt x="82167" y="58522"/>
                    <a:pt x="82167" y="57142"/>
                  </a:cubicBezTo>
                  <a:lnTo>
                    <a:pt x="82167" y="57142"/>
                  </a:lnTo>
                  <a:cubicBezTo>
                    <a:pt x="82167" y="55763"/>
                    <a:pt x="82167" y="55763"/>
                    <a:pt x="82167" y="55763"/>
                  </a:cubicBezTo>
                  <a:cubicBezTo>
                    <a:pt x="82167" y="54384"/>
                    <a:pt x="82167" y="54384"/>
                    <a:pt x="82167" y="54384"/>
                  </a:cubicBezTo>
                  <a:lnTo>
                    <a:pt x="82167" y="53004"/>
                  </a:lnTo>
                  <a:lnTo>
                    <a:pt x="82167" y="51428"/>
                  </a:lnTo>
                  <a:cubicBezTo>
                    <a:pt x="80788" y="51428"/>
                    <a:pt x="80788" y="51428"/>
                    <a:pt x="80788" y="50049"/>
                  </a:cubicBezTo>
                  <a:lnTo>
                    <a:pt x="80788" y="50049"/>
                  </a:lnTo>
                  <a:lnTo>
                    <a:pt x="80788" y="50049"/>
                  </a:lnTo>
                  <a:cubicBezTo>
                    <a:pt x="76650" y="41773"/>
                    <a:pt x="69753" y="36256"/>
                    <a:pt x="59901" y="36256"/>
                  </a:cubicBezTo>
                  <a:close/>
                  <a:moveTo>
                    <a:pt x="105812" y="19507"/>
                  </a:moveTo>
                  <a:lnTo>
                    <a:pt x="105812" y="19507"/>
                  </a:lnTo>
                  <a:cubicBezTo>
                    <a:pt x="105812" y="16748"/>
                    <a:pt x="103054" y="13990"/>
                    <a:pt x="100295" y="13990"/>
                  </a:cubicBezTo>
                  <a:cubicBezTo>
                    <a:pt x="87684" y="13990"/>
                    <a:pt x="87684" y="13990"/>
                    <a:pt x="87684" y="13990"/>
                  </a:cubicBezTo>
                  <a:cubicBezTo>
                    <a:pt x="84926" y="13990"/>
                    <a:pt x="82167" y="16748"/>
                    <a:pt x="82167" y="19507"/>
                  </a:cubicBezTo>
                  <a:cubicBezTo>
                    <a:pt x="82167" y="31921"/>
                    <a:pt x="82167" y="31921"/>
                    <a:pt x="82167" y="31921"/>
                  </a:cubicBezTo>
                  <a:cubicBezTo>
                    <a:pt x="82167" y="34876"/>
                    <a:pt x="84926" y="37635"/>
                    <a:pt x="87684" y="37635"/>
                  </a:cubicBezTo>
                  <a:cubicBezTo>
                    <a:pt x="100295" y="37635"/>
                    <a:pt x="100295" y="37635"/>
                    <a:pt x="100295" y="37635"/>
                  </a:cubicBezTo>
                  <a:cubicBezTo>
                    <a:pt x="103054" y="37635"/>
                    <a:pt x="105812" y="34876"/>
                    <a:pt x="105812" y="31921"/>
                  </a:cubicBezTo>
                  <a:lnTo>
                    <a:pt x="105812" y="19507"/>
                  </a:lnTo>
                  <a:close/>
                  <a:moveTo>
                    <a:pt x="105812" y="50049"/>
                  </a:moveTo>
                  <a:lnTo>
                    <a:pt x="105812" y="50049"/>
                  </a:lnTo>
                  <a:cubicBezTo>
                    <a:pt x="94778" y="50049"/>
                    <a:pt x="94778" y="50049"/>
                    <a:pt x="94778" y="50049"/>
                  </a:cubicBezTo>
                  <a:cubicBezTo>
                    <a:pt x="96157" y="53004"/>
                    <a:pt x="96157" y="57142"/>
                    <a:pt x="96157" y="59901"/>
                  </a:cubicBezTo>
                  <a:cubicBezTo>
                    <a:pt x="96157" y="79408"/>
                    <a:pt x="79408" y="96157"/>
                    <a:pt x="59901" y="96157"/>
                  </a:cubicBezTo>
                  <a:cubicBezTo>
                    <a:pt x="40394" y="96157"/>
                    <a:pt x="23645" y="79408"/>
                    <a:pt x="23645" y="59901"/>
                  </a:cubicBezTo>
                  <a:cubicBezTo>
                    <a:pt x="23645" y="57142"/>
                    <a:pt x="23645" y="53004"/>
                    <a:pt x="25024" y="50049"/>
                  </a:cubicBezTo>
                  <a:cubicBezTo>
                    <a:pt x="13990" y="50049"/>
                    <a:pt x="13990" y="50049"/>
                    <a:pt x="13990" y="50049"/>
                  </a:cubicBezTo>
                  <a:cubicBezTo>
                    <a:pt x="13990" y="100295"/>
                    <a:pt x="13990" y="100295"/>
                    <a:pt x="13990" y="100295"/>
                  </a:cubicBezTo>
                  <a:cubicBezTo>
                    <a:pt x="13990" y="103054"/>
                    <a:pt x="16748" y="105812"/>
                    <a:pt x="19507" y="105812"/>
                  </a:cubicBezTo>
                  <a:cubicBezTo>
                    <a:pt x="100295" y="105812"/>
                    <a:pt x="100295" y="105812"/>
                    <a:pt x="100295" y="105812"/>
                  </a:cubicBezTo>
                  <a:cubicBezTo>
                    <a:pt x="103054" y="105812"/>
                    <a:pt x="105812" y="103054"/>
                    <a:pt x="105812" y="100295"/>
                  </a:cubicBezTo>
                  <a:lnTo>
                    <a:pt x="105812" y="50049"/>
                  </a:ln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4" name="Shape 5020"/>
            <p:cNvSpPr/>
            <p:nvPr/>
          </p:nvSpPr>
          <p:spPr>
            <a:xfrm>
              <a:off x="1593112" y="3829050"/>
              <a:ext cx="130562" cy="106764"/>
            </a:xfrm>
            <a:custGeom>
              <a:avLst/>
              <a:gdLst/>
              <a:ahLst/>
              <a:cxnLst/>
              <a:rect l="0" t="0" r="0" b="0"/>
              <a:pathLst>
                <a:path w="120000" h="120000" extrusionOk="0">
                  <a:moveTo>
                    <a:pt x="81727" y="0"/>
                  </a:moveTo>
                  <a:lnTo>
                    <a:pt x="81727" y="0"/>
                  </a:lnTo>
                  <a:cubicBezTo>
                    <a:pt x="91495" y="0"/>
                    <a:pt x="95880" y="5322"/>
                    <a:pt x="101461" y="10403"/>
                  </a:cubicBezTo>
                  <a:cubicBezTo>
                    <a:pt x="105647" y="10403"/>
                    <a:pt x="111229" y="7016"/>
                    <a:pt x="114019" y="5322"/>
                  </a:cubicBezTo>
                  <a:cubicBezTo>
                    <a:pt x="115614" y="3629"/>
                    <a:pt x="115614" y="3629"/>
                    <a:pt x="117009" y="3629"/>
                  </a:cubicBezTo>
                  <a:cubicBezTo>
                    <a:pt x="115614" y="8709"/>
                    <a:pt x="112624" y="13790"/>
                    <a:pt x="108438" y="17177"/>
                  </a:cubicBezTo>
                  <a:cubicBezTo>
                    <a:pt x="108438" y="17177"/>
                    <a:pt x="107043" y="18870"/>
                    <a:pt x="105647" y="18870"/>
                  </a:cubicBezTo>
                  <a:lnTo>
                    <a:pt x="105647" y="18870"/>
                  </a:lnTo>
                  <a:cubicBezTo>
                    <a:pt x="111229" y="18870"/>
                    <a:pt x="115614" y="15483"/>
                    <a:pt x="119800" y="15483"/>
                  </a:cubicBezTo>
                  <a:lnTo>
                    <a:pt x="119800" y="15483"/>
                  </a:lnTo>
                  <a:cubicBezTo>
                    <a:pt x="118405" y="18870"/>
                    <a:pt x="115614" y="23951"/>
                    <a:pt x="111229" y="25645"/>
                  </a:cubicBezTo>
                  <a:cubicBezTo>
                    <a:pt x="109833" y="27338"/>
                    <a:pt x="109833" y="29274"/>
                    <a:pt x="108438" y="30967"/>
                  </a:cubicBezTo>
                  <a:cubicBezTo>
                    <a:pt x="108438" y="37741"/>
                    <a:pt x="108438" y="42822"/>
                    <a:pt x="107043" y="49596"/>
                  </a:cubicBezTo>
                  <a:cubicBezTo>
                    <a:pt x="100066" y="82258"/>
                    <a:pt x="84518" y="106209"/>
                    <a:pt x="59202" y="116370"/>
                  </a:cubicBezTo>
                  <a:cubicBezTo>
                    <a:pt x="49235" y="119758"/>
                    <a:pt x="33887" y="119758"/>
                    <a:pt x="23920" y="118064"/>
                  </a:cubicBezTo>
                  <a:cubicBezTo>
                    <a:pt x="18338" y="116370"/>
                    <a:pt x="14152" y="114677"/>
                    <a:pt x="8372" y="111290"/>
                  </a:cubicBezTo>
                  <a:cubicBezTo>
                    <a:pt x="6976" y="109596"/>
                    <a:pt x="4186" y="109596"/>
                    <a:pt x="2790" y="107903"/>
                  </a:cubicBezTo>
                  <a:cubicBezTo>
                    <a:pt x="1395" y="106209"/>
                    <a:pt x="1395" y="106209"/>
                    <a:pt x="0" y="106209"/>
                  </a:cubicBezTo>
                  <a:cubicBezTo>
                    <a:pt x="2790" y="106209"/>
                    <a:pt x="5581" y="106209"/>
                    <a:pt x="8372" y="106209"/>
                  </a:cubicBezTo>
                  <a:cubicBezTo>
                    <a:pt x="9966" y="106209"/>
                    <a:pt x="12757" y="106209"/>
                    <a:pt x="15548" y="104516"/>
                  </a:cubicBezTo>
                  <a:cubicBezTo>
                    <a:pt x="21129" y="102580"/>
                    <a:pt x="25315" y="100887"/>
                    <a:pt x="29501" y="99193"/>
                  </a:cubicBezTo>
                  <a:cubicBezTo>
                    <a:pt x="32491" y="97500"/>
                    <a:pt x="35282" y="95806"/>
                    <a:pt x="36677" y="92419"/>
                  </a:cubicBezTo>
                  <a:cubicBezTo>
                    <a:pt x="33887" y="92419"/>
                    <a:pt x="31096" y="92419"/>
                    <a:pt x="29501" y="92419"/>
                  </a:cubicBezTo>
                  <a:cubicBezTo>
                    <a:pt x="21129" y="89032"/>
                    <a:pt x="16943" y="82258"/>
                    <a:pt x="14152" y="71854"/>
                  </a:cubicBezTo>
                  <a:cubicBezTo>
                    <a:pt x="15548" y="73548"/>
                    <a:pt x="22524" y="73548"/>
                    <a:pt x="23920" y="71854"/>
                  </a:cubicBezTo>
                  <a:cubicBezTo>
                    <a:pt x="21129" y="71854"/>
                    <a:pt x="18338" y="70161"/>
                    <a:pt x="16943" y="68467"/>
                  </a:cubicBezTo>
                  <a:cubicBezTo>
                    <a:pt x="9966" y="63387"/>
                    <a:pt x="4186" y="54919"/>
                    <a:pt x="4186" y="42822"/>
                  </a:cubicBezTo>
                  <a:cubicBezTo>
                    <a:pt x="5581" y="42822"/>
                    <a:pt x="6976" y="42822"/>
                    <a:pt x="6976" y="44516"/>
                  </a:cubicBezTo>
                  <a:cubicBezTo>
                    <a:pt x="8372" y="44516"/>
                    <a:pt x="9966" y="44516"/>
                    <a:pt x="12757" y="46209"/>
                  </a:cubicBezTo>
                  <a:lnTo>
                    <a:pt x="15548" y="46209"/>
                  </a:lnTo>
                  <a:lnTo>
                    <a:pt x="15548" y="46209"/>
                  </a:lnTo>
                  <a:cubicBezTo>
                    <a:pt x="14152" y="44516"/>
                    <a:pt x="12757" y="42822"/>
                    <a:pt x="11362" y="41129"/>
                  </a:cubicBezTo>
                  <a:cubicBezTo>
                    <a:pt x="6976" y="34354"/>
                    <a:pt x="2790" y="25645"/>
                    <a:pt x="5581" y="13790"/>
                  </a:cubicBezTo>
                  <a:cubicBezTo>
                    <a:pt x="5581" y="10403"/>
                    <a:pt x="6976" y="8709"/>
                    <a:pt x="8372" y="7016"/>
                  </a:cubicBezTo>
                  <a:lnTo>
                    <a:pt x="8372" y="7016"/>
                  </a:lnTo>
                  <a:cubicBezTo>
                    <a:pt x="8372" y="7016"/>
                    <a:pt x="9966" y="8709"/>
                    <a:pt x="11362" y="8709"/>
                  </a:cubicBezTo>
                  <a:cubicBezTo>
                    <a:pt x="12757" y="12096"/>
                    <a:pt x="15548" y="15483"/>
                    <a:pt x="18338" y="17177"/>
                  </a:cubicBezTo>
                  <a:cubicBezTo>
                    <a:pt x="26710" y="25645"/>
                    <a:pt x="35282" y="30967"/>
                    <a:pt x="47840" y="36048"/>
                  </a:cubicBezTo>
                  <a:cubicBezTo>
                    <a:pt x="52026" y="36048"/>
                    <a:pt x="55016" y="37741"/>
                    <a:pt x="59202" y="37741"/>
                  </a:cubicBezTo>
                  <a:cubicBezTo>
                    <a:pt x="57807" y="32661"/>
                    <a:pt x="57807" y="27338"/>
                    <a:pt x="59202" y="23951"/>
                  </a:cubicBezTo>
                  <a:cubicBezTo>
                    <a:pt x="61993" y="13790"/>
                    <a:pt x="66179" y="7016"/>
                    <a:pt x="73355" y="3629"/>
                  </a:cubicBezTo>
                  <a:cubicBezTo>
                    <a:pt x="74750" y="1935"/>
                    <a:pt x="77541" y="1935"/>
                    <a:pt x="78936" y="1935"/>
                  </a:cubicBezTo>
                  <a:cubicBezTo>
                    <a:pt x="80332" y="1935"/>
                    <a:pt x="80332" y="0"/>
                    <a:pt x="81727" y="0"/>
                  </a:cubicBezTo>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spTree>
    <p:extLst>
      <p:ext uri="{BB962C8B-B14F-4D97-AF65-F5344CB8AC3E}">
        <p14:creationId xmlns:p14="http://schemas.microsoft.com/office/powerpoint/2010/main" val="19989612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id="{B4850773-7A0C-4507-8FD0-4E2CF1E9E86C}"/>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813" b="7813"/>
          <a:stretch>
            <a:fillRect/>
          </a:stretch>
        </p:blipFill>
        <p:spPr/>
      </p:pic>
      <p:sp>
        <p:nvSpPr>
          <p:cNvPr id="5" name="Rectangle 4"/>
          <p:cNvSpPr/>
          <p:nvPr/>
        </p:nvSpPr>
        <p:spPr>
          <a:xfrm>
            <a:off x="0" y="-1"/>
            <a:ext cx="12192000" cy="6858000"/>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Rectangle 3"/>
          <p:cNvSpPr/>
          <p:nvPr/>
        </p:nvSpPr>
        <p:spPr>
          <a:xfrm>
            <a:off x="2674143" y="2274837"/>
            <a:ext cx="6843714" cy="2308324"/>
          </a:xfrm>
          <a:prstGeom prst="rect">
            <a:avLst/>
          </a:prstGeom>
        </p:spPr>
        <p:txBody>
          <a:bodyPr wrap="square">
            <a:spAutoFit/>
          </a:bodyPr>
          <a:lstStyle/>
          <a:p>
            <a:pPr algn="ctr"/>
            <a:r>
              <a:rPr lang="id-ID" sz="3600" dirty="0">
                <a:solidFill>
                  <a:schemeClr val="bg1"/>
                </a:solidFill>
                <a:latin typeface="Montserrat" panose="00000500000000000000" pitchFamily="50" charset="0"/>
                <a:ea typeface="Lato" panose="020F0502020204030203" pitchFamily="34" charset="0"/>
                <a:cs typeface="Lato" panose="020F0502020204030203" pitchFamily="34" charset="0"/>
              </a:rPr>
              <a:t>“</a:t>
            </a:r>
            <a:r>
              <a:rPr lang="en-US" sz="3600" dirty="0">
                <a:solidFill>
                  <a:schemeClr val="bg1"/>
                </a:solidFill>
                <a:latin typeface="Montserrat" panose="00000500000000000000" pitchFamily="50" charset="0"/>
                <a:ea typeface="Lato" panose="020F0502020204030203" pitchFamily="34" charset="0"/>
                <a:cs typeface="Lato" panose="020F0502020204030203" pitchFamily="34" charset="0"/>
              </a:rPr>
              <a:t>I am blessed to have so many great things in my life - family, friends and God. All will be in my thoughts daily.</a:t>
            </a:r>
            <a:r>
              <a:rPr lang="id-ID" sz="3600" dirty="0">
                <a:solidFill>
                  <a:schemeClr val="bg1"/>
                </a:solidFill>
                <a:latin typeface="Montserrat" panose="00000500000000000000" pitchFamily="50" charset="0"/>
                <a:ea typeface="Lato" panose="020F0502020204030203" pitchFamily="34" charset="0"/>
                <a:cs typeface="Lato" panose="020F0502020204030203" pitchFamily="34" charset="0"/>
              </a:rPr>
              <a:t>”</a:t>
            </a:r>
          </a:p>
        </p:txBody>
      </p:sp>
    </p:spTree>
    <p:extLst>
      <p:ext uri="{BB962C8B-B14F-4D97-AF65-F5344CB8AC3E}">
        <p14:creationId xmlns:p14="http://schemas.microsoft.com/office/powerpoint/2010/main" val="30082259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7952582" y="1490871"/>
            <a:ext cx="3538378" cy="2123658"/>
          </a:xfrm>
          <a:prstGeom prst="rect">
            <a:avLst/>
          </a:prstGeom>
        </p:spPr>
        <p:txBody>
          <a:bodyPr wrap="square">
            <a:spAutoFit/>
          </a:bodyPr>
          <a:lstStyle/>
          <a:p>
            <a:pPr lvl="0" algn="ctr">
              <a:defRPr sz="1800" b="0" spc="0">
                <a:solidFill>
                  <a:srgbClr val="000000"/>
                </a:solidFill>
              </a:defRPr>
            </a:pPr>
            <a:r>
              <a:rPr lang="id-ID" sz="4400" b="1" dirty="0">
                <a:solidFill>
                  <a:schemeClr val="bg1"/>
                </a:solidFill>
                <a:latin typeface="Montserrat SemiBold" panose="00000700000000000000" pitchFamily="50" charset="0"/>
                <a:ea typeface="Lato Black" panose="020F0502020204030203" pitchFamily="34" charset="0"/>
                <a:cs typeface="Lato Black" panose="020F0502020204030203" pitchFamily="34" charset="0"/>
              </a:rPr>
              <a:t>ABOUT COMPANY SLIDE</a:t>
            </a:r>
          </a:p>
        </p:txBody>
      </p:sp>
      <p:sp>
        <p:nvSpPr>
          <p:cNvPr id="9" name="Rectangle 8"/>
          <p:cNvSpPr/>
          <p:nvPr/>
        </p:nvSpPr>
        <p:spPr>
          <a:xfrm>
            <a:off x="762000" y="4747130"/>
            <a:ext cx="5939742" cy="715581"/>
          </a:xfrm>
          <a:prstGeom prst="rect">
            <a:avLst/>
          </a:prstGeom>
        </p:spPr>
        <p:txBody>
          <a:bodyPr wrap="square">
            <a:spAutoFit/>
          </a:bodyPr>
          <a:lstStyle/>
          <a:p>
            <a:pPr algn="just">
              <a:lnSpc>
                <a:spcPct val="150000"/>
              </a:lnSpc>
            </a:pPr>
            <a:r>
              <a:rPr lang="id-ID" sz="900" i="0" dirty="0">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a:t>
            </a:r>
            <a:r>
              <a:rPr lang="id-ID" sz="900" dirty="0">
                <a:latin typeface="Lato" panose="020F0502020204030203" pitchFamily="34" charset="0"/>
                <a:ea typeface="Lato" panose="020F0502020204030203" pitchFamily="34" charset="0"/>
                <a:cs typeface="Lato" panose="020F0502020204030203" pitchFamily="34" charset="0"/>
              </a:rPr>
              <a:t>, </a:t>
            </a:r>
          </a:p>
        </p:txBody>
      </p:sp>
      <p:pic>
        <p:nvPicPr>
          <p:cNvPr id="4" name="图片占位符 3">
            <a:extLst>
              <a:ext uri="{FF2B5EF4-FFF2-40B4-BE49-F238E27FC236}">
                <a16:creationId xmlns:a16="http://schemas.microsoft.com/office/drawing/2014/main" id="{9660F006-A970-418A-ADB2-681E8023EE9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1855" b="31855"/>
          <a:stretch>
            <a:fillRect/>
          </a:stretch>
        </p:blipFill>
        <p:spPr/>
      </p:pic>
    </p:spTree>
    <p:extLst>
      <p:ext uri="{BB962C8B-B14F-4D97-AF65-F5344CB8AC3E}">
        <p14:creationId xmlns:p14="http://schemas.microsoft.com/office/powerpoint/2010/main" val="42180166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71755" y="3633816"/>
            <a:ext cx="3145263" cy="895951"/>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Rectangle 7"/>
          <p:cNvSpPr/>
          <p:nvPr/>
        </p:nvSpPr>
        <p:spPr>
          <a:xfrm>
            <a:off x="471755" y="1996607"/>
            <a:ext cx="2210485" cy="1200329"/>
          </a:xfrm>
          <a:prstGeom prst="rect">
            <a:avLst/>
          </a:prstGeom>
        </p:spPr>
        <p:txBody>
          <a:bodyPr wrap="square">
            <a:spAutoFit/>
          </a:bodyPr>
          <a:lstStyle/>
          <a:p>
            <a:pPr>
              <a:defRPr sz="1800" b="0" spc="0">
                <a:solidFill>
                  <a:srgbClr val="000000"/>
                </a:solidFill>
              </a:defRPr>
            </a:pPr>
            <a:r>
              <a:rPr lang="id-ID" sz="3600" b="1" dirty="0">
                <a:solidFill>
                  <a:schemeClr val="bg1"/>
                </a:solidFill>
                <a:latin typeface="Montserrat SemiBold" panose="00000700000000000000" pitchFamily="50" charset="0"/>
                <a:ea typeface="Lato Black" panose="020F0502020204030203" pitchFamily="34" charset="0"/>
                <a:cs typeface="Lato Black" panose="020F0502020204030203" pitchFamily="34" charset="0"/>
              </a:rPr>
              <a:t>IMAGE LAYOUT.</a:t>
            </a:r>
          </a:p>
        </p:txBody>
      </p:sp>
      <p:pic>
        <p:nvPicPr>
          <p:cNvPr id="4" name="图片占位符 3">
            <a:extLst>
              <a:ext uri="{FF2B5EF4-FFF2-40B4-BE49-F238E27FC236}">
                <a16:creationId xmlns:a16="http://schemas.microsoft.com/office/drawing/2014/main" id="{51E7195C-F555-491A-8FFD-F1D7E01A5FA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4655" b="14655"/>
          <a:stretch>
            <a:fillRect/>
          </a:stretch>
        </p:blipFill>
        <p:spPr/>
      </p:pic>
    </p:spTree>
    <p:extLst>
      <p:ext uri="{BB962C8B-B14F-4D97-AF65-F5344CB8AC3E}">
        <p14:creationId xmlns:p14="http://schemas.microsoft.com/office/powerpoint/2010/main" val="22697372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545978" y="3948656"/>
            <a:ext cx="3441302" cy="584775"/>
          </a:xfrm>
          <a:prstGeom prst="rect">
            <a:avLst/>
          </a:prstGeom>
        </p:spPr>
        <p:txBody>
          <a:bodyPr wrap="square">
            <a:spAutoFit/>
          </a:bodyPr>
          <a:lstStyle/>
          <a:p>
            <a:pPr>
              <a:defRPr sz="1800" b="0" spc="0">
                <a:solidFill>
                  <a:srgbClr val="000000"/>
                </a:solidFill>
              </a:defRPr>
            </a:pPr>
            <a:r>
              <a:rPr lang="id-ID" sz="3200" b="1" dirty="0">
                <a:solidFill>
                  <a:schemeClr val="bg1"/>
                </a:solidFill>
                <a:latin typeface="Montserrat SemiBold" panose="00000700000000000000" pitchFamily="50" charset="0"/>
                <a:ea typeface="Lato Black" panose="020F0502020204030203" pitchFamily="34" charset="0"/>
                <a:cs typeface="Lato Black" panose="020F0502020204030203" pitchFamily="34" charset="0"/>
              </a:rPr>
              <a:t>IMAGE LAYOUT</a:t>
            </a:r>
          </a:p>
        </p:txBody>
      </p:sp>
      <p:sp>
        <p:nvSpPr>
          <p:cNvPr id="12" name="Rectangle 11"/>
          <p:cNvSpPr/>
          <p:nvPr/>
        </p:nvSpPr>
        <p:spPr>
          <a:xfrm>
            <a:off x="6545978" y="4533431"/>
            <a:ext cx="3542902" cy="923330"/>
          </a:xfrm>
          <a:prstGeom prst="rect">
            <a:avLst/>
          </a:prstGeom>
        </p:spPr>
        <p:txBody>
          <a:bodyPr wrap="square">
            <a:spAutoFit/>
          </a:bodyPr>
          <a:lstStyle/>
          <a:p>
            <a:pPr>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5" name="图片占位符 4">
            <a:extLst>
              <a:ext uri="{FF2B5EF4-FFF2-40B4-BE49-F238E27FC236}">
                <a16:creationId xmlns:a16="http://schemas.microsoft.com/office/drawing/2014/main" id="{1200CD65-DE9E-4B04-B80E-DCE48839B29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9219" b="29219"/>
          <a:stretch>
            <a:fillRect/>
          </a:stretch>
        </p:blipFill>
        <p:spPr/>
      </p:pic>
      <p:pic>
        <p:nvPicPr>
          <p:cNvPr id="7" name="图片占位符 6">
            <a:extLst>
              <a:ext uri="{FF2B5EF4-FFF2-40B4-BE49-F238E27FC236}">
                <a16:creationId xmlns:a16="http://schemas.microsoft.com/office/drawing/2014/main" id="{40FEECB0-6E10-4A1A-80B6-651ADB3B94E6}"/>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7631" b="7631"/>
          <a:stretch>
            <a:fillRect/>
          </a:stretch>
        </p:blipFill>
        <p:spPr/>
      </p:pic>
    </p:spTree>
    <p:extLst>
      <p:ext uri="{BB962C8B-B14F-4D97-AF65-F5344CB8AC3E}">
        <p14:creationId xmlns:p14="http://schemas.microsoft.com/office/powerpoint/2010/main" val="34152090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5922922" y="4315799"/>
            <a:ext cx="4561840" cy="923330"/>
          </a:xfrm>
          <a:prstGeom prst="rect">
            <a:avLst/>
          </a:prstGeom>
        </p:spPr>
        <p:txBody>
          <a:bodyPr wrap="square">
            <a:spAutoFit/>
          </a:bodyPr>
          <a:lstStyle/>
          <a:p>
            <a:pPr algn="just">
              <a:lnSpc>
                <a:spcPct val="150000"/>
              </a:lnSpc>
            </a:pPr>
            <a:r>
              <a:rPr lang="id-ID" sz="900" i="0" dirty="0">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a:t>
            </a:r>
            <a:r>
              <a:rPr lang="id-ID" sz="900" dirty="0">
                <a:latin typeface="Lato" panose="020F0502020204030203" pitchFamily="34" charset="0"/>
                <a:ea typeface="Lato" panose="020F0502020204030203" pitchFamily="34" charset="0"/>
                <a:cs typeface="Lato" panose="020F0502020204030203" pitchFamily="34" charset="0"/>
              </a:rPr>
              <a:t>, </a:t>
            </a:r>
          </a:p>
        </p:txBody>
      </p:sp>
      <p:sp>
        <p:nvSpPr>
          <p:cNvPr id="20" name="Rectangle 19"/>
          <p:cNvSpPr/>
          <p:nvPr/>
        </p:nvSpPr>
        <p:spPr>
          <a:xfrm>
            <a:off x="6934200" y="1600897"/>
            <a:ext cx="4339542" cy="1569660"/>
          </a:xfrm>
          <a:prstGeom prst="rect">
            <a:avLst/>
          </a:prstGeom>
        </p:spPr>
        <p:txBody>
          <a:bodyPr wrap="square">
            <a:spAutoFit/>
          </a:bodyPr>
          <a:lstStyle/>
          <a:p>
            <a:pPr lvl="0">
              <a:defRPr sz="1800" b="0" spc="0">
                <a:solidFill>
                  <a:srgbClr val="000000"/>
                </a:solidFill>
              </a:defRPr>
            </a:pPr>
            <a:r>
              <a:rPr lang="id-ID" sz="3200" dirty="0">
                <a:latin typeface="Montserrat SemiBold" panose="00000700000000000000" pitchFamily="50" charset="0"/>
                <a:ea typeface="Lato Light" panose="020F0502020204030203" pitchFamily="34" charset="0"/>
                <a:cs typeface="Lato Light" panose="020F0502020204030203" pitchFamily="34" charset="0"/>
              </a:rPr>
              <a:t>A FEW WORDS ABOUT OUR COMPANY GALERY</a:t>
            </a:r>
          </a:p>
        </p:txBody>
      </p:sp>
      <p:pic>
        <p:nvPicPr>
          <p:cNvPr id="11" name="图片占位符 10">
            <a:extLst>
              <a:ext uri="{FF2B5EF4-FFF2-40B4-BE49-F238E27FC236}">
                <a16:creationId xmlns:a16="http://schemas.microsoft.com/office/drawing/2014/main" id="{3EDC505C-089C-4806-A684-6C689CBE6BDC}"/>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14305" r="14305"/>
          <a:stretch>
            <a:fillRect/>
          </a:stretch>
        </p:blipFill>
        <p:spPr/>
      </p:pic>
      <p:pic>
        <p:nvPicPr>
          <p:cNvPr id="7" name="图片占位符 6">
            <a:extLst>
              <a:ext uri="{FF2B5EF4-FFF2-40B4-BE49-F238E27FC236}">
                <a16:creationId xmlns:a16="http://schemas.microsoft.com/office/drawing/2014/main" id="{1AE8DF63-2E01-4575-A486-4CA5E349EEE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4310" r="14310"/>
          <a:stretch>
            <a:fillRect/>
          </a:stretch>
        </p:blipFill>
        <p:spPr/>
      </p:pic>
      <p:pic>
        <p:nvPicPr>
          <p:cNvPr id="9" name="图片占位符 8">
            <a:extLst>
              <a:ext uri="{FF2B5EF4-FFF2-40B4-BE49-F238E27FC236}">
                <a16:creationId xmlns:a16="http://schemas.microsoft.com/office/drawing/2014/main" id="{284CDBF7-E2C2-4051-B135-400EA0A3E3B5}"/>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t="18867" b="18867"/>
          <a:stretch>
            <a:fillRect/>
          </a:stretch>
        </p:blipFill>
        <p:spPr/>
      </p:pic>
      <p:pic>
        <p:nvPicPr>
          <p:cNvPr id="13" name="图片占位符 12">
            <a:extLst>
              <a:ext uri="{FF2B5EF4-FFF2-40B4-BE49-F238E27FC236}">
                <a16:creationId xmlns:a16="http://schemas.microsoft.com/office/drawing/2014/main" id="{DD5B52F3-9483-4182-B2A9-B6EB25B3A3ED}"/>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l="14282" r="14282"/>
          <a:stretch>
            <a:fillRect/>
          </a:stretch>
        </p:blipFill>
        <p:spPr/>
      </p:pic>
    </p:spTree>
    <p:extLst>
      <p:ext uri="{BB962C8B-B14F-4D97-AF65-F5344CB8AC3E}">
        <p14:creationId xmlns:p14="http://schemas.microsoft.com/office/powerpoint/2010/main" val="23053222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Текст 2"/>
          <p:cNvSpPr txBox="1">
            <a:spLocks/>
          </p:cNvSpPr>
          <p:nvPr/>
        </p:nvSpPr>
        <p:spPr>
          <a:xfrm>
            <a:off x="2446747" y="1395219"/>
            <a:ext cx="986703" cy="4082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2000" dirty="0">
                <a:solidFill>
                  <a:schemeClr val="tx1">
                    <a:lumMod val="95000"/>
                    <a:lumOff val="5000"/>
                  </a:schemeClr>
                </a:solidFill>
                <a:latin typeface="Montserrat SemiBold" panose="00000700000000000000" pitchFamily="50" charset="0"/>
              </a:rPr>
              <a:t>Small</a:t>
            </a:r>
            <a:endParaRPr lang="en-US" sz="2000" dirty="0">
              <a:solidFill>
                <a:schemeClr val="tx1">
                  <a:lumMod val="95000"/>
                  <a:lumOff val="5000"/>
                </a:schemeClr>
              </a:solidFill>
              <a:latin typeface="Montserrat SemiBold" panose="00000700000000000000" pitchFamily="50" charset="0"/>
            </a:endParaRPr>
          </a:p>
        </p:txBody>
      </p:sp>
      <p:sp>
        <p:nvSpPr>
          <p:cNvPr id="6" name="Текст 2"/>
          <p:cNvSpPr txBox="1">
            <a:spLocks/>
          </p:cNvSpPr>
          <p:nvPr/>
        </p:nvSpPr>
        <p:spPr>
          <a:xfrm>
            <a:off x="5452786" y="1400199"/>
            <a:ext cx="1261022" cy="4082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2000" dirty="0">
                <a:solidFill>
                  <a:schemeClr val="tx1">
                    <a:lumMod val="95000"/>
                    <a:lumOff val="5000"/>
                  </a:schemeClr>
                </a:solidFill>
                <a:latin typeface="Montserrat SemiBold" panose="00000700000000000000" pitchFamily="50" charset="0"/>
              </a:rPr>
              <a:t>Standart</a:t>
            </a:r>
            <a:endParaRPr lang="en-US" sz="2000" dirty="0">
              <a:solidFill>
                <a:schemeClr val="tx1">
                  <a:lumMod val="95000"/>
                  <a:lumOff val="5000"/>
                </a:schemeClr>
              </a:solidFill>
              <a:latin typeface="Montserrat SemiBold" panose="00000700000000000000" pitchFamily="50" charset="0"/>
            </a:endParaRPr>
          </a:p>
        </p:txBody>
      </p:sp>
      <p:sp>
        <p:nvSpPr>
          <p:cNvPr id="7" name="Текст 2"/>
          <p:cNvSpPr txBox="1">
            <a:spLocks/>
          </p:cNvSpPr>
          <p:nvPr/>
        </p:nvSpPr>
        <p:spPr>
          <a:xfrm>
            <a:off x="8319704" y="1394059"/>
            <a:ext cx="1473774" cy="4082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2000" dirty="0">
                <a:solidFill>
                  <a:schemeClr val="tx1">
                    <a:lumMod val="95000"/>
                    <a:lumOff val="5000"/>
                  </a:schemeClr>
                </a:solidFill>
                <a:latin typeface="Montserrat SemiBold" panose="00000700000000000000" pitchFamily="50" charset="0"/>
              </a:rPr>
              <a:t>Premium</a:t>
            </a:r>
            <a:endParaRPr lang="en-US" sz="2000" dirty="0">
              <a:solidFill>
                <a:schemeClr val="tx1">
                  <a:lumMod val="95000"/>
                  <a:lumOff val="5000"/>
                </a:schemeClr>
              </a:solidFill>
              <a:latin typeface="Montserrat SemiBold" panose="00000700000000000000" pitchFamily="50" charset="0"/>
            </a:endParaRPr>
          </a:p>
        </p:txBody>
      </p:sp>
      <p:sp>
        <p:nvSpPr>
          <p:cNvPr id="8" name="Rectangle 7"/>
          <p:cNvSpPr/>
          <p:nvPr/>
        </p:nvSpPr>
        <p:spPr>
          <a:xfrm>
            <a:off x="2006315" y="3176030"/>
            <a:ext cx="1892868" cy="715581"/>
          </a:xfrm>
          <a:prstGeom prst="rect">
            <a:avLst/>
          </a:prstGeom>
        </p:spPr>
        <p:txBody>
          <a:bodyPr wrap="square">
            <a:spAutoFit/>
          </a:bodyPr>
          <a:lstStyle/>
          <a:p>
            <a:pPr algn="just">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5136862" y="3176030"/>
            <a:ext cx="1892868" cy="923330"/>
          </a:xfrm>
          <a:prstGeom prst="rect">
            <a:avLst/>
          </a:prstGeom>
        </p:spPr>
        <p:txBody>
          <a:bodyPr wrap="square">
            <a:spAutoFit/>
          </a:bodyPr>
          <a:lstStyle/>
          <a:p>
            <a:pPr algn="just">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Rectangle 9"/>
          <p:cNvSpPr/>
          <p:nvPr/>
        </p:nvSpPr>
        <p:spPr>
          <a:xfrm>
            <a:off x="8267409" y="3176030"/>
            <a:ext cx="1892868" cy="1131079"/>
          </a:xfrm>
          <a:prstGeom prst="rect">
            <a:avLst/>
          </a:prstGeom>
        </p:spPr>
        <p:txBody>
          <a:bodyPr wrap="square">
            <a:spAutoFit/>
          </a:bodyPr>
          <a:lstStyle/>
          <a:p>
            <a:pPr algn="just">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suspendisse.</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1" name="Текст 2"/>
          <p:cNvSpPr txBox="1">
            <a:spLocks/>
          </p:cNvSpPr>
          <p:nvPr/>
        </p:nvSpPr>
        <p:spPr>
          <a:xfrm>
            <a:off x="2246113" y="2672212"/>
            <a:ext cx="1387970" cy="2502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00" dirty="0">
                <a:solidFill>
                  <a:schemeClr val="tx1">
                    <a:lumMod val="95000"/>
                    <a:lumOff val="5000"/>
                  </a:schemeClr>
                </a:solidFill>
                <a:latin typeface="Montserrat SemiBold" panose="00000700000000000000" pitchFamily="50" charset="0"/>
              </a:rPr>
              <a:t>Billed Annually</a:t>
            </a:r>
            <a:endParaRPr lang="en-US" sz="1100" dirty="0">
              <a:solidFill>
                <a:schemeClr val="tx1">
                  <a:lumMod val="95000"/>
                  <a:lumOff val="5000"/>
                </a:schemeClr>
              </a:solidFill>
              <a:latin typeface="Montserrat SemiBold" panose="00000700000000000000" pitchFamily="50" charset="0"/>
            </a:endParaRPr>
          </a:p>
        </p:txBody>
      </p:sp>
      <p:sp>
        <p:nvSpPr>
          <p:cNvPr id="12" name="Текст 2"/>
          <p:cNvSpPr txBox="1">
            <a:spLocks/>
          </p:cNvSpPr>
          <p:nvPr/>
        </p:nvSpPr>
        <p:spPr>
          <a:xfrm>
            <a:off x="5398911" y="2668827"/>
            <a:ext cx="1387970" cy="2502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00" dirty="0">
                <a:solidFill>
                  <a:schemeClr val="tx1">
                    <a:lumMod val="95000"/>
                    <a:lumOff val="5000"/>
                  </a:schemeClr>
                </a:solidFill>
                <a:latin typeface="Montserrat SemiBold" panose="00000700000000000000" pitchFamily="50" charset="0"/>
              </a:rPr>
              <a:t>Billed Annually</a:t>
            </a:r>
            <a:endParaRPr lang="en-US" sz="1100" dirty="0">
              <a:solidFill>
                <a:schemeClr val="tx1">
                  <a:lumMod val="95000"/>
                  <a:lumOff val="5000"/>
                </a:schemeClr>
              </a:solidFill>
              <a:latin typeface="Montserrat SemiBold" panose="00000700000000000000" pitchFamily="50" charset="0"/>
            </a:endParaRPr>
          </a:p>
        </p:txBody>
      </p:sp>
      <p:sp>
        <p:nvSpPr>
          <p:cNvPr id="13" name="Текст 2"/>
          <p:cNvSpPr txBox="1">
            <a:spLocks/>
          </p:cNvSpPr>
          <p:nvPr/>
        </p:nvSpPr>
        <p:spPr>
          <a:xfrm>
            <a:off x="8362606" y="2675598"/>
            <a:ext cx="1387970" cy="2502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00" dirty="0">
                <a:solidFill>
                  <a:schemeClr val="tx1">
                    <a:lumMod val="95000"/>
                    <a:lumOff val="5000"/>
                  </a:schemeClr>
                </a:solidFill>
                <a:latin typeface="Montserrat SemiBold" panose="00000700000000000000" pitchFamily="50" charset="0"/>
              </a:rPr>
              <a:t>Billed Annually</a:t>
            </a:r>
            <a:endParaRPr lang="en-US" sz="1100" dirty="0">
              <a:solidFill>
                <a:schemeClr val="tx1">
                  <a:lumMod val="95000"/>
                  <a:lumOff val="5000"/>
                </a:schemeClr>
              </a:solidFill>
              <a:latin typeface="Montserrat SemiBold" panose="00000700000000000000" pitchFamily="50" charset="0"/>
            </a:endParaRPr>
          </a:p>
        </p:txBody>
      </p:sp>
      <p:sp>
        <p:nvSpPr>
          <p:cNvPr id="14" name="Текст 2"/>
          <p:cNvSpPr txBox="1">
            <a:spLocks/>
          </p:cNvSpPr>
          <p:nvPr/>
        </p:nvSpPr>
        <p:spPr>
          <a:xfrm>
            <a:off x="2293264" y="2176031"/>
            <a:ext cx="1293670" cy="4082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00" dirty="0">
                <a:solidFill>
                  <a:schemeClr val="tx1">
                    <a:lumMod val="95000"/>
                    <a:lumOff val="5000"/>
                  </a:schemeClr>
                </a:solidFill>
                <a:latin typeface="Montserrat SemiBold" panose="00000700000000000000" pitchFamily="50" charset="0"/>
              </a:rPr>
              <a:t>$</a:t>
            </a:r>
            <a:r>
              <a:rPr lang="id-ID" sz="3200" dirty="0">
                <a:solidFill>
                  <a:schemeClr val="tx1">
                    <a:lumMod val="95000"/>
                    <a:lumOff val="5000"/>
                  </a:schemeClr>
                </a:solidFill>
                <a:latin typeface="Montserrat SemiBold" panose="00000700000000000000" pitchFamily="50" charset="0"/>
              </a:rPr>
              <a:t>30</a:t>
            </a:r>
            <a:r>
              <a:rPr lang="id-ID" sz="1200" dirty="0">
                <a:solidFill>
                  <a:schemeClr val="tx1">
                    <a:lumMod val="95000"/>
                    <a:lumOff val="5000"/>
                  </a:schemeClr>
                </a:solidFill>
                <a:latin typeface="Montserrat SemiBold" panose="00000700000000000000" pitchFamily="50" charset="0"/>
              </a:rPr>
              <a:t>/mo</a:t>
            </a:r>
            <a:endParaRPr lang="en-US" sz="1200" dirty="0">
              <a:solidFill>
                <a:schemeClr val="tx1">
                  <a:lumMod val="95000"/>
                  <a:lumOff val="5000"/>
                </a:schemeClr>
              </a:solidFill>
              <a:latin typeface="Montserrat SemiBold" panose="00000700000000000000" pitchFamily="50" charset="0"/>
            </a:endParaRPr>
          </a:p>
        </p:txBody>
      </p:sp>
      <p:sp>
        <p:nvSpPr>
          <p:cNvPr id="15" name="Текст 2"/>
          <p:cNvSpPr txBox="1">
            <a:spLocks/>
          </p:cNvSpPr>
          <p:nvPr/>
        </p:nvSpPr>
        <p:spPr>
          <a:xfrm>
            <a:off x="5428583" y="2176031"/>
            <a:ext cx="1309426" cy="4082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00" dirty="0">
                <a:solidFill>
                  <a:schemeClr val="tx1">
                    <a:lumMod val="95000"/>
                    <a:lumOff val="5000"/>
                  </a:schemeClr>
                </a:solidFill>
                <a:latin typeface="Montserrat SemiBold" panose="00000700000000000000" pitchFamily="50" charset="0"/>
              </a:rPr>
              <a:t>$</a:t>
            </a:r>
            <a:r>
              <a:rPr lang="id-ID" sz="3200" dirty="0">
                <a:solidFill>
                  <a:schemeClr val="tx1">
                    <a:lumMod val="95000"/>
                    <a:lumOff val="5000"/>
                  </a:schemeClr>
                </a:solidFill>
                <a:latin typeface="Montserrat SemiBold" panose="00000700000000000000" pitchFamily="50" charset="0"/>
              </a:rPr>
              <a:t>70</a:t>
            </a:r>
            <a:r>
              <a:rPr lang="id-ID" sz="1200" dirty="0">
                <a:solidFill>
                  <a:schemeClr val="tx1">
                    <a:lumMod val="95000"/>
                    <a:lumOff val="5000"/>
                  </a:schemeClr>
                </a:solidFill>
                <a:latin typeface="Montserrat SemiBold" panose="00000700000000000000" pitchFamily="50" charset="0"/>
              </a:rPr>
              <a:t>/mo</a:t>
            </a:r>
            <a:endParaRPr lang="en-US" sz="1200" dirty="0">
              <a:solidFill>
                <a:schemeClr val="tx1">
                  <a:lumMod val="95000"/>
                  <a:lumOff val="5000"/>
                </a:schemeClr>
              </a:solidFill>
              <a:latin typeface="Montserrat SemiBold" panose="00000700000000000000" pitchFamily="50" charset="0"/>
            </a:endParaRPr>
          </a:p>
        </p:txBody>
      </p:sp>
      <p:sp>
        <p:nvSpPr>
          <p:cNvPr id="16" name="Текст 2"/>
          <p:cNvSpPr txBox="1">
            <a:spLocks/>
          </p:cNvSpPr>
          <p:nvPr/>
        </p:nvSpPr>
        <p:spPr>
          <a:xfrm>
            <a:off x="8362204" y="2176031"/>
            <a:ext cx="1568874" cy="4082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00" dirty="0">
                <a:solidFill>
                  <a:schemeClr val="tx1">
                    <a:lumMod val="95000"/>
                    <a:lumOff val="5000"/>
                  </a:schemeClr>
                </a:solidFill>
                <a:latin typeface="Montserrat SemiBold" panose="00000700000000000000" pitchFamily="50" charset="0"/>
              </a:rPr>
              <a:t>$</a:t>
            </a:r>
            <a:r>
              <a:rPr lang="id-ID" sz="3200" dirty="0">
                <a:solidFill>
                  <a:schemeClr val="tx1">
                    <a:lumMod val="95000"/>
                    <a:lumOff val="5000"/>
                  </a:schemeClr>
                </a:solidFill>
                <a:latin typeface="Montserrat SemiBold" panose="00000700000000000000" pitchFamily="50" charset="0"/>
              </a:rPr>
              <a:t>150</a:t>
            </a:r>
            <a:r>
              <a:rPr lang="id-ID" sz="1200" dirty="0">
                <a:solidFill>
                  <a:schemeClr val="tx1">
                    <a:lumMod val="95000"/>
                    <a:lumOff val="5000"/>
                  </a:schemeClr>
                </a:solidFill>
                <a:latin typeface="Montserrat SemiBold" panose="00000700000000000000" pitchFamily="50" charset="0"/>
              </a:rPr>
              <a:t>/mo</a:t>
            </a:r>
            <a:endParaRPr lang="en-US" sz="1200" dirty="0">
              <a:solidFill>
                <a:schemeClr val="tx1">
                  <a:lumMod val="95000"/>
                  <a:lumOff val="5000"/>
                </a:schemeClr>
              </a:solidFill>
              <a:latin typeface="Montserrat SemiBold" panose="00000700000000000000" pitchFamily="50" charset="0"/>
            </a:endParaRPr>
          </a:p>
        </p:txBody>
      </p:sp>
      <p:grpSp>
        <p:nvGrpSpPr>
          <p:cNvPr id="17" name="Group 16"/>
          <p:cNvGrpSpPr/>
          <p:nvPr/>
        </p:nvGrpSpPr>
        <p:grpSpPr>
          <a:xfrm>
            <a:off x="2224564" y="5235958"/>
            <a:ext cx="1431068" cy="338860"/>
            <a:chOff x="5919169" y="4951273"/>
            <a:chExt cx="1431068" cy="338860"/>
          </a:xfrm>
        </p:grpSpPr>
        <p:sp>
          <p:nvSpPr>
            <p:cNvPr id="18" name="Rounded Rectangle 17"/>
            <p:cNvSpPr/>
            <p:nvPr/>
          </p:nvSpPr>
          <p:spPr>
            <a:xfrm>
              <a:off x="5919169" y="4951273"/>
              <a:ext cx="1431068" cy="338860"/>
            </a:xfrm>
            <a:prstGeom prst="roundRect">
              <a:avLst>
                <a:gd name="adj" fmla="val 50000"/>
              </a:avLst>
            </a:prstGeom>
            <a:gradFill>
              <a:gsLst>
                <a:gs pos="30000">
                  <a:srgbClr val="FF3300"/>
                </a:gs>
                <a:gs pos="100000">
                  <a:srgbClr val="E1055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6005710" y="4997593"/>
              <a:ext cx="1257987" cy="246221"/>
            </a:xfrm>
            <a:prstGeom prst="rect">
              <a:avLst/>
            </a:prstGeom>
          </p:spPr>
          <p:txBody>
            <a:bodyPr wrap="square">
              <a:spAutoFit/>
            </a:bodyPr>
            <a:lstStyle/>
            <a:p>
              <a:pPr algn="ctr"/>
              <a:r>
                <a:rPr lang="id-ID" sz="1000" dirty="0">
                  <a:solidFill>
                    <a:schemeClr val="bg1"/>
                  </a:solidFill>
                  <a:latin typeface="Montserrat" panose="00000500000000000000" pitchFamily="50" charset="0"/>
                  <a:ea typeface="Lato Black" panose="020F0502020204030203" pitchFamily="34" charset="0"/>
                  <a:cs typeface="Lato Black" panose="020F0502020204030203" pitchFamily="34" charset="0"/>
                </a:rPr>
                <a:t>BUY NOW</a:t>
              </a:r>
            </a:p>
          </p:txBody>
        </p:sp>
      </p:grpSp>
      <p:grpSp>
        <p:nvGrpSpPr>
          <p:cNvPr id="20" name="Group 19"/>
          <p:cNvGrpSpPr/>
          <p:nvPr/>
        </p:nvGrpSpPr>
        <p:grpSpPr>
          <a:xfrm>
            <a:off x="5377362" y="5235958"/>
            <a:ext cx="1431068" cy="338860"/>
            <a:chOff x="5919169" y="4951273"/>
            <a:chExt cx="1431068" cy="338860"/>
          </a:xfrm>
        </p:grpSpPr>
        <p:sp>
          <p:nvSpPr>
            <p:cNvPr id="21" name="Rounded Rectangle 20"/>
            <p:cNvSpPr/>
            <p:nvPr/>
          </p:nvSpPr>
          <p:spPr>
            <a:xfrm>
              <a:off x="5919169" y="4951273"/>
              <a:ext cx="1431068" cy="338860"/>
            </a:xfrm>
            <a:prstGeom prst="roundRect">
              <a:avLst>
                <a:gd name="adj" fmla="val 50000"/>
              </a:avLst>
            </a:prstGeom>
            <a:gradFill>
              <a:gsLst>
                <a:gs pos="30000">
                  <a:srgbClr val="FF3300"/>
                </a:gs>
                <a:gs pos="100000">
                  <a:srgbClr val="E1055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Rectangle 21"/>
            <p:cNvSpPr/>
            <p:nvPr/>
          </p:nvSpPr>
          <p:spPr>
            <a:xfrm>
              <a:off x="6005710" y="4997593"/>
              <a:ext cx="1257987" cy="246221"/>
            </a:xfrm>
            <a:prstGeom prst="rect">
              <a:avLst/>
            </a:prstGeom>
          </p:spPr>
          <p:txBody>
            <a:bodyPr wrap="square">
              <a:spAutoFit/>
            </a:bodyPr>
            <a:lstStyle/>
            <a:p>
              <a:pPr algn="ctr"/>
              <a:r>
                <a:rPr lang="id-ID" sz="1000" dirty="0">
                  <a:solidFill>
                    <a:schemeClr val="bg1"/>
                  </a:solidFill>
                  <a:latin typeface="Montserrat" panose="00000500000000000000" pitchFamily="50" charset="0"/>
                  <a:ea typeface="Lato Black" panose="020F0502020204030203" pitchFamily="34" charset="0"/>
                  <a:cs typeface="Lato Black" panose="020F0502020204030203" pitchFamily="34" charset="0"/>
                </a:rPr>
                <a:t>BUY NOW</a:t>
              </a:r>
            </a:p>
          </p:txBody>
        </p:sp>
      </p:grpSp>
      <p:grpSp>
        <p:nvGrpSpPr>
          <p:cNvPr id="23" name="Group 22"/>
          <p:cNvGrpSpPr/>
          <p:nvPr/>
        </p:nvGrpSpPr>
        <p:grpSpPr>
          <a:xfrm>
            <a:off x="8431107" y="5235958"/>
            <a:ext cx="1431068" cy="338860"/>
            <a:chOff x="5919169" y="4951273"/>
            <a:chExt cx="1431068" cy="338860"/>
          </a:xfrm>
        </p:grpSpPr>
        <p:sp>
          <p:nvSpPr>
            <p:cNvPr id="24" name="Rounded Rectangle 23"/>
            <p:cNvSpPr/>
            <p:nvPr/>
          </p:nvSpPr>
          <p:spPr>
            <a:xfrm>
              <a:off x="5919169" y="4951273"/>
              <a:ext cx="1431068" cy="338860"/>
            </a:xfrm>
            <a:prstGeom prst="roundRect">
              <a:avLst>
                <a:gd name="adj" fmla="val 50000"/>
              </a:avLst>
            </a:prstGeom>
            <a:gradFill>
              <a:gsLst>
                <a:gs pos="30000">
                  <a:srgbClr val="FF3300"/>
                </a:gs>
                <a:gs pos="100000">
                  <a:srgbClr val="E1055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Rectangle 24"/>
            <p:cNvSpPr/>
            <p:nvPr/>
          </p:nvSpPr>
          <p:spPr>
            <a:xfrm>
              <a:off x="6005710" y="4997593"/>
              <a:ext cx="1257987" cy="246221"/>
            </a:xfrm>
            <a:prstGeom prst="rect">
              <a:avLst/>
            </a:prstGeom>
          </p:spPr>
          <p:txBody>
            <a:bodyPr wrap="square">
              <a:spAutoFit/>
            </a:bodyPr>
            <a:lstStyle/>
            <a:p>
              <a:pPr algn="ctr"/>
              <a:r>
                <a:rPr lang="id-ID" sz="1000" dirty="0">
                  <a:solidFill>
                    <a:schemeClr val="bg1"/>
                  </a:solidFill>
                  <a:latin typeface="Montserrat" panose="00000500000000000000" pitchFamily="50" charset="0"/>
                  <a:ea typeface="Lato Black" panose="020F0502020204030203" pitchFamily="34" charset="0"/>
                  <a:cs typeface="Lato Black" panose="020F0502020204030203" pitchFamily="34" charset="0"/>
                </a:rPr>
                <a:t>BUY NOW</a:t>
              </a:r>
            </a:p>
          </p:txBody>
        </p:sp>
      </p:grpSp>
    </p:spTree>
    <p:extLst>
      <p:ext uri="{BB962C8B-B14F-4D97-AF65-F5344CB8AC3E}">
        <p14:creationId xmlns:p14="http://schemas.microsoft.com/office/powerpoint/2010/main" val="33189085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715161" y="772291"/>
            <a:ext cx="2665679" cy="830997"/>
          </a:xfrm>
          <a:prstGeom prst="rect">
            <a:avLst/>
          </a:prstGeom>
        </p:spPr>
        <p:txBody>
          <a:bodyPr wrap="square">
            <a:spAutoFit/>
          </a:bodyPr>
          <a:lstStyle/>
          <a:p>
            <a:pPr algn="ctr"/>
            <a:r>
              <a:rPr lang="id-ID" sz="4800" dirty="0">
                <a:latin typeface="Montserrat Medium" panose="00000600000000000000" pitchFamily="50" charset="0"/>
                <a:ea typeface="Lato" panose="020F0502020204030203" pitchFamily="34" charset="0"/>
                <a:cs typeface="Lato" panose="020F0502020204030203" pitchFamily="34" charset="0"/>
              </a:rPr>
              <a:t>ALBUM</a:t>
            </a:r>
          </a:p>
        </p:txBody>
      </p:sp>
      <p:sp>
        <p:nvSpPr>
          <p:cNvPr id="8" name="Rectangle 7"/>
          <p:cNvSpPr/>
          <p:nvPr/>
        </p:nvSpPr>
        <p:spPr>
          <a:xfrm>
            <a:off x="2617496" y="446659"/>
            <a:ext cx="861009" cy="923330"/>
          </a:xfrm>
          <a:prstGeom prst="rect">
            <a:avLst/>
          </a:prstGeom>
        </p:spPr>
        <p:txBody>
          <a:bodyPr wrap="square">
            <a:spAutoFit/>
          </a:bodyPr>
          <a:lstStyle/>
          <a:p>
            <a:pPr algn="ctr"/>
            <a:r>
              <a:rPr lang="id-ID" sz="5400" dirty="0">
                <a:solidFill>
                  <a:srgbClr val="FA06A9"/>
                </a:solidFill>
                <a:latin typeface="Special Valentine" pitchFamily="2" charset="0"/>
                <a:ea typeface="Lato" panose="020F0502020204030203" pitchFamily="34" charset="0"/>
                <a:cs typeface="Lato" panose="020F0502020204030203" pitchFamily="34" charset="0"/>
              </a:rPr>
              <a:t>Rilish</a:t>
            </a:r>
          </a:p>
        </p:txBody>
      </p:sp>
      <p:sp>
        <p:nvSpPr>
          <p:cNvPr id="9" name="Rectangle 8"/>
          <p:cNvSpPr/>
          <p:nvPr/>
        </p:nvSpPr>
        <p:spPr>
          <a:xfrm>
            <a:off x="906325" y="1480244"/>
            <a:ext cx="4283350" cy="272703"/>
          </a:xfrm>
          <a:prstGeom prst="rect">
            <a:avLst/>
          </a:prstGeom>
        </p:spPr>
        <p:txBody>
          <a:bodyPr wrap="square">
            <a:spAutoFit/>
          </a:bodyPr>
          <a:lstStyle/>
          <a:p>
            <a:pPr algn="ctr">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Rectangle 9"/>
          <p:cNvSpPr/>
          <p:nvPr/>
        </p:nvSpPr>
        <p:spPr>
          <a:xfrm>
            <a:off x="955070" y="4187381"/>
            <a:ext cx="4283350" cy="923330"/>
          </a:xfrm>
          <a:prstGeom prst="rect">
            <a:avLst/>
          </a:prstGeom>
        </p:spPr>
        <p:txBody>
          <a:bodyPr wrap="square">
            <a:spAutoFit/>
          </a:bodyPr>
          <a:lstStyle/>
          <a:p>
            <a:pPr algn="just">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a:t>
            </a:r>
            <a:r>
              <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 </a:t>
            </a:r>
          </a:p>
        </p:txBody>
      </p:sp>
      <p:sp>
        <p:nvSpPr>
          <p:cNvPr id="11" name="Rectangle 10"/>
          <p:cNvSpPr/>
          <p:nvPr/>
        </p:nvSpPr>
        <p:spPr>
          <a:xfrm>
            <a:off x="955070" y="3458492"/>
            <a:ext cx="4283350" cy="715581"/>
          </a:xfrm>
          <a:prstGeom prst="rect">
            <a:avLst/>
          </a:prstGeom>
        </p:spPr>
        <p:txBody>
          <a:bodyPr wrap="square">
            <a:spAutoFit/>
          </a:bodyPr>
          <a:lstStyle/>
          <a:p>
            <a:pPr algn="just">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12" name="Group 11"/>
          <p:cNvGrpSpPr/>
          <p:nvPr/>
        </p:nvGrpSpPr>
        <p:grpSpPr>
          <a:xfrm>
            <a:off x="2332466" y="5540758"/>
            <a:ext cx="1431068" cy="338860"/>
            <a:chOff x="5919169" y="4951273"/>
            <a:chExt cx="1431068" cy="338860"/>
          </a:xfrm>
        </p:grpSpPr>
        <p:sp>
          <p:nvSpPr>
            <p:cNvPr id="13" name="Rounded Rectangle 12"/>
            <p:cNvSpPr/>
            <p:nvPr/>
          </p:nvSpPr>
          <p:spPr>
            <a:xfrm>
              <a:off x="5919169" y="4951273"/>
              <a:ext cx="1431068" cy="338860"/>
            </a:xfrm>
            <a:prstGeom prst="roundRect">
              <a:avLst>
                <a:gd name="adj" fmla="val 50000"/>
              </a:avLst>
            </a:prstGeom>
            <a:gradFill>
              <a:gsLst>
                <a:gs pos="30000">
                  <a:srgbClr val="FF3300"/>
                </a:gs>
                <a:gs pos="100000">
                  <a:srgbClr val="E1055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ectangle 13"/>
            <p:cNvSpPr/>
            <p:nvPr/>
          </p:nvSpPr>
          <p:spPr>
            <a:xfrm>
              <a:off x="6005710" y="4997593"/>
              <a:ext cx="1257987" cy="246221"/>
            </a:xfrm>
            <a:prstGeom prst="rect">
              <a:avLst/>
            </a:prstGeom>
          </p:spPr>
          <p:txBody>
            <a:bodyPr wrap="square">
              <a:spAutoFit/>
            </a:bodyPr>
            <a:lstStyle/>
            <a:p>
              <a:pPr algn="ctr"/>
              <a:r>
                <a:rPr lang="id-ID" sz="1000" dirty="0">
                  <a:solidFill>
                    <a:schemeClr val="bg1"/>
                  </a:solidFill>
                  <a:latin typeface="Montserrat" panose="00000500000000000000" pitchFamily="50" charset="0"/>
                  <a:ea typeface="Lato Black" panose="020F0502020204030203" pitchFamily="34" charset="0"/>
                  <a:cs typeface="Lato Black" panose="020F0502020204030203" pitchFamily="34" charset="0"/>
                </a:rPr>
                <a:t>GET’S STARTED</a:t>
              </a:r>
            </a:p>
          </p:txBody>
        </p:sp>
      </p:grpSp>
      <p:pic>
        <p:nvPicPr>
          <p:cNvPr id="16" name="图片占位符 15">
            <a:extLst>
              <a:ext uri="{FF2B5EF4-FFF2-40B4-BE49-F238E27FC236}">
                <a16:creationId xmlns:a16="http://schemas.microsoft.com/office/drawing/2014/main" id="{8CC5DA7B-0D97-4510-BF9F-E7B3C34E92E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0378" r="20378"/>
          <a:stretch>
            <a:fillRect/>
          </a:stretch>
        </p:blipFill>
        <p:spPr/>
      </p:pic>
      <p:pic>
        <p:nvPicPr>
          <p:cNvPr id="18" name="图片占位符 17">
            <a:extLst>
              <a:ext uri="{FF2B5EF4-FFF2-40B4-BE49-F238E27FC236}">
                <a16:creationId xmlns:a16="http://schemas.microsoft.com/office/drawing/2014/main" id="{9E9D781D-6DA1-4CE4-99FF-D7AF4EE04093}"/>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16609" r="16609"/>
          <a:stretch>
            <a:fillRect/>
          </a:stretch>
        </p:blipFill>
        <p:spPr/>
      </p:pic>
      <p:pic>
        <p:nvPicPr>
          <p:cNvPr id="20" name="图片占位符 19">
            <a:extLst>
              <a:ext uri="{FF2B5EF4-FFF2-40B4-BE49-F238E27FC236}">
                <a16:creationId xmlns:a16="http://schemas.microsoft.com/office/drawing/2014/main" id="{C5A291B5-F441-4295-8949-F8AD2B0DEF4B}"/>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16609" r="16609"/>
          <a:stretch>
            <a:fillRect/>
          </a:stretch>
        </p:blipFill>
        <p:spPr/>
      </p:pic>
      <p:pic>
        <p:nvPicPr>
          <p:cNvPr id="22" name="图片占位符 21">
            <a:extLst>
              <a:ext uri="{FF2B5EF4-FFF2-40B4-BE49-F238E27FC236}">
                <a16:creationId xmlns:a16="http://schemas.microsoft.com/office/drawing/2014/main" id="{BF8F7EB3-477D-4DC8-A7E4-B728C631B1FF}"/>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l="12410" r="12410"/>
          <a:stretch>
            <a:fillRect/>
          </a:stretch>
        </p:blipFill>
        <p:spPr/>
      </p:pic>
      <p:pic>
        <p:nvPicPr>
          <p:cNvPr id="24" name="图片占位符 23">
            <a:extLst>
              <a:ext uri="{FF2B5EF4-FFF2-40B4-BE49-F238E27FC236}">
                <a16:creationId xmlns:a16="http://schemas.microsoft.com/office/drawing/2014/main" id="{B08E6128-2CC9-4DD2-B72C-1C10FE003016}"/>
              </a:ext>
            </a:extLst>
          </p:cNvPr>
          <p:cNvPicPr>
            <a:picLocks noGrp="1" noChangeAspect="1"/>
          </p:cNvPicPr>
          <p:nvPr>
            <p:ph type="pic" sz="quarter" idx="14"/>
          </p:nvPr>
        </p:nvPicPr>
        <p:blipFill>
          <a:blip r:embed="rId6" cstate="screen">
            <a:extLst>
              <a:ext uri="{28A0092B-C50C-407E-A947-70E740481C1C}">
                <a14:useLocalDpi xmlns:a14="http://schemas.microsoft.com/office/drawing/2010/main"/>
              </a:ext>
            </a:extLst>
          </a:blip>
          <a:srcRect l="16609" r="16609"/>
          <a:stretch>
            <a:fillRect/>
          </a:stretch>
        </p:blipFill>
        <p:spPr/>
      </p:pic>
    </p:spTree>
    <p:extLst>
      <p:ext uri="{BB962C8B-B14F-4D97-AF65-F5344CB8AC3E}">
        <p14:creationId xmlns:p14="http://schemas.microsoft.com/office/powerpoint/2010/main" val="23436757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6419302" y="2825098"/>
            <a:ext cx="4388281" cy="923330"/>
          </a:xfrm>
          <a:prstGeom prst="rect">
            <a:avLst/>
          </a:prstGeom>
        </p:spPr>
        <p:txBody>
          <a:bodyPr wrap="square">
            <a:spAutoFit/>
          </a:bodyPr>
          <a:lstStyle/>
          <a:p>
            <a:pPr algn="ctr">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a:t>
            </a:r>
            <a:r>
              <a:rPr lang="id-ID" sz="900" dirty="0">
                <a:solidFill>
                  <a:schemeClr val="bg1"/>
                </a:solidFill>
                <a:latin typeface="Lato" panose="020F0502020204030203" pitchFamily="34" charset="0"/>
                <a:ea typeface="Lato" panose="020F0502020204030203" pitchFamily="34" charset="0"/>
                <a:cs typeface="Lato" panose="020F0502020204030203" pitchFamily="34" charset="0"/>
              </a:rPr>
              <a:t>, </a:t>
            </a:r>
          </a:p>
        </p:txBody>
      </p:sp>
      <p:sp>
        <p:nvSpPr>
          <p:cNvPr id="25" name="TextBox 24"/>
          <p:cNvSpPr txBox="1"/>
          <p:nvPr/>
        </p:nvSpPr>
        <p:spPr>
          <a:xfrm>
            <a:off x="6072061" y="4624442"/>
            <a:ext cx="1478405" cy="276999"/>
          </a:xfrm>
          <a:prstGeom prst="rect">
            <a:avLst/>
          </a:prstGeom>
          <a:noFill/>
        </p:spPr>
        <p:txBody>
          <a:bodyPr wrap="square" rtlCol="0">
            <a:spAutoFit/>
          </a:bodyPr>
          <a:lstStyle/>
          <a:p>
            <a:pPr algn="ctr"/>
            <a:r>
              <a:rPr lang="id-ID" sz="1200" dirty="0">
                <a:solidFill>
                  <a:schemeClr val="bg1"/>
                </a:solidFill>
                <a:latin typeface="Kelson Sans" panose="02000500000000000000" pitchFamily="50" charset="0"/>
                <a:ea typeface="Lato Light" panose="020F0502020204030203" pitchFamily="34" charset="0"/>
                <a:cs typeface="Lato Light" panose="020F0502020204030203" pitchFamily="34" charset="0"/>
              </a:rPr>
              <a:t>Subtitle Here</a:t>
            </a:r>
            <a:endParaRPr lang="en-US" sz="1200" dirty="0">
              <a:solidFill>
                <a:schemeClr val="bg1"/>
              </a:solidFill>
              <a:latin typeface="Kelson Sans" panose="02000500000000000000" pitchFamily="50" charset="0"/>
              <a:ea typeface="Lato Light" panose="020F0502020204030203" pitchFamily="34" charset="0"/>
              <a:cs typeface="Lato Light" panose="020F0502020204030203" pitchFamily="34" charset="0"/>
            </a:endParaRPr>
          </a:p>
        </p:txBody>
      </p:sp>
      <p:sp>
        <p:nvSpPr>
          <p:cNvPr id="26" name="TextBox 25"/>
          <p:cNvSpPr txBox="1"/>
          <p:nvPr/>
        </p:nvSpPr>
        <p:spPr>
          <a:xfrm>
            <a:off x="9588729" y="4624441"/>
            <a:ext cx="1478405" cy="276999"/>
          </a:xfrm>
          <a:prstGeom prst="rect">
            <a:avLst/>
          </a:prstGeom>
          <a:noFill/>
        </p:spPr>
        <p:txBody>
          <a:bodyPr wrap="square" rtlCol="0">
            <a:spAutoFit/>
          </a:bodyPr>
          <a:lstStyle/>
          <a:p>
            <a:pPr algn="ctr"/>
            <a:r>
              <a:rPr lang="id-ID" sz="1200" dirty="0">
                <a:solidFill>
                  <a:schemeClr val="bg1"/>
                </a:solidFill>
                <a:latin typeface="Kelson Sans" panose="02000500000000000000" pitchFamily="50" charset="0"/>
                <a:ea typeface="Lato Light" panose="020F0502020204030203" pitchFamily="34" charset="0"/>
                <a:cs typeface="Lato Light" panose="020F0502020204030203" pitchFamily="34" charset="0"/>
              </a:rPr>
              <a:t>Subtitle Here</a:t>
            </a:r>
            <a:endParaRPr lang="en-US" sz="1200" dirty="0">
              <a:solidFill>
                <a:schemeClr val="bg1"/>
              </a:solidFill>
              <a:latin typeface="Kelson Sans" panose="02000500000000000000" pitchFamily="50" charset="0"/>
              <a:ea typeface="Lato Light" panose="020F0502020204030203" pitchFamily="34" charset="0"/>
              <a:cs typeface="Lato Light" panose="020F0502020204030203" pitchFamily="34" charset="0"/>
            </a:endParaRPr>
          </a:p>
        </p:txBody>
      </p:sp>
      <p:sp>
        <p:nvSpPr>
          <p:cNvPr id="27" name="TextBox 26"/>
          <p:cNvSpPr txBox="1"/>
          <p:nvPr/>
        </p:nvSpPr>
        <p:spPr>
          <a:xfrm>
            <a:off x="7852434" y="4624441"/>
            <a:ext cx="1478405" cy="276999"/>
          </a:xfrm>
          <a:prstGeom prst="rect">
            <a:avLst/>
          </a:prstGeom>
          <a:noFill/>
        </p:spPr>
        <p:txBody>
          <a:bodyPr wrap="square" rtlCol="0">
            <a:spAutoFit/>
          </a:bodyPr>
          <a:lstStyle/>
          <a:p>
            <a:pPr algn="ctr"/>
            <a:r>
              <a:rPr lang="id-ID" sz="1200" dirty="0">
                <a:solidFill>
                  <a:schemeClr val="bg1"/>
                </a:solidFill>
                <a:latin typeface="Kelson Sans" panose="02000500000000000000" pitchFamily="50" charset="0"/>
                <a:ea typeface="Lato Light" panose="020F0502020204030203" pitchFamily="34" charset="0"/>
                <a:cs typeface="Lato Light" panose="020F0502020204030203" pitchFamily="34" charset="0"/>
              </a:rPr>
              <a:t>Subtitle Here</a:t>
            </a:r>
            <a:endParaRPr lang="en-US" sz="1200" dirty="0">
              <a:solidFill>
                <a:schemeClr val="bg1"/>
              </a:solidFill>
              <a:latin typeface="Kelson Sans" panose="02000500000000000000" pitchFamily="50" charset="0"/>
              <a:ea typeface="Lato Light" panose="020F0502020204030203" pitchFamily="34" charset="0"/>
              <a:cs typeface="Lato Light" panose="020F0502020204030203" pitchFamily="34" charset="0"/>
            </a:endParaRPr>
          </a:p>
        </p:txBody>
      </p:sp>
      <p:sp>
        <p:nvSpPr>
          <p:cNvPr id="28" name="Shape 4681"/>
          <p:cNvSpPr/>
          <p:nvPr/>
        </p:nvSpPr>
        <p:spPr>
          <a:xfrm>
            <a:off x="8451993" y="4190957"/>
            <a:ext cx="410587" cy="374725"/>
          </a:xfrm>
          <a:custGeom>
            <a:avLst/>
            <a:gdLst/>
            <a:ahLst/>
            <a:cxnLst/>
            <a:rect l="0" t="0" r="0" b="0"/>
            <a:pathLst>
              <a:path w="120000" h="120000" extrusionOk="0">
                <a:moveTo>
                  <a:pt x="28645" y="108368"/>
                </a:moveTo>
                <a:lnTo>
                  <a:pt x="28645" y="108368"/>
                </a:lnTo>
                <a:cubicBezTo>
                  <a:pt x="22838" y="114184"/>
                  <a:pt x="19935" y="114184"/>
                  <a:pt x="17225" y="108368"/>
                </a:cubicBezTo>
                <a:cubicBezTo>
                  <a:pt x="11419" y="105654"/>
                  <a:pt x="11419" y="105654"/>
                  <a:pt x="11419" y="105654"/>
                </a:cubicBezTo>
                <a:cubicBezTo>
                  <a:pt x="8516" y="102746"/>
                  <a:pt x="8516" y="96930"/>
                  <a:pt x="11419" y="94216"/>
                </a:cubicBezTo>
                <a:cubicBezTo>
                  <a:pt x="48580" y="57189"/>
                  <a:pt x="48580" y="57189"/>
                  <a:pt x="48580" y="57189"/>
                </a:cubicBezTo>
                <a:cubicBezTo>
                  <a:pt x="42774" y="54281"/>
                  <a:pt x="37161" y="57189"/>
                  <a:pt x="31354" y="59903"/>
                </a:cubicBezTo>
                <a:cubicBezTo>
                  <a:pt x="5806" y="88400"/>
                  <a:pt x="5806" y="88400"/>
                  <a:pt x="5806" y="88400"/>
                </a:cubicBezTo>
                <a:cubicBezTo>
                  <a:pt x="0" y="94216"/>
                  <a:pt x="0" y="102746"/>
                  <a:pt x="5806" y="108368"/>
                </a:cubicBezTo>
                <a:cubicBezTo>
                  <a:pt x="11419" y="114184"/>
                  <a:pt x="11419" y="114184"/>
                  <a:pt x="11419" y="114184"/>
                </a:cubicBezTo>
                <a:cubicBezTo>
                  <a:pt x="17225" y="119806"/>
                  <a:pt x="25741" y="119806"/>
                  <a:pt x="31354" y="114184"/>
                </a:cubicBezTo>
                <a:cubicBezTo>
                  <a:pt x="60000" y="88400"/>
                  <a:pt x="60000" y="88400"/>
                  <a:pt x="60000" y="88400"/>
                </a:cubicBezTo>
                <a:cubicBezTo>
                  <a:pt x="62709" y="82778"/>
                  <a:pt x="65612" y="76962"/>
                  <a:pt x="62709" y="74248"/>
                </a:cubicBezTo>
                <a:lnTo>
                  <a:pt x="28645" y="108368"/>
                </a:lnTo>
                <a:close/>
                <a:moveTo>
                  <a:pt x="114000" y="11437"/>
                </a:moveTo>
                <a:lnTo>
                  <a:pt x="114000" y="11437"/>
                </a:lnTo>
                <a:cubicBezTo>
                  <a:pt x="108387" y="5621"/>
                  <a:pt x="108387" y="5621"/>
                  <a:pt x="108387" y="5621"/>
                </a:cubicBezTo>
                <a:cubicBezTo>
                  <a:pt x="102580" y="0"/>
                  <a:pt x="94064" y="0"/>
                  <a:pt x="88451" y="5621"/>
                </a:cubicBezTo>
                <a:cubicBezTo>
                  <a:pt x="60000" y="34313"/>
                  <a:pt x="60000" y="34313"/>
                  <a:pt x="60000" y="34313"/>
                </a:cubicBezTo>
                <a:cubicBezTo>
                  <a:pt x="57096" y="37027"/>
                  <a:pt x="54193" y="42843"/>
                  <a:pt x="57096" y="48465"/>
                </a:cubicBezTo>
                <a:cubicBezTo>
                  <a:pt x="91161" y="11437"/>
                  <a:pt x="91161" y="11437"/>
                  <a:pt x="91161" y="11437"/>
                </a:cubicBezTo>
                <a:cubicBezTo>
                  <a:pt x="94064" y="8529"/>
                  <a:pt x="99870" y="8529"/>
                  <a:pt x="102580" y="11437"/>
                </a:cubicBezTo>
                <a:cubicBezTo>
                  <a:pt x="108387" y="17059"/>
                  <a:pt x="108387" y="17059"/>
                  <a:pt x="108387" y="17059"/>
                </a:cubicBezTo>
                <a:cubicBezTo>
                  <a:pt x="111096" y="19967"/>
                  <a:pt x="111096" y="25783"/>
                  <a:pt x="108387" y="28497"/>
                </a:cubicBezTo>
                <a:cubicBezTo>
                  <a:pt x="71419" y="65525"/>
                  <a:pt x="71419" y="65525"/>
                  <a:pt x="71419" y="65525"/>
                </a:cubicBezTo>
                <a:cubicBezTo>
                  <a:pt x="77032" y="65525"/>
                  <a:pt x="82645" y="65525"/>
                  <a:pt x="88451" y="59903"/>
                </a:cubicBezTo>
                <a:cubicBezTo>
                  <a:pt x="114000" y="34313"/>
                  <a:pt x="114000" y="34313"/>
                  <a:pt x="114000" y="34313"/>
                </a:cubicBezTo>
                <a:cubicBezTo>
                  <a:pt x="119806" y="28497"/>
                  <a:pt x="119806" y="17059"/>
                  <a:pt x="114000" y="11437"/>
                </a:cubicBezTo>
                <a:close/>
                <a:moveTo>
                  <a:pt x="71419" y="48465"/>
                </a:moveTo>
                <a:lnTo>
                  <a:pt x="71419" y="48465"/>
                </a:lnTo>
                <a:cubicBezTo>
                  <a:pt x="71419" y="48465"/>
                  <a:pt x="68322" y="48465"/>
                  <a:pt x="65612" y="48465"/>
                </a:cubicBezTo>
                <a:cubicBezTo>
                  <a:pt x="48580" y="68626"/>
                  <a:pt x="48580" y="68626"/>
                  <a:pt x="48580" y="68626"/>
                </a:cubicBezTo>
                <a:cubicBezTo>
                  <a:pt x="45677" y="68626"/>
                  <a:pt x="45677" y="71340"/>
                  <a:pt x="48580" y="74248"/>
                </a:cubicBezTo>
                <a:cubicBezTo>
                  <a:pt x="48580" y="74248"/>
                  <a:pt x="51290" y="74248"/>
                  <a:pt x="54193" y="74248"/>
                </a:cubicBezTo>
                <a:cubicBezTo>
                  <a:pt x="71419" y="54281"/>
                  <a:pt x="71419" y="54281"/>
                  <a:pt x="71419" y="54281"/>
                </a:cubicBezTo>
                <a:cubicBezTo>
                  <a:pt x="74129" y="51373"/>
                  <a:pt x="74129" y="51373"/>
                  <a:pt x="71419" y="48465"/>
                </a:cubicBezTo>
                <a:close/>
              </a:path>
            </a:pathLst>
          </a:custGeom>
          <a:solidFill>
            <a:schemeClr val="bg1"/>
          </a:solidFill>
          <a:ln>
            <a:noFill/>
          </a:ln>
        </p:spPr>
        <p:txBody>
          <a:bodyPr lIns="45713" tIns="22850" rIns="45713" bIns="22850" anchor="ctr" anchorCtr="0">
            <a:noAutofit/>
          </a:bodyPr>
          <a:lstStyle/>
          <a:p>
            <a:endParaRPr>
              <a:solidFill>
                <a:schemeClr val="bg1"/>
              </a:solidFill>
              <a:latin typeface="Roboto"/>
              <a:ea typeface="Roboto"/>
              <a:cs typeface="Roboto"/>
              <a:sym typeface="Roboto"/>
            </a:endParaRPr>
          </a:p>
        </p:txBody>
      </p:sp>
      <p:sp>
        <p:nvSpPr>
          <p:cNvPr id="29" name="Shape 4738"/>
          <p:cNvSpPr/>
          <p:nvPr/>
        </p:nvSpPr>
        <p:spPr>
          <a:xfrm>
            <a:off x="10150274" y="4190957"/>
            <a:ext cx="355316" cy="368898"/>
          </a:xfrm>
          <a:custGeom>
            <a:avLst/>
            <a:gdLst/>
            <a:ahLst/>
            <a:cxnLst/>
            <a:rect l="0" t="0" r="0" b="0"/>
            <a:pathLst>
              <a:path w="120000" h="120000" extrusionOk="0">
                <a:moveTo>
                  <a:pt x="58485" y="17059"/>
                </a:moveTo>
                <a:lnTo>
                  <a:pt x="58485" y="17059"/>
                </a:lnTo>
                <a:cubicBezTo>
                  <a:pt x="44479" y="17059"/>
                  <a:pt x="33312" y="31405"/>
                  <a:pt x="33312" y="45557"/>
                </a:cubicBezTo>
                <a:cubicBezTo>
                  <a:pt x="33312" y="59903"/>
                  <a:pt x="44479" y="71147"/>
                  <a:pt x="58485" y="71147"/>
                </a:cubicBezTo>
                <a:cubicBezTo>
                  <a:pt x="72492" y="71147"/>
                  <a:pt x="86309" y="59903"/>
                  <a:pt x="86309" y="45557"/>
                </a:cubicBezTo>
                <a:cubicBezTo>
                  <a:pt x="86309" y="31405"/>
                  <a:pt x="72492" y="17059"/>
                  <a:pt x="58485" y="17059"/>
                </a:cubicBezTo>
                <a:close/>
                <a:moveTo>
                  <a:pt x="58485" y="62617"/>
                </a:moveTo>
                <a:lnTo>
                  <a:pt x="58485" y="62617"/>
                </a:lnTo>
                <a:cubicBezTo>
                  <a:pt x="50157" y="62617"/>
                  <a:pt x="41829" y="54087"/>
                  <a:pt x="41829" y="45557"/>
                </a:cubicBezTo>
                <a:cubicBezTo>
                  <a:pt x="41829" y="34119"/>
                  <a:pt x="50157" y="25589"/>
                  <a:pt x="58485" y="25589"/>
                </a:cubicBezTo>
                <a:cubicBezTo>
                  <a:pt x="69652" y="25589"/>
                  <a:pt x="77981" y="34119"/>
                  <a:pt x="77981" y="45557"/>
                </a:cubicBezTo>
                <a:cubicBezTo>
                  <a:pt x="77981" y="54087"/>
                  <a:pt x="69652" y="62617"/>
                  <a:pt x="58485" y="62617"/>
                </a:cubicBezTo>
                <a:close/>
                <a:moveTo>
                  <a:pt x="100315" y="65525"/>
                </a:moveTo>
                <a:lnTo>
                  <a:pt x="100315" y="65525"/>
                </a:lnTo>
                <a:cubicBezTo>
                  <a:pt x="102965" y="59903"/>
                  <a:pt x="105804" y="51179"/>
                  <a:pt x="105804" y="45557"/>
                </a:cubicBezTo>
                <a:cubicBezTo>
                  <a:pt x="105804" y="19967"/>
                  <a:pt x="83470" y="0"/>
                  <a:pt x="58485" y="0"/>
                </a:cubicBezTo>
                <a:cubicBezTo>
                  <a:pt x="33312" y="0"/>
                  <a:pt x="13817" y="19967"/>
                  <a:pt x="13817" y="45557"/>
                </a:cubicBezTo>
                <a:cubicBezTo>
                  <a:pt x="13817" y="51179"/>
                  <a:pt x="16656" y="59903"/>
                  <a:pt x="19495" y="65525"/>
                </a:cubicBezTo>
                <a:cubicBezTo>
                  <a:pt x="0" y="96930"/>
                  <a:pt x="0" y="96930"/>
                  <a:pt x="0" y="96930"/>
                </a:cubicBezTo>
                <a:cubicBezTo>
                  <a:pt x="0" y="96930"/>
                  <a:pt x="10977" y="99838"/>
                  <a:pt x="22145" y="102746"/>
                </a:cubicBezTo>
                <a:cubicBezTo>
                  <a:pt x="30662" y="111276"/>
                  <a:pt x="38990" y="119806"/>
                  <a:pt x="38990" y="119806"/>
                </a:cubicBezTo>
                <a:cubicBezTo>
                  <a:pt x="55646" y="91308"/>
                  <a:pt x="55646" y="91308"/>
                  <a:pt x="55646" y="91308"/>
                </a:cubicBezTo>
                <a:cubicBezTo>
                  <a:pt x="58485" y="91308"/>
                  <a:pt x="58485" y="91308"/>
                  <a:pt x="58485" y="91308"/>
                </a:cubicBezTo>
                <a:cubicBezTo>
                  <a:pt x="61324" y="91308"/>
                  <a:pt x="61324" y="91308"/>
                  <a:pt x="61324" y="91308"/>
                </a:cubicBezTo>
                <a:cubicBezTo>
                  <a:pt x="77981" y="119806"/>
                  <a:pt x="77981" y="119806"/>
                  <a:pt x="77981" y="119806"/>
                </a:cubicBezTo>
                <a:cubicBezTo>
                  <a:pt x="77981" y="119806"/>
                  <a:pt x="86309" y="111276"/>
                  <a:pt x="94637" y="102746"/>
                </a:cubicBezTo>
                <a:cubicBezTo>
                  <a:pt x="105804" y="99838"/>
                  <a:pt x="119810" y="96930"/>
                  <a:pt x="119810" y="96930"/>
                </a:cubicBezTo>
                <a:lnTo>
                  <a:pt x="100315" y="65525"/>
                </a:lnTo>
                <a:close/>
                <a:moveTo>
                  <a:pt x="38990" y="105460"/>
                </a:moveTo>
                <a:lnTo>
                  <a:pt x="38990" y="105460"/>
                </a:lnTo>
                <a:cubicBezTo>
                  <a:pt x="38990" y="105460"/>
                  <a:pt x="33312" y="102746"/>
                  <a:pt x="27823" y="96930"/>
                </a:cubicBezTo>
                <a:cubicBezTo>
                  <a:pt x="19495" y="94022"/>
                  <a:pt x="10977" y="91308"/>
                  <a:pt x="10977" y="91308"/>
                </a:cubicBezTo>
                <a:cubicBezTo>
                  <a:pt x="22145" y="74054"/>
                  <a:pt x="22145" y="74054"/>
                  <a:pt x="22145" y="74054"/>
                </a:cubicBezTo>
                <a:cubicBezTo>
                  <a:pt x="27823" y="79870"/>
                  <a:pt x="38990" y="88400"/>
                  <a:pt x="47318" y="88400"/>
                </a:cubicBezTo>
                <a:lnTo>
                  <a:pt x="38990" y="105460"/>
                </a:lnTo>
                <a:close/>
                <a:moveTo>
                  <a:pt x="58485" y="82584"/>
                </a:moveTo>
                <a:lnTo>
                  <a:pt x="58485" y="82584"/>
                </a:lnTo>
                <a:cubicBezTo>
                  <a:pt x="38990" y="82584"/>
                  <a:pt x="22145" y="65525"/>
                  <a:pt x="22145" y="45557"/>
                </a:cubicBezTo>
                <a:cubicBezTo>
                  <a:pt x="22145" y="22681"/>
                  <a:pt x="38990" y="5621"/>
                  <a:pt x="58485" y="5621"/>
                </a:cubicBezTo>
                <a:cubicBezTo>
                  <a:pt x="80630" y="5621"/>
                  <a:pt x="97476" y="22681"/>
                  <a:pt x="97476" y="45557"/>
                </a:cubicBezTo>
                <a:cubicBezTo>
                  <a:pt x="97476" y="65525"/>
                  <a:pt x="80630" y="82584"/>
                  <a:pt x="58485" y="82584"/>
                </a:cubicBezTo>
                <a:close/>
                <a:moveTo>
                  <a:pt x="91798" y="96930"/>
                </a:moveTo>
                <a:lnTo>
                  <a:pt x="91798" y="96930"/>
                </a:lnTo>
                <a:cubicBezTo>
                  <a:pt x="86309" y="102746"/>
                  <a:pt x="80630" y="105460"/>
                  <a:pt x="80630" y="105460"/>
                </a:cubicBezTo>
                <a:cubicBezTo>
                  <a:pt x="69652" y="88400"/>
                  <a:pt x="69652" y="88400"/>
                  <a:pt x="69652" y="88400"/>
                </a:cubicBezTo>
                <a:cubicBezTo>
                  <a:pt x="80630" y="88400"/>
                  <a:pt x="89148" y="79870"/>
                  <a:pt x="94637" y="74054"/>
                </a:cubicBezTo>
                <a:cubicBezTo>
                  <a:pt x="105804" y="91308"/>
                  <a:pt x="105804" y="91308"/>
                  <a:pt x="105804" y="91308"/>
                </a:cubicBezTo>
                <a:cubicBezTo>
                  <a:pt x="105804" y="91308"/>
                  <a:pt x="100315" y="94022"/>
                  <a:pt x="91798" y="96930"/>
                </a:cubicBezTo>
                <a:close/>
              </a:path>
            </a:pathLst>
          </a:custGeom>
          <a:solidFill>
            <a:schemeClr val="bg1"/>
          </a:solidFill>
          <a:ln>
            <a:noFill/>
          </a:ln>
        </p:spPr>
        <p:txBody>
          <a:bodyPr lIns="45713" tIns="22850" rIns="45713" bIns="22850" anchor="ctr" anchorCtr="0">
            <a:noAutofit/>
          </a:bodyPr>
          <a:lstStyle/>
          <a:p>
            <a:endParaRPr>
              <a:solidFill>
                <a:schemeClr val="bg1"/>
              </a:solidFill>
              <a:latin typeface="Roboto"/>
              <a:ea typeface="Roboto"/>
              <a:cs typeface="Roboto"/>
              <a:sym typeface="Roboto"/>
            </a:endParaRPr>
          </a:p>
        </p:txBody>
      </p:sp>
      <p:sp>
        <p:nvSpPr>
          <p:cNvPr id="14" name="Rectangle 13"/>
          <p:cNvSpPr/>
          <p:nvPr/>
        </p:nvSpPr>
        <p:spPr>
          <a:xfrm>
            <a:off x="7258798" y="1773432"/>
            <a:ext cx="2665679" cy="830997"/>
          </a:xfrm>
          <a:prstGeom prst="rect">
            <a:avLst/>
          </a:prstGeom>
        </p:spPr>
        <p:txBody>
          <a:bodyPr wrap="square">
            <a:spAutoFit/>
          </a:bodyPr>
          <a:lstStyle/>
          <a:p>
            <a:pPr algn="ctr"/>
            <a:r>
              <a:rPr lang="id-ID" sz="4800" dirty="0">
                <a:solidFill>
                  <a:schemeClr val="bg1"/>
                </a:solidFill>
                <a:latin typeface="Montserrat Medium" panose="00000600000000000000" pitchFamily="50" charset="0"/>
                <a:ea typeface="Lato" panose="020F0502020204030203" pitchFamily="34" charset="0"/>
                <a:cs typeface="Lato" panose="020F0502020204030203" pitchFamily="34" charset="0"/>
              </a:rPr>
              <a:t>ALBUM</a:t>
            </a:r>
          </a:p>
        </p:txBody>
      </p:sp>
      <p:sp>
        <p:nvSpPr>
          <p:cNvPr id="15" name="Rectangle 14"/>
          <p:cNvSpPr/>
          <p:nvPr/>
        </p:nvSpPr>
        <p:spPr>
          <a:xfrm>
            <a:off x="8161133" y="1447800"/>
            <a:ext cx="861009" cy="923330"/>
          </a:xfrm>
          <a:prstGeom prst="rect">
            <a:avLst/>
          </a:prstGeom>
        </p:spPr>
        <p:txBody>
          <a:bodyPr wrap="square">
            <a:spAutoFit/>
          </a:bodyPr>
          <a:lstStyle/>
          <a:p>
            <a:pPr algn="ctr"/>
            <a:r>
              <a:rPr lang="id-ID" sz="5400" dirty="0">
                <a:solidFill>
                  <a:srgbClr val="FA06A9"/>
                </a:solidFill>
                <a:latin typeface="Special Valentine" pitchFamily="2" charset="0"/>
                <a:ea typeface="Lato" panose="020F0502020204030203" pitchFamily="34" charset="0"/>
                <a:cs typeface="Lato" panose="020F0502020204030203" pitchFamily="34" charset="0"/>
              </a:rPr>
              <a:t>Rilish</a:t>
            </a:r>
          </a:p>
        </p:txBody>
      </p:sp>
      <p:sp>
        <p:nvSpPr>
          <p:cNvPr id="31" name="Shape 4647"/>
          <p:cNvSpPr/>
          <p:nvPr/>
        </p:nvSpPr>
        <p:spPr>
          <a:xfrm>
            <a:off x="6660456" y="4217147"/>
            <a:ext cx="278465" cy="348535"/>
          </a:xfrm>
          <a:custGeom>
            <a:avLst/>
            <a:gdLst/>
            <a:ahLst/>
            <a:cxnLst/>
            <a:rect l="0" t="0" r="0" b="0"/>
            <a:pathLst>
              <a:path w="120000" h="120000" extrusionOk="0">
                <a:moveTo>
                  <a:pt x="103706" y="71918"/>
                </a:moveTo>
                <a:lnTo>
                  <a:pt x="103706" y="71918"/>
                </a:lnTo>
                <a:cubicBezTo>
                  <a:pt x="103706" y="38913"/>
                  <a:pt x="103706" y="38913"/>
                  <a:pt x="103706" y="38913"/>
                </a:cubicBezTo>
                <a:cubicBezTo>
                  <a:pt x="103706" y="17928"/>
                  <a:pt x="84330" y="0"/>
                  <a:pt x="61431" y="0"/>
                </a:cubicBezTo>
                <a:cubicBezTo>
                  <a:pt x="35669" y="0"/>
                  <a:pt x="16073" y="17928"/>
                  <a:pt x="16073" y="38913"/>
                </a:cubicBezTo>
                <a:cubicBezTo>
                  <a:pt x="16073" y="71918"/>
                  <a:pt x="16073" y="71918"/>
                  <a:pt x="16073" y="71918"/>
                </a:cubicBezTo>
                <a:cubicBezTo>
                  <a:pt x="0" y="104923"/>
                  <a:pt x="0" y="104923"/>
                  <a:pt x="0" y="104923"/>
                </a:cubicBezTo>
                <a:cubicBezTo>
                  <a:pt x="38752" y="104923"/>
                  <a:pt x="38752" y="104923"/>
                  <a:pt x="38752" y="104923"/>
                </a:cubicBezTo>
                <a:cubicBezTo>
                  <a:pt x="42055" y="113887"/>
                  <a:pt x="48440" y="119796"/>
                  <a:pt x="61431" y="119796"/>
                </a:cubicBezTo>
                <a:cubicBezTo>
                  <a:pt x="71339" y="119796"/>
                  <a:pt x="80807" y="113887"/>
                  <a:pt x="80807" y="104923"/>
                </a:cubicBezTo>
                <a:cubicBezTo>
                  <a:pt x="119779" y="104923"/>
                  <a:pt x="119779" y="104923"/>
                  <a:pt x="119779" y="104923"/>
                </a:cubicBezTo>
                <a:lnTo>
                  <a:pt x="103706" y="71918"/>
                </a:lnTo>
                <a:close/>
                <a:moveTo>
                  <a:pt x="61431" y="110831"/>
                </a:moveTo>
                <a:lnTo>
                  <a:pt x="61431" y="110831"/>
                </a:lnTo>
                <a:cubicBezTo>
                  <a:pt x="55045" y="110831"/>
                  <a:pt x="48440" y="107979"/>
                  <a:pt x="48440" y="104923"/>
                </a:cubicBezTo>
                <a:cubicBezTo>
                  <a:pt x="71339" y="104923"/>
                  <a:pt x="71339" y="104923"/>
                  <a:pt x="71339" y="104923"/>
                </a:cubicBezTo>
                <a:cubicBezTo>
                  <a:pt x="71339" y="107979"/>
                  <a:pt x="64733" y="110831"/>
                  <a:pt x="61431" y="110831"/>
                </a:cubicBezTo>
                <a:close/>
                <a:moveTo>
                  <a:pt x="12770" y="95959"/>
                </a:moveTo>
                <a:lnTo>
                  <a:pt x="12770" y="95959"/>
                </a:lnTo>
                <a:cubicBezTo>
                  <a:pt x="25761" y="71918"/>
                  <a:pt x="25761" y="71918"/>
                  <a:pt x="25761" y="71918"/>
                </a:cubicBezTo>
                <a:cubicBezTo>
                  <a:pt x="25761" y="38913"/>
                  <a:pt x="25761" y="38913"/>
                  <a:pt x="25761" y="38913"/>
                </a:cubicBezTo>
                <a:cubicBezTo>
                  <a:pt x="25761" y="20984"/>
                  <a:pt x="42055" y="8964"/>
                  <a:pt x="61431" y="8964"/>
                </a:cubicBezTo>
                <a:cubicBezTo>
                  <a:pt x="80807" y="8964"/>
                  <a:pt x="93798" y="20984"/>
                  <a:pt x="93798" y="38913"/>
                </a:cubicBezTo>
                <a:cubicBezTo>
                  <a:pt x="93798" y="71918"/>
                  <a:pt x="93798" y="71918"/>
                  <a:pt x="93798" y="71918"/>
                </a:cubicBezTo>
                <a:cubicBezTo>
                  <a:pt x="106788" y="95959"/>
                  <a:pt x="106788" y="95959"/>
                  <a:pt x="106788" y="95959"/>
                </a:cubicBezTo>
                <a:lnTo>
                  <a:pt x="12770" y="95959"/>
                </a:lnTo>
                <a:close/>
              </a:path>
            </a:pathLst>
          </a:custGeom>
          <a:solidFill>
            <a:schemeClr val="bg1"/>
          </a:solidFill>
          <a:ln>
            <a:noFill/>
          </a:ln>
        </p:spPr>
        <p:txBody>
          <a:bodyPr lIns="45713" tIns="22850" rIns="45713" bIns="22850" anchor="ctr" anchorCtr="0">
            <a:noAutofit/>
          </a:bodyPr>
          <a:lstStyle/>
          <a:p>
            <a:endParaRPr>
              <a:solidFill>
                <a:schemeClr val="bg1"/>
              </a:solidFill>
              <a:latin typeface="Roboto"/>
              <a:ea typeface="Roboto"/>
              <a:cs typeface="Roboto"/>
              <a:sym typeface="Roboto"/>
            </a:endParaRPr>
          </a:p>
        </p:txBody>
      </p:sp>
      <p:pic>
        <p:nvPicPr>
          <p:cNvPr id="11" name="图片占位符 10">
            <a:extLst>
              <a:ext uri="{FF2B5EF4-FFF2-40B4-BE49-F238E27FC236}">
                <a16:creationId xmlns:a16="http://schemas.microsoft.com/office/drawing/2014/main" id="{0AA0645A-4D57-498B-A330-BBA2F369AE35}"/>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16897" r="16897"/>
          <a:stretch>
            <a:fillRect/>
          </a:stretch>
        </p:blipFill>
        <p:spPr/>
      </p:pic>
      <p:pic>
        <p:nvPicPr>
          <p:cNvPr id="13" name="图片占位符 12">
            <a:extLst>
              <a:ext uri="{FF2B5EF4-FFF2-40B4-BE49-F238E27FC236}">
                <a16:creationId xmlns:a16="http://schemas.microsoft.com/office/drawing/2014/main" id="{DB5BEE0B-280F-41AC-AB2F-19F4DAAA4C06}"/>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16897" r="16897"/>
          <a:stretch>
            <a:fillRect/>
          </a:stretch>
        </p:blipFill>
        <p:spPr/>
      </p:pic>
      <p:pic>
        <p:nvPicPr>
          <p:cNvPr id="9" name="图片占位符 8">
            <a:extLst>
              <a:ext uri="{FF2B5EF4-FFF2-40B4-BE49-F238E27FC236}">
                <a16:creationId xmlns:a16="http://schemas.microsoft.com/office/drawing/2014/main" id="{A00F2B0F-72CC-4F7B-9AD1-28BADF96A00A}"/>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l="16897" r="16897"/>
          <a:stretch>
            <a:fillRect/>
          </a:stretch>
        </p:blipFill>
        <p:spPr/>
      </p:pic>
      <p:pic>
        <p:nvPicPr>
          <p:cNvPr id="7" name="图片占位符 6">
            <a:extLst>
              <a:ext uri="{FF2B5EF4-FFF2-40B4-BE49-F238E27FC236}">
                <a16:creationId xmlns:a16="http://schemas.microsoft.com/office/drawing/2014/main" id="{BD8E71A5-170B-4495-A69A-322C940406DD}"/>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l="12733" r="12733"/>
          <a:stretch>
            <a:fillRect/>
          </a:stretch>
        </p:blipFill>
        <p:spPr/>
      </p:pic>
    </p:spTree>
    <p:extLst>
      <p:ext uri="{BB962C8B-B14F-4D97-AF65-F5344CB8AC3E}">
        <p14:creationId xmlns:p14="http://schemas.microsoft.com/office/powerpoint/2010/main" val="19982943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59CB17B4-E146-4ACE-9759-23232B165B61}"/>
              </a:ext>
            </a:extLst>
          </p:cNvPr>
          <p:cNvPicPr>
            <a:picLocks noGrp="1" noChangeAspect="1"/>
          </p:cNvPicPr>
          <p:nvPr>
            <p:ph type="pic" sz="quarter" idx="17"/>
          </p:nvPr>
        </p:nvPicPr>
        <p:blipFill>
          <a:blip r:embed="rId2" cstate="screen">
            <a:extLst>
              <a:ext uri="{28A0092B-C50C-407E-A947-70E740481C1C}">
                <a14:useLocalDpi xmlns:a14="http://schemas.microsoft.com/office/drawing/2010/main"/>
              </a:ext>
            </a:extLst>
          </a:blip>
          <a:srcRect t="17879" b="17879"/>
          <a:stretch>
            <a:fillRect/>
          </a:stretch>
        </p:blipFill>
        <p:spPr/>
      </p:pic>
      <p:grpSp>
        <p:nvGrpSpPr>
          <p:cNvPr id="4" name="Group 3"/>
          <p:cNvGrpSpPr/>
          <p:nvPr/>
        </p:nvGrpSpPr>
        <p:grpSpPr>
          <a:xfrm>
            <a:off x="10216545" y="5838279"/>
            <a:ext cx="923895" cy="131550"/>
            <a:chOff x="1593112" y="3816657"/>
            <a:chExt cx="923895" cy="131550"/>
          </a:xfrm>
          <a:solidFill>
            <a:schemeClr val="tx1"/>
          </a:solidFill>
        </p:grpSpPr>
        <p:sp>
          <p:nvSpPr>
            <p:cNvPr id="5" name="Shape 5015"/>
            <p:cNvSpPr/>
            <p:nvPr/>
          </p:nvSpPr>
          <p:spPr>
            <a:xfrm>
              <a:off x="2387399" y="3816657"/>
              <a:ext cx="129608" cy="131550"/>
            </a:xfrm>
            <a:custGeom>
              <a:avLst/>
              <a:gdLst/>
              <a:ahLst/>
              <a:cxnLst/>
              <a:rect l="0" t="0" r="0" b="0"/>
              <a:pathLst>
                <a:path w="120000" h="120000" extrusionOk="0">
                  <a:moveTo>
                    <a:pt x="83261" y="80788"/>
                  </a:moveTo>
                  <a:lnTo>
                    <a:pt x="83261" y="80788"/>
                  </a:lnTo>
                  <a:cubicBezTo>
                    <a:pt x="80266" y="83546"/>
                    <a:pt x="77470" y="86305"/>
                    <a:pt x="73277" y="87684"/>
                  </a:cubicBezTo>
                  <a:cubicBezTo>
                    <a:pt x="70482" y="89064"/>
                    <a:pt x="64891" y="89064"/>
                    <a:pt x="59101" y="89064"/>
                  </a:cubicBezTo>
                  <a:cubicBezTo>
                    <a:pt x="53510" y="89064"/>
                    <a:pt x="47920" y="89064"/>
                    <a:pt x="43727" y="86305"/>
                  </a:cubicBezTo>
                  <a:cubicBezTo>
                    <a:pt x="40732" y="84926"/>
                    <a:pt x="37936" y="82167"/>
                    <a:pt x="36539" y="80788"/>
                  </a:cubicBezTo>
                  <a:cubicBezTo>
                    <a:pt x="33743" y="78029"/>
                    <a:pt x="33743" y="75270"/>
                    <a:pt x="33743" y="72315"/>
                  </a:cubicBezTo>
                  <a:cubicBezTo>
                    <a:pt x="33743" y="70935"/>
                    <a:pt x="33743" y="69556"/>
                    <a:pt x="35141" y="68177"/>
                  </a:cubicBezTo>
                  <a:cubicBezTo>
                    <a:pt x="36539" y="66798"/>
                    <a:pt x="37936" y="66798"/>
                    <a:pt x="39334" y="66798"/>
                  </a:cubicBezTo>
                  <a:cubicBezTo>
                    <a:pt x="40732" y="66798"/>
                    <a:pt x="42129" y="66798"/>
                    <a:pt x="43727" y="68177"/>
                  </a:cubicBezTo>
                  <a:cubicBezTo>
                    <a:pt x="45124" y="68177"/>
                    <a:pt x="45124" y="69556"/>
                    <a:pt x="46522" y="72315"/>
                  </a:cubicBezTo>
                  <a:cubicBezTo>
                    <a:pt x="47920" y="73891"/>
                    <a:pt x="47920" y="75270"/>
                    <a:pt x="49317" y="76650"/>
                  </a:cubicBezTo>
                  <a:cubicBezTo>
                    <a:pt x="49317" y="76650"/>
                    <a:pt x="50715" y="78029"/>
                    <a:pt x="52113" y="79408"/>
                  </a:cubicBezTo>
                  <a:cubicBezTo>
                    <a:pt x="54908" y="79408"/>
                    <a:pt x="56306" y="79408"/>
                    <a:pt x="59101" y="79408"/>
                  </a:cubicBezTo>
                  <a:cubicBezTo>
                    <a:pt x="63494" y="79408"/>
                    <a:pt x="66289" y="79408"/>
                    <a:pt x="69084" y="78029"/>
                  </a:cubicBezTo>
                  <a:cubicBezTo>
                    <a:pt x="70482" y="76650"/>
                    <a:pt x="71880" y="75270"/>
                    <a:pt x="71880" y="72315"/>
                  </a:cubicBezTo>
                  <a:cubicBezTo>
                    <a:pt x="71880" y="70935"/>
                    <a:pt x="70482" y="69556"/>
                    <a:pt x="70482" y="68177"/>
                  </a:cubicBezTo>
                  <a:cubicBezTo>
                    <a:pt x="69084" y="66798"/>
                    <a:pt x="67687" y="66798"/>
                    <a:pt x="64891" y="65418"/>
                  </a:cubicBezTo>
                  <a:cubicBezTo>
                    <a:pt x="63494" y="65418"/>
                    <a:pt x="60499" y="64039"/>
                    <a:pt x="56306" y="64039"/>
                  </a:cubicBezTo>
                  <a:cubicBezTo>
                    <a:pt x="52113" y="62660"/>
                    <a:pt x="47920" y="61280"/>
                    <a:pt x="45124" y="59901"/>
                  </a:cubicBezTo>
                  <a:cubicBezTo>
                    <a:pt x="42129" y="59901"/>
                    <a:pt x="39334" y="57142"/>
                    <a:pt x="37936" y="55763"/>
                  </a:cubicBezTo>
                  <a:cubicBezTo>
                    <a:pt x="35141" y="53004"/>
                    <a:pt x="35141" y="50049"/>
                    <a:pt x="35141" y="45911"/>
                  </a:cubicBezTo>
                  <a:cubicBezTo>
                    <a:pt x="35141" y="43152"/>
                    <a:pt x="35141" y="40394"/>
                    <a:pt x="37936" y="37635"/>
                  </a:cubicBezTo>
                  <a:cubicBezTo>
                    <a:pt x="39334" y="34876"/>
                    <a:pt x="42129" y="33300"/>
                    <a:pt x="46522" y="31921"/>
                  </a:cubicBezTo>
                  <a:cubicBezTo>
                    <a:pt x="50715" y="30541"/>
                    <a:pt x="54908" y="30541"/>
                    <a:pt x="59101" y="30541"/>
                  </a:cubicBezTo>
                  <a:cubicBezTo>
                    <a:pt x="63494" y="30541"/>
                    <a:pt x="67687" y="30541"/>
                    <a:pt x="70482" y="31921"/>
                  </a:cubicBezTo>
                  <a:cubicBezTo>
                    <a:pt x="73277" y="31921"/>
                    <a:pt x="76073" y="33300"/>
                    <a:pt x="77470" y="34876"/>
                  </a:cubicBezTo>
                  <a:cubicBezTo>
                    <a:pt x="78868" y="36256"/>
                    <a:pt x="80266" y="37635"/>
                    <a:pt x="81663" y="40394"/>
                  </a:cubicBezTo>
                  <a:cubicBezTo>
                    <a:pt x="83261" y="41773"/>
                    <a:pt x="83261" y="43152"/>
                    <a:pt x="83261" y="44532"/>
                  </a:cubicBezTo>
                  <a:cubicBezTo>
                    <a:pt x="83261" y="45911"/>
                    <a:pt x="83261" y="47290"/>
                    <a:pt x="81663" y="48669"/>
                  </a:cubicBezTo>
                  <a:cubicBezTo>
                    <a:pt x="80266" y="50049"/>
                    <a:pt x="78868" y="50049"/>
                    <a:pt x="76073" y="50049"/>
                  </a:cubicBezTo>
                  <a:cubicBezTo>
                    <a:pt x="74675" y="50049"/>
                    <a:pt x="73277" y="50049"/>
                    <a:pt x="73277" y="48669"/>
                  </a:cubicBezTo>
                  <a:cubicBezTo>
                    <a:pt x="71880" y="48669"/>
                    <a:pt x="70482" y="47290"/>
                    <a:pt x="70482" y="45911"/>
                  </a:cubicBezTo>
                  <a:cubicBezTo>
                    <a:pt x="69084" y="44532"/>
                    <a:pt x="67687" y="41773"/>
                    <a:pt x="66289" y="41773"/>
                  </a:cubicBezTo>
                  <a:cubicBezTo>
                    <a:pt x="64891" y="40394"/>
                    <a:pt x="62096" y="39014"/>
                    <a:pt x="59101" y="39014"/>
                  </a:cubicBezTo>
                  <a:cubicBezTo>
                    <a:pt x="54908" y="39014"/>
                    <a:pt x="52113" y="40394"/>
                    <a:pt x="50715" y="41773"/>
                  </a:cubicBezTo>
                  <a:cubicBezTo>
                    <a:pt x="49317" y="43152"/>
                    <a:pt x="47920" y="44532"/>
                    <a:pt x="47920" y="45911"/>
                  </a:cubicBezTo>
                  <a:cubicBezTo>
                    <a:pt x="47920" y="45911"/>
                    <a:pt x="47920" y="47290"/>
                    <a:pt x="49317" y="47290"/>
                  </a:cubicBezTo>
                  <a:cubicBezTo>
                    <a:pt x="49317" y="48669"/>
                    <a:pt x="50715" y="48669"/>
                    <a:pt x="52113" y="50049"/>
                  </a:cubicBezTo>
                  <a:cubicBezTo>
                    <a:pt x="52113" y="50049"/>
                    <a:pt x="53510" y="51428"/>
                    <a:pt x="54908" y="51428"/>
                  </a:cubicBezTo>
                  <a:cubicBezTo>
                    <a:pt x="56306" y="51428"/>
                    <a:pt x="59101" y="51428"/>
                    <a:pt x="62096" y="53004"/>
                  </a:cubicBezTo>
                  <a:cubicBezTo>
                    <a:pt x="64891" y="53004"/>
                    <a:pt x="69084" y="54384"/>
                    <a:pt x="71880" y="55763"/>
                  </a:cubicBezTo>
                  <a:cubicBezTo>
                    <a:pt x="74675" y="55763"/>
                    <a:pt x="77470" y="57142"/>
                    <a:pt x="78868" y="58522"/>
                  </a:cubicBezTo>
                  <a:cubicBezTo>
                    <a:pt x="81663" y="59901"/>
                    <a:pt x="83261" y="61280"/>
                    <a:pt x="84658" y="64039"/>
                  </a:cubicBezTo>
                  <a:cubicBezTo>
                    <a:pt x="86056" y="65418"/>
                    <a:pt x="86056" y="68177"/>
                    <a:pt x="86056" y="70935"/>
                  </a:cubicBezTo>
                  <a:cubicBezTo>
                    <a:pt x="86056" y="75270"/>
                    <a:pt x="84658" y="78029"/>
                    <a:pt x="83261" y="80788"/>
                  </a:cubicBezTo>
                  <a:close/>
                  <a:moveTo>
                    <a:pt x="119800" y="89064"/>
                  </a:moveTo>
                  <a:lnTo>
                    <a:pt x="119800" y="89064"/>
                  </a:lnTo>
                  <a:cubicBezTo>
                    <a:pt x="119800" y="105812"/>
                    <a:pt x="105823" y="119802"/>
                    <a:pt x="90249" y="119802"/>
                  </a:cubicBezTo>
                  <a:cubicBezTo>
                    <a:pt x="81663" y="119802"/>
                    <a:pt x="74675" y="115665"/>
                    <a:pt x="69084" y="111330"/>
                  </a:cubicBezTo>
                  <a:cubicBezTo>
                    <a:pt x="66289" y="111330"/>
                    <a:pt x="63494" y="111330"/>
                    <a:pt x="59101" y="111330"/>
                  </a:cubicBezTo>
                  <a:cubicBezTo>
                    <a:pt x="30948" y="111330"/>
                    <a:pt x="6988" y="89064"/>
                    <a:pt x="6988" y="59901"/>
                  </a:cubicBezTo>
                  <a:cubicBezTo>
                    <a:pt x="6988" y="57142"/>
                    <a:pt x="6988" y="54384"/>
                    <a:pt x="8386" y="50049"/>
                  </a:cubicBezTo>
                  <a:cubicBezTo>
                    <a:pt x="2795" y="45911"/>
                    <a:pt x="0" y="37635"/>
                    <a:pt x="0" y="30541"/>
                  </a:cubicBezTo>
                  <a:cubicBezTo>
                    <a:pt x="0" y="13990"/>
                    <a:pt x="12579" y="0"/>
                    <a:pt x="29550" y="0"/>
                  </a:cubicBezTo>
                  <a:cubicBezTo>
                    <a:pt x="37936" y="0"/>
                    <a:pt x="45124" y="4137"/>
                    <a:pt x="50715" y="8275"/>
                  </a:cubicBezTo>
                  <a:cubicBezTo>
                    <a:pt x="53510" y="8275"/>
                    <a:pt x="56306" y="8275"/>
                    <a:pt x="59101" y="8275"/>
                  </a:cubicBezTo>
                  <a:cubicBezTo>
                    <a:pt x="88851" y="8275"/>
                    <a:pt x="112811" y="30541"/>
                    <a:pt x="112811" y="59901"/>
                  </a:cubicBezTo>
                  <a:cubicBezTo>
                    <a:pt x="112811" y="62660"/>
                    <a:pt x="111414" y="65418"/>
                    <a:pt x="111414" y="69556"/>
                  </a:cubicBezTo>
                  <a:cubicBezTo>
                    <a:pt x="117004" y="73891"/>
                    <a:pt x="119800" y="82167"/>
                    <a:pt x="119800" y="89064"/>
                  </a:cubicBezTo>
                  <a:close/>
                </a:path>
              </a:pathLst>
            </a:custGeom>
            <a:grp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 name="Shape 5018"/>
            <p:cNvSpPr/>
            <p:nvPr/>
          </p:nvSpPr>
          <p:spPr>
            <a:xfrm>
              <a:off x="2155992" y="3816657"/>
              <a:ext cx="81006" cy="131550"/>
            </a:xfrm>
            <a:custGeom>
              <a:avLst/>
              <a:gdLst/>
              <a:ahLst/>
              <a:cxnLst/>
              <a:rect l="0" t="0" r="0" b="0"/>
              <a:pathLst>
                <a:path w="120000" h="120000" extrusionOk="0">
                  <a:moveTo>
                    <a:pt x="119680" y="112709"/>
                  </a:moveTo>
                  <a:lnTo>
                    <a:pt x="119680" y="112709"/>
                  </a:lnTo>
                  <a:cubicBezTo>
                    <a:pt x="110744" y="115665"/>
                    <a:pt x="103723" y="117044"/>
                    <a:pt x="97021" y="118423"/>
                  </a:cubicBezTo>
                  <a:cubicBezTo>
                    <a:pt x="90319" y="118423"/>
                    <a:pt x="83617" y="119802"/>
                    <a:pt x="76914" y="119802"/>
                  </a:cubicBezTo>
                  <a:cubicBezTo>
                    <a:pt x="67659" y="119802"/>
                    <a:pt x="60957" y="118423"/>
                    <a:pt x="54255" y="117044"/>
                  </a:cubicBezTo>
                  <a:cubicBezTo>
                    <a:pt x="49787" y="115665"/>
                    <a:pt x="43085" y="114285"/>
                    <a:pt x="38297" y="111330"/>
                  </a:cubicBezTo>
                  <a:cubicBezTo>
                    <a:pt x="33829" y="108571"/>
                    <a:pt x="29361" y="105812"/>
                    <a:pt x="27127" y="103054"/>
                  </a:cubicBezTo>
                  <a:cubicBezTo>
                    <a:pt x="27127" y="100295"/>
                    <a:pt x="24893" y="96157"/>
                    <a:pt x="24893" y="90443"/>
                  </a:cubicBezTo>
                  <a:cubicBezTo>
                    <a:pt x="24893" y="48669"/>
                    <a:pt x="24893" y="48669"/>
                    <a:pt x="24893" y="48669"/>
                  </a:cubicBezTo>
                  <a:cubicBezTo>
                    <a:pt x="0" y="48669"/>
                    <a:pt x="0" y="48669"/>
                    <a:pt x="0" y="48669"/>
                  </a:cubicBezTo>
                  <a:cubicBezTo>
                    <a:pt x="0" y="31921"/>
                    <a:pt x="0" y="31921"/>
                    <a:pt x="0" y="31921"/>
                  </a:cubicBezTo>
                  <a:cubicBezTo>
                    <a:pt x="7021" y="30541"/>
                    <a:pt x="15957" y="29162"/>
                    <a:pt x="20425" y="26403"/>
                  </a:cubicBezTo>
                  <a:cubicBezTo>
                    <a:pt x="27127" y="22266"/>
                    <a:pt x="31595" y="19507"/>
                    <a:pt x="33829" y="15369"/>
                  </a:cubicBezTo>
                  <a:cubicBezTo>
                    <a:pt x="36063" y="11034"/>
                    <a:pt x="38297" y="6896"/>
                    <a:pt x="40531" y="0"/>
                  </a:cubicBezTo>
                  <a:cubicBezTo>
                    <a:pt x="67659" y="0"/>
                    <a:pt x="67659" y="0"/>
                    <a:pt x="67659" y="0"/>
                  </a:cubicBezTo>
                  <a:cubicBezTo>
                    <a:pt x="67659" y="27783"/>
                    <a:pt x="67659" y="27783"/>
                    <a:pt x="67659" y="27783"/>
                  </a:cubicBezTo>
                  <a:cubicBezTo>
                    <a:pt x="112978" y="27783"/>
                    <a:pt x="112978" y="27783"/>
                    <a:pt x="112978" y="27783"/>
                  </a:cubicBezTo>
                  <a:cubicBezTo>
                    <a:pt x="112978" y="48669"/>
                    <a:pt x="112978" y="48669"/>
                    <a:pt x="112978" y="48669"/>
                  </a:cubicBezTo>
                  <a:cubicBezTo>
                    <a:pt x="67659" y="48669"/>
                    <a:pt x="67659" y="48669"/>
                    <a:pt x="67659" y="48669"/>
                  </a:cubicBezTo>
                  <a:cubicBezTo>
                    <a:pt x="67659" y="79408"/>
                    <a:pt x="67659" y="79408"/>
                    <a:pt x="67659" y="79408"/>
                  </a:cubicBezTo>
                  <a:cubicBezTo>
                    <a:pt x="67659" y="86305"/>
                    <a:pt x="67659" y="90443"/>
                    <a:pt x="69893" y="91822"/>
                  </a:cubicBezTo>
                  <a:cubicBezTo>
                    <a:pt x="69893" y="94581"/>
                    <a:pt x="72446" y="96157"/>
                    <a:pt x="76914" y="97536"/>
                  </a:cubicBezTo>
                  <a:cubicBezTo>
                    <a:pt x="81382" y="98916"/>
                    <a:pt x="85851" y="100295"/>
                    <a:pt x="90319" y="100295"/>
                  </a:cubicBezTo>
                  <a:cubicBezTo>
                    <a:pt x="101489" y="100295"/>
                    <a:pt x="110744" y="97536"/>
                    <a:pt x="119680" y="94581"/>
                  </a:cubicBezTo>
                  <a:lnTo>
                    <a:pt x="119680" y="112709"/>
                  </a:lnTo>
                </a:path>
              </a:pathLst>
            </a:custGeom>
            <a:grp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 name="Shape 5019"/>
            <p:cNvSpPr/>
            <p:nvPr/>
          </p:nvSpPr>
          <p:spPr>
            <a:xfrm>
              <a:off x="1874075" y="3816657"/>
              <a:ext cx="131516" cy="131550"/>
            </a:xfrm>
            <a:custGeom>
              <a:avLst/>
              <a:gdLst/>
              <a:ahLst/>
              <a:cxnLst/>
              <a:rect l="0" t="0" r="0" b="0"/>
              <a:pathLst>
                <a:path w="120000" h="120000" extrusionOk="0">
                  <a:moveTo>
                    <a:pt x="104433" y="119802"/>
                  </a:moveTo>
                  <a:lnTo>
                    <a:pt x="104433" y="119802"/>
                  </a:lnTo>
                  <a:cubicBezTo>
                    <a:pt x="15369" y="119802"/>
                    <a:pt x="15369" y="119802"/>
                    <a:pt x="15369" y="119802"/>
                  </a:cubicBezTo>
                  <a:cubicBezTo>
                    <a:pt x="7093" y="119802"/>
                    <a:pt x="0" y="112709"/>
                    <a:pt x="0" y="104433"/>
                  </a:cubicBezTo>
                  <a:cubicBezTo>
                    <a:pt x="0" y="15369"/>
                    <a:pt x="0" y="15369"/>
                    <a:pt x="0" y="15369"/>
                  </a:cubicBezTo>
                  <a:cubicBezTo>
                    <a:pt x="0" y="6896"/>
                    <a:pt x="7093" y="0"/>
                    <a:pt x="15369" y="0"/>
                  </a:cubicBezTo>
                  <a:cubicBezTo>
                    <a:pt x="104433" y="0"/>
                    <a:pt x="104433" y="0"/>
                    <a:pt x="104433" y="0"/>
                  </a:cubicBezTo>
                  <a:cubicBezTo>
                    <a:pt x="112906" y="0"/>
                    <a:pt x="119802" y="6896"/>
                    <a:pt x="119802" y="15369"/>
                  </a:cubicBezTo>
                  <a:cubicBezTo>
                    <a:pt x="119802" y="104433"/>
                    <a:pt x="119802" y="104433"/>
                    <a:pt x="119802" y="104433"/>
                  </a:cubicBezTo>
                  <a:cubicBezTo>
                    <a:pt x="119802" y="112709"/>
                    <a:pt x="112906" y="119802"/>
                    <a:pt x="104433" y="119802"/>
                  </a:cubicBezTo>
                  <a:close/>
                  <a:moveTo>
                    <a:pt x="59901" y="36256"/>
                  </a:moveTo>
                  <a:lnTo>
                    <a:pt x="59901" y="36256"/>
                  </a:lnTo>
                  <a:cubicBezTo>
                    <a:pt x="50049" y="36256"/>
                    <a:pt x="43152" y="41773"/>
                    <a:pt x="39014" y="50049"/>
                  </a:cubicBezTo>
                  <a:lnTo>
                    <a:pt x="39014" y="50049"/>
                  </a:lnTo>
                  <a:lnTo>
                    <a:pt x="39014" y="50049"/>
                  </a:lnTo>
                  <a:cubicBezTo>
                    <a:pt x="39014" y="51428"/>
                    <a:pt x="39014" y="51428"/>
                    <a:pt x="37635" y="51428"/>
                  </a:cubicBezTo>
                  <a:lnTo>
                    <a:pt x="37635" y="53004"/>
                  </a:lnTo>
                  <a:lnTo>
                    <a:pt x="37635" y="54384"/>
                  </a:lnTo>
                  <a:cubicBezTo>
                    <a:pt x="37635" y="54384"/>
                    <a:pt x="37635" y="54384"/>
                    <a:pt x="37635" y="55763"/>
                  </a:cubicBezTo>
                  <a:cubicBezTo>
                    <a:pt x="37635" y="55763"/>
                    <a:pt x="37635" y="55763"/>
                    <a:pt x="37635" y="57142"/>
                  </a:cubicBezTo>
                  <a:lnTo>
                    <a:pt x="37635" y="57142"/>
                  </a:lnTo>
                  <a:cubicBezTo>
                    <a:pt x="37635" y="58522"/>
                    <a:pt x="36256" y="58522"/>
                    <a:pt x="36256" y="59901"/>
                  </a:cubicBezTo>
                  <a:cubicBezTo>
                    <a:pt x="36256" y="72315"/>
                    <a:pt x="47290" y="83546"/>
                    <a:pt x="59901" y="83546"/>
                  </a:cubicBezTo>
                  <a:cubicBezTo>
                    <a:pt x="72512" y="83546"/>
                    <a:pt x="83546" y="72315"/>
                    <a:pt x="83546" y="59901"/>
                  </a:cubicBezTo>
                  <a:cubicBezTo>
                    <a:pt x="83546" y="58522"/>
                    <a:pt x="82167" y="58522"/>
                    <a:pt x="82167" y="57142"/>
                  </a:cubicBezTo>
                  <a:lnTo>
                    <a:pt x="82167" y="57142"/>
                  </a:lnTo>
                  <a:cubicBezTo>
                    <a:pt x="82167" y="55763"/>
                    <a:pt x="82167" y="55763"/>
                    <a:pt x="82167" y="55763"/>
                  </a:cubicBezTo>
                  <a:cubicBezTo>
                    <a:pt x="82167" y="54384"/>
                    <a:pt x="82167" y="54384"/>
                    <a:pt x="82167" y="54384"/>
                  </a:cubicBezTo>
                  <a:lnTo>
                    <a:pt x="82167" y="53004"/>
                  </a:lnTo>
                  <a:lnTo>
                    <a:pt x="82167" y="51428"/>
                  </a:lnTo>
                  <a:cubicBezTo>
                    <a:pt x="80788" y="51428"/>
                    <a:pt x="80788" y="51428"/>
                    <a:pt x="80788" y="50049"/>
                  </a:cubicBezTo>
                  <a:lnTo>
                    <a:pt x="80788" y="50049"/>
                  </a:lnTo>
                  <a:lnTo>
                    <a:pt x="80788" y="50049"/>
                  </a:lnTo>
                  <a:cubicBezTo>
                    <a:pt x="76650" y="41773"/>
                    <a:pt x="69753" y="36256"/>
                    <a:pt x="59901" y="36256"/>
                  </a:cubicBezTo>
                  <a:close/>
                  <a:moveTo>
                    <a:pt x="105812" y="19507"/>
                  </a:moveTo>
                  <a:lnTo>
                    <a:pt x="105812" y="19507"/>
                  </a:lnTo>
                  <a:cubicBezTo>
                    <a:pt x="105812" y="16748"/>
                    <a:pt x="103054" y="13990"/>
                    <a:pt x="100295" y="13990"/>
                  </a:cubicBezTo>
                  <a:cubicBezTo>
                    <a:pt x="87684" y="13990"/>
                    <a:pt x="87684" y="13990"/>
                    <a:pt x="87684" y="13990"/>
                  </a:cubicBezTo>
                  <a:cubicBezTo>
                    <a:pt x="84926" y="13990"/>
                    <a:pt x="82167" y="16748"/>
                    <a:pt x="82167" y="19507"/>
                  </a:cubicBezTo>
                  <a:cubicBezTo>
                    <a:pt x="82167" y="31921"/>
                    <a:pt x="82167" y="31921"/>
                    <a:pt x="82167" y="31921"/>
                  </a:cubicBezTo>
                  <a:cubicBezTo>
                    <a:pt x="82167" y="34876"/>
                    <a:pt x="84926" y="37635"/>
                    <a:pt x="87684" y="37635"/>
                  </a:cubicBezTo>
                  <a:cubicBezTo>
                    <a:pt x="100295" y="37635"/>
                    <a:pt x="100295" y="37635"/>
                    <a:pt x="100295" y="37635"/>
                  </a:cubicBezTo>
                  <a:cubicBezTo>
                    <a:pt x="103054" y="37635"/>
                    <a:pt x="105812" y="34876"/>
                    <a:pt x="105812" y="31921"/>
                  </a:cubicBezTo>
                  <a:lnTo>
                    <a:pt x="105812" y="19507"/>
                  </a:lnTo>
                  <a:close/>
                  <a:moveTo>
                    <a:pt x="105812" y="50049"/>
                  </a:moveTo>
                  <a:lnTo>
                    <a:pt x="105812" y="50049"/>
                  </a:lnTo>
                  <a:cubicBezTo>
                    <a:pt x="94778" y="50049"/>
                    <a:pt x="94778" y="50049"/>
                    <a:pt x="94778" y="50049"/>
                  </a:cubicBezTo>
                  <a:cubicBezTo>
                    <a:pt x="96157" y="53004"/>
                    <a:pt x="96157" y="57142"/>
                    <a:pt x="96157" y="59901"/>
                  </a:cubicBezTo>
                  <a:cubicBezTo>
                    <a:pt x="96157" y="79408"/>
                    <a:pt x="79408" y="96157"/>
                    <a:pt x="59901" y="96157"/>
                  </a:cubicBezTo>
                  <a:cubicBezTo>
                    <a:pt x="40394" y="96157"/>
                    <a:pt x="23645" y="79408"/>
                    <a:pt x="23645" y="59901"/>
                  </a:cubicBezTo>
                  <a:cubicBezTo>
                    <a:pt x="23645" y="57142"/>
                    <a:pt x="23645" y="53004"/>
                    <a:pt x="25024" y="50049"/>
                  </a:cubicBezTo>
                  <a:cubicBezTo>
                    <a:pt x="13990" y="50049"/>
                    <a:pt x="13990" y="50049"/>
                    <a:pt x="13990" y="50049"/>
                  </a:cubicBezTo>
                  <a:cubicBezTo>
                    <a:pt x="13990" y="100295"/>
                    <a:pt x="13990" y="100295"/>
                    <a:pt x="13990" y="100295"/>
                  </a:cubicBezTo>
                  <a:cubicBezTo>
                    <a:pt x="13990" y="103054"/>
                    <a:pt x="16748" y="105812"/>
                    <a:pt x="19507" y="105812"/>
                  </a:cubicBezTo>
                  <a:cubicBezTo>
                    <a:pt x="100295" y="105812"/>
                    <a:pt x="100295" y="105812"/>
                    <a:pt x="100295" y="105812"/>
                  </a:cubicBezTo>
                  <a:cubicBezTo>
                    <a:pt x="103054" y="105812"/>
                    <a:pt x="105812" y="103054"/>
                    <a:pt x="105812" y="100295"/>
                  </a:cubicBezTo>
                  <a:lnTo>
                    <a:pt x="105812" y="50049"/>
                  </a:lnTo>
                  <a:close/>
                </a:path>
              </a:pathLst>
            </a:custGeom>
            <a:grp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 name="Shape 5020"/>
            <p:cNvSpPr/>
            <p:nvPr/>
          </p:nvSpPr>
          <p:spPr>
            <a:xfrm>
              <a:off x="1593112" y="3829050"/>
              <a:ext cx="130562" cy="106764"/>
            </a:xfrm>
            <a:custGeom>
              <a:avLst/>
              <a:gdLst/>
              <a:ahLst/>
              <a:cxnLst/>
              <a:rect l="0" t="0" r="0" b="0"/>
              <a:pathLst>
                <a:path w="120000" h="120000" extrusionOk="0">
                  <a:moveTo>
                    <a:pt x="81727" y="0"/>
                  </a:moveTo>
                  <a:lnTo>
                    <a:pt x="81727" y="0"/>
                  </a:lnTo>
                  <a:cubicBezTo>
                    <a:pt x="91495" y="0"/>
                    <a:pt x="95880" y="5322"/>
                    <a:pt x="101461" y="10403"/>
                  </a:cubicBezTo>
                  <a:cubicBezTo>
                    <a:pt x="105647" y="10403"/>
                    <a:pt x="111229" y="7016"/>
                    <a:pt x="114019" y="5322"/>
                  </a:cubicBezTo>
                  <a:cubicBezTo>
                    <a:pt x="115614" y="3629"/>
                    <a:pt x="115614" y="3629"/>
                    <a:pt x="117009" y="3629"/>
                  </a:cubicBezTo>
                  <a:cubicBezTo>
                    <a:pt x="115614" y="8709"/>
                    <a:pt x="112624" y="13790"/>
                    <a:pt x="108438" y="17177"/>
                  </a:cubicBezTo>
                  <a:cubicBezTo>
                    <a:pt x="108438" y="17177"/>
                    <a:pt x="107043" y="18870"/>
                    <a:pt x="105647" y="18870"/>
                  </a:cubicBezTo>
                  <a:lnTo>
                    <a:pt x="105647" y="18870"/>
                  </a:lnTo>
                  <a:cubicBezTo>
                    <a:pt x="111229" y="18870"/>
                    <a:pt x="115614" y="15483"/>
                    <a:pt x="119800" y="15483"/>
                  </a:cubicBezTo>
                  <a:lnTo>
                    <a:pt x="119800" y="15483"/>
                  </a:lnTo>
                  <a:cubicBezTo>
                    <a:pt x="118405" y="18870"/>
                    <a:pt x="115614" y="23951"/>
                    <a:pt x="111229" y="25645"/>
                  </a:cubicBezTo>
                  <a:cubicBezTo>
                    <a:pt x="109833" y="27338"/>
                    <a:pt x="109833" y="29274"/>
                    <a:pt x="108438" y="30967"/>
                  </a:cubicBezTo>
                  <a:cubicBezTo>
                    <a:pt x="108438" y="37741"/>
                    <a:pt x="108438" y="42822"/>
                    <a:pt x="107043" y="49596"/>
                  </a:cubicBezTo>
                  <a:cubicBezTo>
                    <a:pt x="100066" y="82258"/>
                    <a:pt x="84518" y="106209"/>
                    <a:pt x="59202" y="116370"/>
                  </a:cubicBezTo>
                  <a:cubicBezTo>
                    <a:pt x="49235" y="119758"/>
                    <a:pt x="33887" y="119758"/>
                    <a:pt x="23920" y="118064"/>
                  </a:cubicBezTo>
                  <a:cubicBezTo>
                    <a:pt x="18338" y="116370"/>
                    <a:pt x="14152" y="114677"/>
                    <a:pt x="8372" y="111290"/>
                  </a:cubicBezTo>
                  <a:cubicBezTo>
                    <a:pt x="6976" y="109596"/>
                    <a:pt x="4186" y="109596"/>
                    <a:pt x="2790" y="107903"/>
                  </a:cubicBezTo>
                  <a:cubicBezTo>
                    <a:pt x="1395" y="106209"/>
                    <a:pt x="1395" y="106209"/>
                    <a:pt x="0" y="106209"/>
                  </a:cubicBezTo>
                  <a:cubicBezTo>
                    <a:pt x="2790" y="106209"/>
                    <a:pt x="5581" y="106209"/>
                    <a:pt x="8372" y="106209"/>
                  </a:cubicBezTo>
                  <a:cubicBezTo>
                    <a:pt x="9966" y="106209"/>
                    <a:pt x="12757" y="106209"/>
                    <a:pt x="15548" y="104516"/>
                  </a:cubicBezTo>
                  <a:cubicBezTo>
                    <a:pt x="21129" y="102580"/>
                    <a:pt x="25315" y="100887"/>
                    <a:pt x="29501" y="99193"/>
                  </a:cubicBezTo>
                  <a:cubicBezTo>
                    <a:pt x="32491" y="97500"/>
                    <a:pt x="35282" y="95806"/>
                    <a:pt x="36677" y="92419"/>
                  </a:cubicBezTo>
                  <a:cubicBezTo>
                    <a:pt x="33887" y="92419"/>
                    <a:pt x="31096" y="92419"/>
                    <a:pt x="29501" y="92419"/>
                  </a:cubicBezTo>
                  <a:cubicBezTo>
                    <a:pt x="21129" y="89032"/>
                    <a:pt x="16943" y="82258"/>
                    <a:pt x="14152" y="71854"/>
                  </a:cubicBezTo>
                  <a:cubicBezTo>
                    <a:pt x="15548" y="73548"/>
                    <a:pt x="22524" y="73548"/>
                    <a:pt x="23920" y="71854"/>
                  </a:cubicBezTo>
                  <a:cubicBezTo>
                    <a:pt x="21129" y="71854"/>
                    <a:pt x="18338" y="70161"/>
                    <a:pt x="16943" y="68467"/>
                  </a:cubicBezTo>
                  <a:cubicBezTo>
                    <a:pt x="9966" y="63387"/>
                    <a:pt x="4186" y="54919"/>
                    <a:pt x="4186" y="42822"/>
                  </a:cubicBezTo>
                  <a:cubicBezTo>
                    <a:pt x="5581" y="42822"/>
                    <a:pt x="6976" y="42822"/>
                    <a:pt x="6976" y="44516"/>
                  </a:cubicBezTo>
                  <a:cubicBezTo>
                    <a:pt x="8372" y="44516"/>
                    <a:pt x="9966" y="44516"/>
                    <a:pt x="12757" y="46209"/>
                  </a:cubicBezTo>
                  <a:lnTo>
                    <a:pt x="15548" y="46209"/>
                  </a:lnTo>
                  <a:lnTo>
                    <a:pt x="15548" y="46209"/>
                  </a:lnTo>
                  <a:cubicBezTo>
                    <a:pt x="14152" y="44516"/>
                    <a:pt x="12757" y="42822"/>
                    <a:pt x="11362" y="41129"/>
                  </a:cubicBezTo>
                  <a:cubicBezTo>
                    <a:pt x="6976" y="34354"/>
                    <a:pt x="2790" y="25645"/>
                    <a:pt x="5581" y="13790"/>
                  </a:cubicBezTo>
                  <a:cubicBezTo>
                    <a:pt x="5581" y="10403"/>
                    <a:pt x="6976" y="8709"/>
                    <a:pt x="8372" y="7016"/>
                  </a:cubicBezTo>
                  <a:lnTo>
                    <a:pt x="8372" y="7016"/>
                  </a:lnTo>
                  <a:cubicBezTo>
                    <a:pt x="8372" y="7016"/>
                    <a:pt x="9966" y="8709"/>
                    <a:pt x="11362" y="8709"/>
                  </a:cubicBezTo>
                  <a:cubicBezTo>
                    <a:pt x="12757" y="12096"/>
                    <a:pt x="15548" y="15483"/>
                    <a:pt x="18338" y="17177"/>
                  </a:cubicBezTo>
                  <a:cubicBezTo>
                    <a:pt x="26710" y="25645"/>
                    <a:pt x="35282" y="30967"/>
                    <a:pt x="47840" y="36048"/>
                  </a:cubicBezTo>
                  <a:cubicBezTo>
                    <a:pt x="52026" y="36048"/>
                    <a:pt x="55016" y="37741"/>
                    <a:pt x="59202" y="37741"/>
                  </a:cubicBezTo>
                  <a:cubicBezTo>
                    <a:pt x="57807" y="32661"/>
                    <a:pt x="57807" y="27338"/>
                    <a:pt x="59202" y="23951"/>
                  </a:cubicBezTo>
                  <a:cubicBezTo>
                    <a:pt x="61993" y="13790"/>
                    <a:pt x="66179" y="7016"/>
                    <a:pt x="73355" y="3629"/>
                  </a:cubicBezTo>
                  <a:cubicBezTo>
                    <a:pt x="74750" y="1935"/>
                    <a:pt x="77541" y="1935"/>
                    <a:pt x="78936" y="1935"/>
                  </a:cubicBezTo>
                  <a:cubicBezTo>
                    <a:pt x="80332" y="1935"/>
                    <a:pt x="80332" y="0"/>
                    <a:pt x="81727" y="0"/>
                  </a:cubicBezTo>
                </a:path>
              </a:pathLst>
            </a:custGeom>
            <a:grp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cxnSp>
        <p:nvCxnSpPr>
          <p:cNvPr id="11" name="Straight Connector 10"/>
          <p:cNvCxnSpPr/>
          <p:nvPr/>
        </p:nvCxnSpPr>
        <p:spPr>
          <a:xfrm>
            <a:off x="1407387" y="1662299"/>
            <a:ext cx="0" cy="658026"/>
          </a:xfrm>
          <a:prstGeom prst="line">
            <a:avLst/>
          </a:prstGeom>
          <a:ln>
            <a:solidFill>
              <a:srgbClr val="FA06A9"/>
            </a:solidFill>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a:off x="1447178" y="1637292"/>
            <a:ext cx="1370070" cy="1077218"/>
            <a:chOff x="1170558" y="653758"/>
            <a:chExt cx="1120202" cy="1077218"/>
          </a:xfrm>
        </p:grpSpPr>
        <p:sp>
          <p:nvSpPr>
            <p:cNvPr id="13" name="Rectangle 12"/>
            <p:cNvSpPr/>
            <p:nvPr/>
          </p:nvSpPr>
          <p:spPr>
            <a:xfrm>
              <a:off x="1185129" y="992465"/>
              <a:ext cx="1105631" cy="369332"/>
            </a:xfrm>
            <a:prstGeom prst="rect">
              <a:avLst/>
            </a:prstGeom>
          </p:spPr>
          <p:txBody>
            <a:bodyPr wrap="square">
              <a:spAutoFit/>
            </a:bodyPr>
            <a:lstStyle/>
            <a:p>
              <a:r>
                <a:rPr lang="id-ID" dirty="0">
                  <a:solidFill>
                    <a:schemeClr val="bg1"/>
                  </a:solidFill>
                  <a:latin typeface="Montserrat ExtraBold" panose="00000900000000000000" pitchFamily="50" charset="0"/>
                  <a:ea typeface="Lato" panose="020F0502020204030203" pitchFamily="34" charset="0"/>
                  <a:cs typeface="Lato" panose="020F0502020204030203" pitchFamily="34" charset="0"/>
                </a:rPr>
                <a:t>GALLERY</a:t>
              </a:r>
            </a:p>
          </p:txBody>
        </p:sp>
        <p:sp>
          <p:nvSpPr>
            <p:cNvPr id="14" name="Rectangle 13"/>
            <p:cNvSpPr/>
            <p:nvPr/>
          </p:nvSpPr>
          <p:spPr>
            <a:xfrm>
              <a:off x="1170558" y="653758"/>
              <a:ext cx="461689" cy="1077218"/>
            </a:xfrm>
            <a:prstGeom prst="rect">
              <a:avLst/>
            </a:prstGeom>
          </p:spPr>
          <p:txBody>
            <a:bodyPr wrap="square">
              <a:spAutoFit/>
            </a:bodyPr>
            <a:lstStyle/>
            <a:p>
              <a:r>
                <a:rPr lang="id-ID" sz="3200" dirty="0">
                  <a:solidFill>
                    <a:srgbClr val="FA06A9"/>
                  </a:solidFill>
                  <a:latin typeface="Special Valentine" pitchFamily="2" charset="0"/>
                  <a:ea typeface="Lato" panose="020F0502020204030203" pitchFamily="34" charset="0"/>
                  <a:cs typeface="Lato" panose="020F0502020204030203" pitchFamily="34" charset="0"/>
                </a:rPr>
                <a:t>Our</a:t>
              </a:r>
            </a:p>
          </p:txBody>
        </p:sp>
      </p:grpSp>
    </p:spTree>
    <p:extLst>
      <p:ext uri="{BB962C8B-B14F-4D97-AF65-F5344CB8AC3E}">
        <p14:creationId xmlns:p14="http://schemas.microsoft.com/office/powerpoint/2010/main" val="38371715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B1A4AD32-F681-4B69-AFAD-86F10C2D2BF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1465" b="21465"/>
          <a:stretch>
            <a:fillRect/>
          </a:stretch>
        </p:blipFill>
        <p:spPr/>
      </p:pic>
      <p:sp>
        <p:nvSpPr>
          <p:cNvPr id="11" name="Rectangle 10"/>
          <p:cNvSpPr/>
          <p:nvPr/>
        </p:nvSpPr>
        <p:spPr>
          <a:xfrm>
            <a:off x="-1" y="-7708"/>
            <a:ext cx="12191999" cy="4638675"/>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Rectangle 17"/>
          <p:cNvSpPr/>
          <p:nvPr/>
        </p:nvSpPr>
        <p:spPr>
          <a:xfrm>
            <a:off x="1213916" y="5238021"/>
            <a:ext cx="3763197" cy="923330"/>
          </a:xfrm>
          <a:prstGeom prst="rect">
            <a:avLst/>
          </a:prstGeom>
        </p:spPr>
        <p:txBody>
          <a:bodyPr wrap="square">
            <a:spAutoFit/>
          </a:bodyPr>
          <a:lstStyle/>
          <a:p>
            <a:pPr algn="just">
              <a:lnSpc>
                <a:spcPct val="150000"/>
              </a:lnSpc>
            </a:pPr>
            <a:r>
              <a:rPr lang="id-ID" sz="900" i="0" dirty="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Lorem ipsum dolor sit amet, lacus nulla ac netus nibh aliquet, porttitor ligula</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20" name="Rectangle 19"/>
          <p:cNvSpPr/>
          <p:nvPr/>
        </p:nvSpPr>
        <p:spPr>
          <a:xfrm>
            <a:off x="5534025" y="5238021"/>
            <a:ext cx="5429250" cy="715581"/>
          </a:xfrm>
          <a:prstGeom prst="rect">
            <a:avLst/>
          </a:prstGeom>
        </p:spPr>
        <p:txBody>
          <a:bodyPr wrap="square">
            <a:spAutoFit/>
          </a:bodyPr>
          <a:lstStyle/>
          <a:p>
            <a:pPr algn="just">
              <a:lnSpc>
                <a:spcPct val="150000"/>
              </a:lnSpc>
            </a:pPr>
            <a:r>
              <a:rPr lang="id-ID" sz="900" i="0" dirty="0">
                <a:solidFill>
                  <a:srgbClr val="000000"/>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Lorem ipsum dolor sit amet, lacus nulla ac netus nibh aliquet, porttitor ligula</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12" name="Subtitle 2"/>
          <p:cNvSpPr txBox="1">
            <a:spLocks/>
          </p:cNvSpPr>
          <p:nvPr/>
        </p:nvSpPr>
        <p:spPr>
          <a:xfrm>
            <a:off x="4740809" y="2017717"/>
            <a:ext cx="2710382" cy="5878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id-ID" sz="3600" dirty="0">
              <a:solidFill>
                <a:schemeClr val="bg1"/>
              </a:solidFill>
              <a:latin typeface="Montserrat" panose="00000500000000000000" pitchFamily="50" charset="0"/>
              <a:ea typeface="Lato" panose="020F0502020204030203" pitchFamily="34" charset="0"/>
              <a:cs typeface="Lato" panose="020F0502020204030203" pitchFamily="34" charset="0"/>
            </a:endParaRPr>
          </a:p>
        </p:txBody>
      </p:sp>
      <p:sp>
        <p:nvSpPr>
          <p:cNvPr id="13" name="Rectangle 12"/>
          <p:cNvSpPr/>
          <p:nvPr/>
        </p:nvSpPr>
        <p:spPr>
          <a:xfrm>
            <a:off x="2804227" y="1526800"/>
            <a:ext cx="6583544" cy="1569660"/>
          </a:xfrm>
          <a:prstGeom prst="rect">
            <a:avLst/>
          </a:prstGeom>
        </p:spPr>
        <p:txBody>
          <a:bodyPr wrap="square">
            <a:spAutoFit/>
          </a:bodyPr>
          <a:lstStyle/>
          <a:p>
            <a:pPr algn="ctr"/>
            <a:r>
              <a:rPr lang="id-ID" sz="4800" dirty="0">
                <a:solidFill>
                  <a:schemeClr val="bg1"/>
                </a:solidFill>
                <a:latin typeface="Montserrat Medium" panose="00000600000000000000" pitchFamily="50" charset="0"/>
                <a:ea typeface="Lato" panose="020F0502020204030203" pitchFamily="34" charset="0"/>
                <a:cs typeface="Lato" panose="020F0502020204030203" pitchFamily="34" charset="0"/>
              </a:rPr>
              <a:t>Something About Your Section</a:t>
            </a:r>
          </a:p>
        </p:txBody>
      </p:sp>
      <p:grpSp>
        <p:nvGrpSpPr>
          <p:cNvPr id="14" name="Group 13"/>
          <p:cNvGrpSpPr/>
          <p:nvPr/>
        </p:nvGrpSpPr>
        <p:grpSpPr>
          <a:xfrm>
            <a:off x="1097704" y="735569"/>
            <a:ext cx="1018123" cy="708039"/>
            <a:chOff x="1170558" y="653758"/>
            <a:chExt cx="1018123" cy="708039"/>
          </a:xfrm>
        </p:grpSpPr>
        <p:sp>
          <p:nvSpPr>
            <p:cNvPr id="16" name="Rectangle 15"/>
            <p:cNvSpPr/>
            <p:nvPr/>
          </p:nvSpPr>
          <p:spPr>
            <a:xfrm>
              <a:off x="1185130" y="992465"/>
              <a:ext cx="1003551" cy="369332"/>
            </a:xfrm>
            <a:prstGeom prst="rect">
              <a:avLst/>
            </a:prstGeom>
          </p:spPr>
          <p:txBody>
            <a:bodyPr wrap="square">
              <a:spAutoFit/>
            </a:bodyPr>
            <a:lstStyle/>
            <a:p>
              <a:r>
                <a:rPr lang="id-ID" dirty="0">
                  <a:solidFill>
                    <a:schemeClr val="bg1"/>
                  </a:solidFill>
                  <a:latin typeface="Montserrat ExtraBold" panose="00000900000000000000" pitchFamily="50" charset="0"/>
                  <a:ea typeface="Lato" panose="020F0502020204030203" pitchFamily="34" charset="0"/>
                  <a:cs typeface="Lato" panose="020F0502020204030203" pitchFamily="34" charset="0"/>
                </a:rPr>
                <a:t>NEWS</a:t>
              </a:r>
            </a:p>
          </p:txBody>
        </p:sp>
        <p:sp>
          <p:nvSpPr>
            <p:cNvPr id="17" name="Rectangle 16"/>
            <p:cNvSpPr/>
            <p:nvPr/>
          </p:nvSpPr>
          <p:spPr>
            <a:xfrm>
              <a:off x="1170558" y="653758"/>
              <a:ext cx="461689" cy="584775"/>
            </a:xfrm>
            <a:prstGeom prst="rect">
              <a:avLst/>
            </a:prstGeom>
          </p:spPr>
          <p:txBody>
            <a:bodyPr wrap="square">
              <a:spAutoFit/>
            </a:bodyPr>
            <a:lstStyle/>
            <a:p>
              <a:r>
                <a:rPr lang="id-ID" sz="3200" dirty="0">
                  <a:solidFill>
                    <a:srgbClr val="FA06A9"/>
                  </a:solidFill>
                  <a:latin typeface="Special Valentine" pitchFamily="2" charset="0"/>
                  <a:ea typeface="Lato" panose="020F0502020204030203" pitchFamily="34" charset="0"/>
                  <a:cs typeface="Lato" panose="020F0502020204030203" pitchFamily="34" charset="0"/>
                </a:rPr>
                <a:t>The</a:t>
              </a:r>
            </a:p>
          </p:txBody>
        </p:sp>
      </p:grpSp>
      <p:cxnSp>
        <p:nvCxnSpPr>
          <p:cNvPr id="22" name="Straight Connector 21"/>
          <p:cNvCxnSpPr/>
          <p:nvPr/>
        </p:nvCxnSpPr>
        <p:spPr>
          <a:xfrm>
            <a:off x="1057913" y="760576"/>
            <a:ext cx="0" cy="658026"/>
          </a:xfrm>
          <a:prstGeom prst="line">
            <a:avLst/>
          </a:prstGeom>
          <a:ln>
            <a:solidFill>
              <a:srgbClr val="FA06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52267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903108" y="4799475"/>
            <a:ext cx="6385784" cy="715581"/>
          </a:xfrm>
          <a:prstGeom prst="rect">
            <a:avLst/>
          </a:prstGeom>
        </p:spPr>
        <p:txBody>
          <a:bodyPr wrap="square">
            <a:spAutoFit/>
          </a:bodyPr>
          <a:lstStyle/>
          <a:p>
            <a:pPr algn="ctr">
              <a:lnSpc>
                <a:spcPct val="150000"/>
              </a:lnSpc>
            </a:pPr>
            <a:r>
              <a:rPr lang="id-ID" sz="900" i="0" dirty="0">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a:latin typeface="Lato" panose="020F0502020204030203" pitchFamily="34" charset="0"/>
                <a:ea typeface="Lato" panose="020F0502020204030203" pitchFamily="34" charset="0"/>
                <a:cs typeface="Lato" panose="020F0502020204030203" pitchFamily="34" charset="0"/>
              </a:rPr>
              <a:t>, </a:t>
            </a:r>
          </a:p>
        </p:txBody>
      </p:sp>
      <p:sp>
        <p:nvSpPr>
          <p:cNvPr id="9" name="Rectangle 8"/>
          <p:cNvSpPr/>
          <p:nvPr/>
        </p:nvSpPr>
        <p:spPr>
          <a:xfrm>
            <a:off x="4509331" y="1119800"/>
            <a:ext cx="3173338" cy="584775"/>
          </a:xfrm>
          <a:prstGeom prst="rect">
            <a:avLst/>
          </a:prstGeom>
        </p:spPr>
        <p:txBody>
          <a:bodyPr wrap="square">
            <a:spAutoFit/>
          </a:bodyPr>
          <a:lstStyle/>
          <a:p>
            <a:pPr algn="ctr"/>
            <a:r>
              <a:rPr lang="id-ID" sz="3200" dirty="0">
                <a:latin typeface="Montserrat ExtraBold" panose="00000900000000000000" pitchFamily="50" charset="0"/>
                <a:ea typeface="Lato" panose="020F0502020204030203" pitchFamily="34" charset="0"/>
                <a:cs typeface="Lato" panose="020F0502020204030203" pitchFamily="34" charset="0"/>
              </a:rPr>
              <a:t>GALLERY</a:t>
            </a:r>
          </a:p>
        </p:txBody>
      </p:sp>
      <p:sp>
        <p:nvSpPr>
          <p:cNvPr id="10" name="Rectangle 9"/>
          <p:cNvSpPr/>
          <p:nvPr/>
        </p:nvSpPr>
        <p:spPr>
          <a:xfrm>
            <a:off x="5665495" y="730525"/>
            <a:ext cx="861009" cy="923330"/>
          </a:xfrm>
          <a:prstGeom prst="rect">
            <a:avLst/>
          </a:prstGeom>
        </p:spPr>
        <p:txBody>
          <a:bodyPr wrap="square">
            <a:spAutoFit/>
          </a:bodyPr>
          <a:lstStyle/>
          <a:p>
            <a:pPr algn="ctr"/>
            <a:r>
              <a:rPr lang="id-ID" sz="5400" dirty="0">
                <a:solidFill>
                  <a:srgbClr val="FA06A9"/>
                </a:solidFill>
                <a:latin typeface="Special Valentine" pitchFamily="2" charset="0"/>
                <a:ea typeface="Lato" panose="020F0502020204030203" pitchFamily="34" charset="0"/>
                <a:cs typeface="Lato" panose="020F0502020204030203" pitchFamily="34" charset="0"/>
              </a:rPr>
              <a:t>Our</a:t>
            </a:r>
          </a:p>
        </p:txBody>
      </p:sp>
      <p:pic>
        <p:nvPicPr>
          <p:cNvPr id="6" name="图片占位符 5">
            <a:extLst>
              <a:ext uri="{FF2B5EF4-FFF2-40B4-BE49-F238E27FC236}">
                <a16:creationId xmlns:a16="http://schemas.microsoft.com/office/drawing/2014/main" id="{993BD19E-5216-4985-AD01-89465D43D5D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2386" b="12386"/>
          <a:stretch>
            <a:fillRect/>
          </a:stretch>
        </p:blipFill>
        <p:spPr/>
      </p:pic>
      <p:pic>
        <p:nvPicPr>
          <p:cNvPr id="8" name="图片占位符 7">
            <a:extLst>
              <a:ext uri="{FF2B5EF4-FFF2-40B4-BE49-F238E27FC236}">
                <a16:creationId xmlns:a16="http://schemas.microsoft.com/office/drawing/2014/main" id="{4D3FFCA9-8FF5-4714-A155-B9B0FF826073}"/>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t="4366" b="4366"/>
          <a:stretch>
            <a:fillRect/>
          </a:stretch>
        </p:blipFill>
        <p:spPr/>
      </p:pic>
      <p:pic>
        <p:nvPicPr>
          <p:cNvPr id="13" name="图片占位符 12">
            <a:extLst>
              <a:ext uri="{FF2B5EF4-FFF2-40B4-BE49-F238E27FC236}">
                <a16:creationId xmlns:a16="http://schemas.microsoft.com/office/drawing/2014/main" id="{9CD2B36B-DBEA-4DFD-82B0-D9122FFEB13B}"/>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t="18653" b="18653"/>
          <a:stretch>
            <a:fillRect/>
          </a:stretch>
        </p:blipFill>
        <p:spPr/>
      </p:pic>
    </p:spTree>
    <p:extLst>
      <p:ext uri="{BB962C8B-B14F-4D97-AF65-F5344CB8AC3E}">
        <p14:creationId xmlns:p14="http://schemas.microsoft.com/office/powerpoint/2010/main" val="37751803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2"/>
          <p:cNvSpPr txBox="1">
            <a:spLocks/>
          </p:cNvSpPr>
          <p:nvPr/>
        </p:nvSpPr>
        <p:spPr>
          <a:xfrm>
            <a:off x="681220" y="1941038"/>
            <a:ext cx="2848737" cy="219916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4000" dirty="0">
                <a:solidFill>
                  <a:schemeClr val="bg2">
                    <a:lumMod val="10000"/>
                  </a:schemeClr>
                </a:solidFill>
                <a:latin typeface="Montserrat SemiBold" panose="00000700000000000000" pitchFamily="50" charset="0"/>
                <a:ea typeface="Lato" panose="020F0502020204030203" pitchFamily="34" charset="0"/>
                <a:cs typeface="Lato" panose="020F0502020204030203" pitchFamily="34" charset="0"/>
              </a:rPr>
              <a:t>Four Centered Picture Slide</a:t>
            </a:r>
          </a:p>
        </p:txBody>
      </p:sp>
      <p:sp>
        <p:nvSpPr>
          <p:cNvPr id="24" name="Rectangle 23"/>
          <p:cNvSpPr/>
          <p:nvPr/>
        </p:nvSpPr>
        <p:spPr>
          <a:xfrm>
            <a:off x="9058102" y="4342799"/>
            <a:ext cx="2419524" cy="1131079"/>
          </a:xfrm>
          <a:prstGeom prst="rect">
            <a:avLst/>
          </a:prstGeom>
        </p:spPr>
        <p:txBody>
          <a:bodyPr wrap="square">
            <a:spAutoFit/>
          </a:bodyPr>
          <a:lstStyle/>
          <a:p>
            <a:pPr algn="just">
              <a:lnSpc>
                <a:spcPct val="150000"/>
              </a:lnSpc>
            </a:pPr>
            <a:r>
              <a:rPr lang="id-ID" sz="900" i="0" dirty="0">
                <a:solidFill>
                  <a:srgbClr val="11111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a:t>
            </a:r>
            <a:endParaRPr lang="id-ID" sz="900" dirty="0">
              <a:solidFill>
                <a:srgbClr val="111111"/>
              </a:solidFill>
              <a:latin typeface="Lato" panose="020F0502020204030203" pitchFamily="34" charset="0"/>
              <a:ea typeface="Lato" panose="020F0502020204030203" pitchFamily="34" charset="0"/>
              <a:cs typeface="Lato" panose="020F0502020204030203" pitchFamily="34" charset="0"/>
            </a:endParaRPr>
          </a:p>
        </p:txBody>
      </p:sp>
      <p:pic>
        <p:nvPicPr>
          <p:cNvPr id="9" name="图片占位符 8">
            <a:extLst>
              <a:ext uri="{FF2B5EF4-FFF2-40B4-BE49-F238E27FC236}">
                <a16:creationId xmlns:a16="http://schemas.microsoft.com/office/drawing/2014/main" id="{6670172D-D84F-4B89-942E-CE1443246BA9}"/>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4440" r="4440"/>
          <a:stretch>
            <a:fillRect/>
          </a:stretch>
        </p:blipFill>
        <p:spPr/>
      </p:pic>
      <p:pic>
        <p:nvPicPr>
          <p:cNvPr id="11" name="图片占位符 10">
            <a:extLst>
              <a:ext uri="{FF2B5EF4-FFF2-40B4-BE49-F238E27FC236}">
                <a16:creationId xmlns:a16="http://schemas.microsoft.com/office/drawing/2014/main" id="{A3A244A0-DDC9-4FBA-9351-6C5FE6A03865}"/>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28755" r="28755"/>
          <a:stretch>
            <a:fillRect/>
          </a:stretch>
        </p:blipFill>
        <p:spPr/>
      </p:pic>
      <p:pic>
        <p:nvPicPr>
          <p:cNvPr id="13" name="图片占位符 12">
            <a:extLst>
              <a:ext uri="{FF2B5EF4-FFF2-40B4-BE49-F238E27FC236}">
                <a16:creationId xmlns:a16="http://schemas.microsoft.com/office/drawing/2014/main" id="{4E7B1BD7-207D-4B98-AAB1-E7D13E3D76AA}"/>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12031" r="12031"/>
          <a:stretch>
            <a:fillRect/>
          </a:stretch>
        </p:blipFill>
        <p:spPr/>
      </p:pic>
      <p:pic>
        <p:nvPicPr>
          <p:cNvPr id="7" name="图片占位符 6">
            <a:extLst>
              <a:ext uri="{FF2B5EF4-FFF2-40B4-BE49-F238E27FC236}">
                <a16:creationId xmlns:a16="http://schemas.microsoft.com/office/drawing/2014/main" id="{FAF60B83-ADF3-4ED9-8503-840B30070602}"/>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l="2198" r="2198"/>
          <a:stretch>
            <a:fillRect/>
          </a:stretch>
        </p:blipFill>
        <p:spPr/>
      </p:pic>
    </p:spTree>
    <p:extLst>
      <p:ext uri="{BB962C8B-B14F-4D97-AF65-F5344CB8AC3E}">
        <p14:creationId xmlns:p14="http://schemas.microsoft.com/office/powerpoint/2010/main" val="13949833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944804" y="154589"/>
            <a:ext cx="2302391" cy="261610"/>
          </a:xfrm>
          <a:prstGeom prst="rect">
            <a:avLst/>
          </a:prstGeom>
        </p:spPr>
        <p:txBody>
          <a:bodyPr wrap="square">
            <a:spAutoFit/>
          </a:bodyPr>
          <a:lstStyle/>
          <a:p>
            <a:r>
              <a:rPr lang="id-ID" sz="1100" spc="300" dirty="0">
                <a:solidFill>
                  <a:schemeClr val="bg1"/>
                </a:solidFill>
                <a:latin typeface="Kelson Sans" panose="02000500000000000000" pitchFamily="50" charset="0"/>
                <a:ea typeface="Lato" panose="020F0502020204030203" pitchFamily="34" charset="0"/>
                <a:cs typeface="Lato" panose="020F0502020204030203" pitchFamily="34" charset="0"/>
              </a:rPr>
              <a:t>WWW.YOURDOMAIN.COM</a:t>
            </a:r>
          </a:p>
        </p:txBody>
      </p:sp>
      <p:sp>
        <p:nvSpPr>
          <p:cNvPr id="8" name="Subtitle 2"/>
          <p:cNvSpPr txBox="1">
            <a:spLocks/>
          </p:cNvSpPr>
          <p:nvPr/>
        </p:nvSpPr>
        <p:spPr>
          <a:xfrm>
            <a:off x="2790369" y="4475838"/>
            <a:ext cx="6611257" cy="59657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id-ID" sz="3600" b="1">
                <a:latin typeface="Montserrat" panose="00000500000000000000" pitchFamily="50" charset="0"/>
                <a:ea typeface="Lato" panose="020F0502020204030203" pitchFamily="34" charset="0"/>
                <a:cs typeface="Lato" panose="020F0502020204030203" pitchFamily="34" charset="0"/>
              </a:rPr>
              <a:t>WE ARE AWESOME</a:t>
            </a:r>
            <a:endParaRPr lang="id-ID" sz="3600" b="1" dirty="0">
              <a:latin typeface="Montserrat" panose="00000500000000000000" pitchFamily="50" charset="0"/>
              <a:ea typeface="Lato" panose="020F0502020204030203" pitchFamily="34" charset="0"/>
              <a:cs typeface="Lato" panose="020F0502020204030203" pitchFamily="34" charset="0"/>
            </a:endParaRPr>
          </a:p>
        </p:txBody>
      </p:sp>
      <p:sp>
        <p:nvSpPr>
          <p:cNvPr id="15" name="Rectangle 14"/>
          <p:cNvSpPr/>
          <p:nvPr/>
        </p:nvSpPr>
        <p:spPr>
          <a:xfrm>
            <a:off x="1537115" y="5180887"/>
            <a:ext cx="9117764" cy="715581"/>
          </a:xfrm>
          <a:prstGeom prst="rect">
            <a:avLst/>
          </a:prstGeom>
        </p:spPr>
        <p:txBody>
          <a:bodyPr wrap="square">
            <a:spAutoFit/>
          </a:bodyPr>
          <a:lstStyle/>
          <a:p>
            <a:pPr algn="ctr">
              <a:lnSpc>
                <a:spcPct val="150000"/>
              </a:lnSpc>
            </a:pPr>
            <a:r>
              <a:rPr lang="id-ID" sz="900" i="0" dirty="0">
                <a:effectLst/>
                <a:latin typeface="Lato" panose="020F0502020204030203" pitchFamily="34" charset="0"/>
                <a:ea typeface="Lato" panose="020F0502020204030203" pitchFamily="34" charset="0"/>
                <a:cs typeface="Lato" panose="020F0502020204030203" pitchFamily="34" charset="0"/>
              </a:rPr>
              <a:t>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 magnis, dictum justo lorem ac quis. A venenatis, velit integer vivamus facilisi feugiat a </a:t>
            </a:r>
            <a:r>
              <a:rPr lang="id-ID" sz="900" dirty="0">
                <a:latin typeface="Lato" panose="020F0502020204030203" pitchFamily="34" charset="0"/>
                <a:ea typeface="Lato" panose="020F0502020204030203" pitchFamily="34" charset="0"/>
                <a:cs typeface="Lato" panose="020F0502020204030203" pitchFamily="34" charset="0"/>
              </a:rPr>
              <a:t>per Lacinia lectus nonummy, accumsan mauris in</a:t>
            </a:r>
          </a:p>
        </p:txBody>
      </p:sp>
      <p:pic>
        <p:nvPicPr>
          <p:cNvPr id="6" name="图片占位符 5">
            <a:extLst>
              <a:ext uri="{FF2B5EF4-FFF2-40B4-BE49-F238E27FC236}">
                <a16:creationId xmlns:a16="http://schemas.microsoft.com/office/drawing/2014/main" id="{996AE993-28C9-4164-8B99-E1CF3E5053E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8113" b="8113"/>
          <a:stretch>
            <a:fillRect/>
          </a:stretch>
        </p:blipFill>
        <p:spPr/>
      </p:pic>
      <p:pic>
        <p:nvPicPr>
          <p:cNvPr id="9" name="图片占位符 8">
            <a:extLst>
              <a:ext uri="{FF2B5EF4-FFF2-40B4-BE49-F238E27FC236}">
                <a16:creationId xmlns:a16="http://schemas.microsoft.com/office/drawing/2014/main" id="{4A37A0DA-9E2A-4D8B-AB50-6C579768C56D}"/>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7586" b="7586"/>
          <a:stretch>
            <a:fillRect/>
          </a:stretch>
        </p:blipFill>
        <p:spPr/>
      </p:pic>
    </p:spTree>
    <p:extLst>
      <p:ext uri="{BB962C8B-B14F-4D97-AF65-F5344CB8AC3E}">
        <p14:creationId xmlns:p14="http://schemas.microsoft.com/office/powerpoint/2010/main" val="35097133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938536" y="4467124"/>
            <a:ext cx="2765364" cy="1338828"/>
          </a:xfrm>
          <a:prstGeom prst="rect">
            <a:avLst/>
          </a:prstGeom>
        </p:spPr>
        <p:txBody>
          <a:bodyPr wrap="square">
            <a:spAutoFit/>
          </a:bodyPr>
          <a:lstStyle/>
          <a:p>
            <a:pPr algn="just">
              <a:lnSpc>
                <a:spcPct val="150000"/>
              </a:lnSpc>
            </a:pPr>
            <a:r>
              <a:rPr lang="id-ID" sz="900" i="0" dirty="0">
                <a:solidFill>
                  <a:srgbClr val="141318"/>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a:t>
            </a:r>
            <a:endParaRPr lang="id-ID" sz="900" dirty="0">
              <a:solidFill>
                <a:srgbClr val="141318"/>
              </a:solidFill>
              <a:latin typeface="Lato" panose="020F0502020204030203" pitchFamily="34" charset="0"/>
              <a:ea typeface="Lato" panose="020F0502020204030203" pitchFamily="34" charset="0"/>
              <a:cs typeface="Lato" panose="020F0502020204030203" pitchFamily="34" charset="0"/>
            </a:endParaRPr>
          </a:p>
        </p:txBody>
      </p:sp>
      <p:sp>
        <p:nvSpPr>
          <p:cNvPr id="18" name="Subtitle 2"/>
          <p:cNvSpPr txBox="1">
            <a:spLocks/>
          </p:cNvSpPr>
          <p:nvPr/>
        </p:nvSpPr>
        <p:spPr>
          <a:xfrm>
            <a:off x="938536" y="2118246"/>
            <a:ext cx="2452846" cy="21009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3600" dirty="0">
                <a:solidFill>
                  <a:srgbClr val="141318"/>
                </a:solidFill>
                <a:latin typeface="Montserrat" panose="00000500000000000000" pitchFamily="50" charset="0"/>
                <a:ea typeface="Lato" panose="020F0502020204030203" pitchFamily="34" charset="0"/>
                <a:cs typeface="Lato" panose="020F0502020204030203" pitchFamily="34" charset="0"/>
              </a:rPr>
              <a:t>Phone Device Mockup Slide</a:t>
            </a:r>
          </a:p>
        </p:txBody>
      </p:sp>
      <p:grpSp>
        <p:nvGrpSpPr>
          <p:cNvPr id="33" name="Group 32"/>
          <p:cNvGrpSpPr/>
          <p:nvPr/>
        </p:nvGrpSpPr>
        <p:grpSpPr>
          <a:xfrm>
            <a:off x="9664549" y="2342177"/>
            <a:ext cx="2106982" cy="2830383"/>
            <a:chOff x="2419714" y="2358965"/>
            <a:chExt cx="2106982" cy="2830383"/>
          </a:xfrm>
        </p:grpSpPr>
        <p:sp>
          <p:nvSpPr>
            <p:cNvPr id="34" name="Rectangle 33"/>
            <p:cNvSpPr/>
            <p:nvPr/>
          </p:nvSpPr>
          <p:spPr>
            <a:xfrm>
              <a:off x="2806988" y="3287824"/>
              <a:ext cx="1332434" cy="261610"/>
            </a:xfrm>
            <a:prstGeom prst="rect">
              <a:avLst/>
            </a:prstGeom>
          </p:spPr>
          <p:txBody>
            <a:bodyPr wrap="square">
              <a:spAutoFit/>
            </a:bodyPr>
            <a:lstStyle/>
            <a:p>
              <a:pPr algn="ctr"/>
              <a:r>
                <a:rPr lang="id-ID" sz="1100" dirty="0">
                  <a:solidFill>
                    <a:schemeClr val="bg2">
                      <a:lumMod val="10000"/>
                    </a:schemeClr>
                  </a:solidFill>
                  <a:latin typeface="Montserrat" panose="00000500000000000000" pitchFamily="50" charset="0"/>
                  <a:ea typeface="Lato" panose="020F0502020204030203" pitchFamily="34" charset="0"/>
                  <a:cs typeface="Lato" panose="020F0502020204030203" pitchFamily="34" charset="0"/>
                </a:rPr>
                <a:t>SUBTITLE HERE</a:t>
              </a:r>
            </a:p>
          </p:txBody>
        </p:sp>
        <p:sp>
          <p:nvSpPr>
            <p:cNvPr id="35" name="Shape 4742"/>
            <p:cNvSpPr/>
            <p:nvPr/>
          </p:nvSpPr>
          <p:spPr>
            <a:xfrm>
              <a:off x="3256707" y="2358965"/>
              <a:ext cx="432996" cy="564046"/>
            </a:xfrm>
            <a:custGeom>
              <a:avLst/>
              <a:gdLst/>
              <a:ahLst/>
              <a:cxnLst/>
              <a:rect l="0" t="0" r="0" b="0"/>
              <a:pathLst>
                <a:path w="120000" h="120000" extrusionOk="0">
                  <a:moveTo>
                    <a:pt x="60000" y="0"/>
                  </a:moveTo>
                  <a:lnTo>
                    <a:pt x="60000" y="0"/>
                  </a:lnTo>
                  <a:cubicBezTo>
                    <a:pt x="26440" y="0"/>
                    <a:pt x="0" y="19967"/>
                    <a:pt x="0" y="45557"/>
                  </a:cubicBezTo>
                  <a:cubicBezTo>
                    <a:pt x="0" y="62617"/>
                    <a:pt x="48813" y="119806"/>
                    <a:pt x="60000" y="119806"/>
                  </a:cubicBezTo>
                  <a:cubicBezTo>
                    <a:pt x="71186" y="119806"/>
                    <a:pt x="119745" y="62617"/>
                    <a:pt x="119745" y="45557"/>
                  </a:cubicBezTo>
                  <a:cubicBezTo>
                    <a:pt x="119745" y="19967"/>
                    <a:pt x="93559" y="0"/>
                    <a:pt x="60000" y="0"/>
                  </a:cubicBezTo>
                  <a:close/>
                  <a:moveTo>
                    <a:pt x="60000" y="108368"/>
                  </a:moveTo>
                  <a:lnTo>
                    <a:pt x="60000" y="108368"/>
                  </a:lnTo>
                  <a:cubicBezTo>
                    <a:pt x="52627" y="108368"/>
                    <a:pt x="11440" y="59903"/>
                    <a:pt x="11440" y="45557"/>
                  </a:cubicBezTo>
                  <a:cubicBezTo>
                    <a:pt x="11440" y="22681"/>
                    <a:pt x="33813" y="5621"/>
                    <a:pt x="60000" y="5621"/>
                  </a:cubicBezTo>
                  <a:cubicBezTo>
                    <a:pt x="86186" y="5621"/>
                    <a:pt x="108559" y="22681"/>
                    <a:pt x="108559" y="45557"/>
                  </a:cubicBezTo>
                  <a:cubicBezTo>
                    <a:pt x="108559" y="59903"/>
                    <a:pt x="67627" y="108368"/>
                    <a:pt x="60000" y="108368"/>
                  </a:cubicBezTo>
                  <a:close/>
                  <a:moveTo>
                    <a:pt x="60000" y="25589"/>
                  </a:moveTo>
                  <a:lnTo>
                    <a:pt x="60000" y="25589"/>
                  </a:lnTo>
                  <a:cubicBezTo>
                    <a:pt x="45000" y="25589"/>
                    <a:pt x="33813" y="34119"/>
                    <a:pt x="33813" y="45557"/>
                  </a:cubicBezTo>
                  <a:cubicBezTo>
                    <a:pt x="33813" y="54087"/>
                    <a:pt x="45000" y="62617"/>
                    <a:pt x="60000" y="62617"/>
                  </a:cubicBezTo>
                  <a:cubicBezTo>
                    <a:pt x="75000" y="62617"/>
                    <a:pt x="86186" y="54087"/>
                    <a:pt x="86186" y="45557"/>
                  </a:cubicBezTo>
                  <a:cubicBezTo>
                    <a:pt x="86186" y="34119"/>
                    <a:pt x="75000" y="25589"/>
                    <a:pt x="60000" y="25589"/>
                  </a:cubicBezTo>
                  <a:close/>
                  <a:moveTo>
                    <a:pt x="60000" y="56995"/>
                  </a:moveTo>
                  <a:lnTo>
                    <a:pt x="60000" y="56995"/>
                  </a:lnTo>
                  <a:cubicBezTo>
                    <a:pt x="52627" y="56995"/>
                    <a:pt x="45000" y="51179"/>
                    <a:pt x="45000" y="45557"/>
                  </a:cubicBezTo>
                  <a:cubicBezTo>
                    <a:pt x="45000" y="37027"/>
                    <a:pt x="52627" y="34119"/>
                    <a:pt x="60000" y="34119"/>
                  </a:cubicBezTo>
                  <a:cubicBezTo>
                    <a:pt x="67627" y="34119"/>
                    <a:pt x="75000" y="37027"/>
                    <a:pt x="75000" y="45557"/>
                  </a:cubicBezTo>
                  <a:cubicBezTo>
                    <a:pt x="75000" y="51179"/>
                    <a:pt x="67627" y="56995"/>
                    <a:pt x="60000" y="56995"/>
                  </a:cubicBezTo>
                  <a:close/>
                </a:path>
              </a:pathLst>
            </a:custGeom>
            <a:gradFill>
              <a:gsLst>
                <a:gs pos="16000">
                  <a:srgbClr val="FF0000">
                    <a:alpha val="70000"/>
                  </a:srgbClr>
                </a:gs>
                <a:gs pos="52000">
                  <a:srgbClr val="7030A0"/>
                </a:gs>
                <a:gs pos="100000">
                  <a:srgbClr val="030F83">
                    <a:alpha val="90000"/>
                  </a:srgbClr>
                </a:gs>
              </a:gsLst>
              <a:lin ang="0" scaled="1"/>
            </a:gradFill>
            <a:ln>
              <a:noFill/>
            </a:ln>
          </p:spPr>
          <p:txBody>
            <a:bodyPr lIns="45713" tIns="22850" rIns="45713" bIns="22850" anchor="ctr" anchorCtr="0">
              <a:noAutofit/>
            </a:bodyPr>
            <a:lstStyle/>
            <a:p>
              <a:endParaRPr dirty="0">
                <a:solidFill>
                  <a:schemeClr val="dk1"/>
                </a:solidFill>
                <a:latin typeface="Roboto"/>
                <a:ea typeface="Roboto"/>
                <a:cs typeface="Roboto"/>
                <a:sym typeface="Roboto"/>
              </a:endParaRPr>
            </a:p>
          </p:txBody>
        </p:sp>
        <p:sp>
          <p:nvSpPr>
            <p:cNvPr id="36" name="Rectangle 35"/>
            <p:cNvSpPr/>
            <p:nvPr/>
          </p:nvSpPr>
          <p:spPr>
            <a:xfrm>
              <a:off x="2419714" y="3605408"/>
              <a:ext cx="2106982" cy="923330"/>
            </a:xfrm>
            <a:prstGeom prst="rect">
              <a:avLst/>
            </a:prstGeom>
          </p:spPr>
          <p:txBody>
            <a:bodyPr wrap="square">
              <a:spAutoFit/>
            </a:bodyPr>
            <a:lstStyle/>
            <a:p>
              <a:pPr algn="ctr">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37" name="Group 36"/>
            <p:cNvGrpSpPr/>
            <p:nvPr/>
          </p:nvGrpSpPr>
          <p:grpSpPr>
            <a:xfrm>
              <a:off x="2757671" y="4850488"/>
              <a:ext cx="1431068" cy="338860"/>
              <a:chOff x="2757671" y="4850488"/>
              <a:chExt cx="1431068" cy="338860"/>
            </a:xfrm>
          </p:grpSpPr>
          <p:sp>
            <p:nvSpPr>
              <p:cNvPr id="38" name="Rounded Rectangle 37"/>
              <p:cNvSpPr/>
              <p:nvPr/>
            </p:nvSpPr>
            <p:spPr>
              <a:xfrm>
                <a:off x="2757671" y="4850488"/>
                <a:ext cx="1431068" cy="338860"/>
              </a:xfrm>
              <a:prstGeom prst="roundRect">
                <a:avLst>
                  <a:gd name="adj" fmla="val 50000"/>
                </a:avLst>
              </a:prstGeom>
              <a:noFill/>
              <a:ln>
                <a:solidFill>
                  <a:srgbClr val="FA0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9" name="Rectangle 38"/>
              <p:cNvSpPr/>
              <p:nvPr/>
            </p:nvSpPr>
            <p:spPr>
              <a:xfrm>
                <a:off x="2844212" y="4896808"/>
                <a:ext cx="1257987" cy="246221"/>
              </a:xfrm>
              <a:prstGeom prst="rect">
                <a:avLst/>
              </a:prstGeom>
            </p:spPr>
            <p:txBody>
              <a:bodyPr wrap="square">
                <a:spAutoFit/>
              </a:bodyPr>
              <a:lstStyle/>
              <a:p>
                <a:pPr algn="ctr"/>
                <a:r>
                  <a:rPr lang="id-ID" sz="1000" dirty="0">
                    <a:latin typeface="Montserrat" panose="00000500000000000000" pitchFamily="50" charset="0"/>
                    <a:ea typeface="Lato Black" panose="020F0502020204030203" pitchFamily="34" charset="0"/>
                    <a:cs typeface="Lato Black" panose="020F0502020204030203" pitchFamily="34" charset="0"/>
                  </a:rPr>
                  <a:t>GET’S STARTED</a:t>
                </a:r>
              </a:p>
            </p:txBody>
          </p:sp>
        </p:grpSp>
      </p:grpSp>
      <p:grpSp>
        <p:nvGrpSpPr>
          <p:cNvPr id="40" name="Group 39"/>
          <p:cNvGrpSpPr/>
          <p:nvPr/>
        </p:nvGrpSpPr>
        <p:grpSpPr>
          <a:xfrm>
            <a:off x="7557567" y="2342177"/>
            <a:ext cx="2106982" cy="2847171"/>
            <a:chOff x="7739147" y="2342177"/>
            <a:chExt cx="2106982" cy="2847171"/>
          </a:xfrm>
        </p:grpSpPr>
        <p:sp>
          <p:nvSpPr>
            <p:cNvPr id="41" name="Shape 4667"/>
            <p:cNvSpPr/>
            <p:nvPr/>
          </p:nvSpPr>
          <p:spPr>
            <a:xfrm>
              <a:off x="8502297" y="2342177"/>
              <a:ext cx="580682" cy="580834"/>
            </a:xfrm>
            <a:custGeom>
              <a:avLst/>
              <a:gdLst/>
              <a:ahLst/>
              <a:cxnLst/>
              <a:rect l="0" t="0" r="0" b="0"/>
              <a:pathLst>
                <a:path w="120000" h="120000" extrusionOk="0">
                  <a:moveTo>
                    <a:pt x="72492" y="25133"/>
                  </a:moveTo>
                  <a:lnTo>
                    <a:pt x="72492" y="25133"/>
                  </a:lnTo>
                  <a:cubicBezTo>
                    <a:pt x="67003" y="30803"/>
                    <a:pt x="67003" y="39118"/>
                    <a:pt x="72492" y="47433"/>
                  </a:cubicBezTo>
                  <a:cubicBezTo>
                    <a:pt x="81009" y="52913"/>
                    <a:pt x="89148" y="52913"/>
                    <a:pt x="94826" y="47433"/>
                  </a:cubicBezTo>
                  <a:cubicBezTo>
                    <a:pt x="100315" y="39118"/>
                    <a:pt x="100315" y="30803"/>
                    <a:pt x="94826" y="25133"/>
                  </a:cubicBezTo>
                  <a:cubicBezTo>
                    <a:pt x="89148" y="19653"/>
                    <a:pt x="81009" y="19653"/>
                    <a:pt x="72492" y="25133"/>
                  </a:cubicBezTo>
                  <a:close/>
                  <a:moveTo>
                    <a:pt x="89148" y="41763"/>
                  </a:moveTo>
                  <a:lnTo>
                    <a:pt x="89148" y="41763"/>
                  </a:lnTo>
                  <a:cubicBezTo>
                    <a:pt x="86498" y="44598"/>
                    <a:pt x="81009" y="44598"/>
                    <a:pt x="77981" y="41763"/>
                  </a:cubicBezTo>
                  <a:cubicBezTo>
                    <a:pt x="75331" y="39118"/>
                    <a:pt x="75331" y="33448"/>
                    <a:pt x="77981" y="30803"/>
                  </a:cubicBezTo>
                  <a:cubicBezTo>
                    <a:pt x="81009" y="27968"/>
                    <a:pt x="86498" y="27968"/>
                    <a:pt x="89148" y="30803"/>
                  </a:cubicBezTo>
                  <a:cubicBezTo>
                    <a:pt x="91987" y="33448"/>
                    <a:pt x="91987" y="39118"/>
                    <a:pt x="89148" y="41763"/>
                  </a:cubicBezTo>
                  <a:close/>
                  <a:moveTo>
                    <a:pt x="111482" y="0"/>
                  </a:moveTo>
                  <a:lnTo>
                    <a:pt x="111482" y="0"/>
                  </a:lnTo>
                  <a:cubicBezTo>
                    <a:pt x="64164" y="0"/>
                    <a:pt x="64164" y="0"/>
                    <a:pt x="64164" y="0"/>
                  </a:cubicBezTo>
                  <a:cubicBezTo>
                    <a:pt x="58675" y="0"/>
                    <a:pt x="58675" y="2834"/>
                    <a:pt x="55835" y="5669"/>
                  </a:cubicBezTo>
                  <a:cubicBezTo>
                    <a:pt x="5678" y="55748"/>
                    <a:pt x="5678" y="55748"/>
                    <a:pt x="5678" y="55748"/>
                  </a:cubicBezTo>
                  <a:cubicBezTo>
                    <a:pt x="0" y="61417"/>
                    <a:pt x="0" y="69543"/>
                    <a:pt x="5678" y="75212"/>
                  </a:cubicBezTo>
                  <a:cubicBezTo>
                    <a:pt x="44668" y="114141"/>
                    <a:pt x="44668" y="114141"/>
                    <a:pt x="44668" y="114141"/>
                  </a:cubicBezTo>
                  <a:cubicBezTo>
                    <a:pt x="50157" y="119811"/>
                    <a:pt x="58675" y="119811"/>
                    <a:pt x="64164" y="114141"/>
                  </a:cubicBezTo>
                  <a:cubicBezTo>
                    <a:pt x="114321" y="64062"/>
                    <a:pt x="114321" y="64062"/>
                    <a:pt x="114321" y="64062"/>
                  </a:cubicBezTo>
                  <a:cubicBezTo>
                    <a:pt x="117160" y="61417"/>
                    <a:pt x="119810" y="61417"/>
                    <a:pt x="119810" y="55748"/>
                  </a:cubicBezTo>
                  <a:cubicBezTo>
                    <a:pt x="119810" y="8503"/>
                    <a:pt x="119810" y="8503"/>
                    <a:pt x="119810" y="8503"/>
                  </a:cubicBezTo>
                  <a:cubicBezTo>
                    <a:pt x="119810" y="2834"/>
                    <a:pt x="117160" y="0"/>
                    <a:pt x="111482" y="0"/>
                  </a:cubicBezTo>
                  <a:close/>
                  <a:moveTo>
                    <a:pt x="61324" y="108661"/>
                  </a:moveTo>
                  <a:lnTo>
                    <a:pt x="61324" y="108661"/>
                  </a:lnTo>
                  <a:cubicBezTo>
                    <a:pt x="55835" y="111307"/>
                    <a:pt x="52996" y="111307"/>
                    <a:pt x="50157" y="108661"/>
                  </a:cubicBezTo>
                  <a:cubicBezTo>
                    <a:pt x="11167" y="69543"/>
                    <a:pt x="11167" y="69543"/>
                    <a:pt x="11167" y="69543"/>
                  </a:cubicBezTo>
                  <a:cubicBezTo>
                    <a:pt x="8517" y="66897"/>
                    <a:pt x="8517" y="64062"/>
                    <a:pt x="11167" y="61417"/>
                  </a:cubicBezTo>
                  <a:cubicBezTo>
                    <a:pt x="16845" y="55748"/>
                    <a:pt x="16845" y="55748"/>
                    <a:pt x="16845" y="55748"/>
                  </a:cubicBezTo>
                  <a:cubicBezTo>
                    <a:pt x="64164" y="102992"/>
                    <a:pt x="64164" y="102992"/>
                    <a:pt x="64164" y="102992"/>
                  </a:cubicBezTo>
                  <a:lnTo>
                    <a:pt x="61324" y="108661"/>
                  </a:lnTo>
                  <a:close/>
                  <a:moveTo>
                    <a:pt x="111482" y="52913"/>
                  </a:moveTo>
                  <a:lnTo>
                    <a:pt x="111482" y="52913"/>
                  </a:lnTo>
                  <a:cubicBezTo>
                    <a:pt x="111482" y="55748"/>
                    <a:pt x="111482" y="58582"/>
                    <a:pt x="108832" y="61417"/>
                  </a:cubicBezTo>
                  <a:cubicBezTo>
                    <a:pt x="69842" y="97511"/>
                    <a:pt x="69842" y="97511"/>
                    <a:pt x="69842" y="97511"/>
                  </a:cubicBezTo>
                  <a:cubicBezTo>
                    <a:pt x="22334" y="50267"/>
                    <a:pt x="22334" y="50267"/>
                    <a:pt x="22334" y="50267"/>
                  </a:cubicBezTo>
                  <a:cubicBezTo>
                    <a:pt x="61324" y="11149"/>
                    <a:pt x="61324" y="11149"/>
                    <a:pt x="61324" y="11149"/>
                  </a:cubicBezTo>
                  <a:cubicBezTo>
                    <a:pt x="61324" y="8503"/>
                    <a:pt x="64164" y="8503"/>
                    <a:pt x="67003" y="8503"/>
                  </a:cubicBezTo>
                  <a:cubicBezTo>
                    <a:pt x="108832" y="8503"/>
                    <a:pt x="108832" y="8503"/>
                    <a:pt x="108832" y="8503"/>
                  </a:cubicBezTo>
                  <a:cubicBezTo>
                    <a:pt x="111482" y="8503"/>
                    <a:pt x="111482" y="8503"/>
                    <a:pt x="111482" y="11149"/>
                  </a:cubicBezTo>
                  <a:lnTo>
                    <a:pt x="111482" y="52913"/>
                  </a:lnTo>
                  <a:close/>
                </a:path>
              </a:pathLst>
            </a:custGeom>
            <a:gradFill>
              <a:gsLst>
                <a:gs pos="16000">
                  <a:srgbClr val="FF0000">
                    <a:alpha val="70000"/>
                  </a:srgbClr>
                </a:gs>
                <a:gs pos="52000">
                  <a:srgbClr val="7030A0"/>
                </a:gs>
                <a:gs pos="100000">
                  <a:srgbClr val="030F83">
                    <a:alpha val="90000"/>
                  </a:srgbClr>
                </a:gs>
              </a:gsLst>
              <a:lin ang="0" scaled="1"/>
            </a:gradFill>
            <a:ln>
              <a:noFill/>
            </a:ln>
          </p:spPr>
          <p:txBody>
            <a:bodyPr lIns="45713" tIns="22850" rIns="45713" bIns="22850" anchor="ctr" anchorCtr="0">
              <a:noAutofit/>
            </a:bodyPr>
            <a:lstStyle/>
            <a:p>
              <a:endParaRPr dirty="0">
                <a:solidFill>
                  <a:schemeClr val="dk1"/>
                </a:solidFill>
                <a:latin typeface="Roboto"/>
                <a:ea typeface="Roboto"/>
                <a:cs typeface="Roboto"/>
                <a:sym typeface="Roboto"/>
              </a:endParaRPr>
            </a:p>
          </p:txBody>
        </p:sp>
        <p:sp>
          <p:nvSpPr>
            <p:cNvPr id="42" name="Rectangle 41"/>
            <p:cNvSpPr/>
            <p:nvPr/>
          </p:nvSpPr>
          <p:spPr>
            <a:xfrm>
              <a:off x="8126421" y="3285517"/>
              <a:ext cx="1332434" cy="261610"/>
            </a:xfrm>
            <a:prstGeom prst="rect">
              <a:avLst/>
            </a:prstGeom>
          </p:spPr>
          <p:txBody>
            <a:bodyPr wrap="square">
              <a:spAutoFit/>
            </a:bodyPr>
            <a:lstStyle/>
            <a:p>
              <a:pPr algn="ctr"/>
              <a:r>
                <a:rPr lang="id-ID" sz="1100" dirty="0">
                  <a:solidFill>
                    <a:schemeClr val="bg2">
                      <a:lumMod val="10000"/>
                    </a:schemeClr>
                  </a:solidFill>
                  <a:latin typeface="Montserrat" panose="00000500000000000000" pitchFamily="50" charset="0"/>
                  <a:ea typeface="Lato" panose="020F0502020204030203" pitchFamily="34" charset="0"/>
                  <a:cs typeface="Lato" panose="020F0502020204030203" pitchFamily="34" charset="0"/>
                </a:rPr>
                <a:t>SUBTITLE HERE</a:t>
              </a:r>
            </a:p>
          </p:txBody>
        </p:sp>
        <p:sp>
          <p:nvSpPr>
            <p:cNvPr id="43" name="Rectangle 42"/>
            <p:cNvSpPr/>
            <p:nvPr/>
          </p:nvSpPr>
          <p:spPr>
            <a:xfrm>
              <a:off x="7739147" y="3605408"/>
              <a:ext cx="2106982" cy="923330"/>
            </a:xfrm>
            <a:prstGeom prst="rect">
              <a:avLst/>
            </a:prstGeom>
          </p:spPr>
          <p:txBody>
            <a:bodyPr wrap="square">
              <a:spAutoFit/>
            </a:bodyPr>
            <a:lstStyle/>
            <a:p>
              <a:pPr algn="ctr">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44" name="Rounded Rectangle 43"/>
            <p:cNvSpPr/>
            <p:nvPr/>
          </p:nvSpPr>
          <p:spPr>
            <a:xfrm>
              <a:off x="8077104" y="4850488"/>
              <a:ext cx="1431068" cy="338860"/>
            </a:xfrm>
            <a:prstGeom prst="roundRect">
              <a:avLst>
                <a:gd name="adj" fmla="val 50000"/>
              </a:avLst>
            </a:prstGeom>
            <a:noFill/>
            <a:ln>
              <a:solidFill>
                <a:srgbClr val="FA06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Rectangle 44"/>
            <p:cNvSpPr/>
            <p:nvPr/>
          </p:nvSpPr>
          <p:spPr>
            <a:xfrm>
              <a:off x="8163645" y="4896808"/>
              <a:ext cx="1257987" cy="246221"/>
            </a:xfrm>
            <a:prstGeom prst="rect">
              <a:avLst/>
            </a:prstGeom>
          </p:spPr>
          <p:txBody>
            <a:bodyPr wrap="square">
              <a:spAutoFit/>
            </a:bodyPr>
            <a:lstStyle/>
            <a:p>
              <a:pPr algn="ctr"/>
              <a:r>
                <a:rPr lang="id-ID" sz="1000" dirty="0">
                  <a:latin typeface="Montserrat" panose="00000500000000000000" pitchFamily="50" charset="0"/>
                  <a:ea typeface="Lato Black" panose="020F0502020204030203" pitchFamily="34" charset="0"/>
                  <a:cs typeface="Lato Black" panose="020F0502020204030203" pitchFamily="34" charset="0"/>
                </a:rPr>
                <a:t>GET’S STARTED</a:t>
              </a:r>
            </a:p>
          </p:txBody>
        </p:sp>
      </p:grpSp>
      <p:pic>
        <p:nvPicPr>
          <p:cNvPr id="4" name="图片占位符 3">
            <a:extLst>
              <a:ext uri="{FF2B5EF4-FFF2-40B4-BE49-F238E27FC236}">
                <a16:creationId xmlns:a16="http://schemas.microsoft.com/office/drawing/2014/main" id="{B75485D7-2364-4B31-AF9E-0287DEC7FC0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7876" r="7876"/>
          <a:stretch>
            <a:fillRect/>
          </a:stretch>
        </p:blipFill>
        <p:spPr/>
      </p:pic>
    </p:spTree>
    <p:extLst>
      <p:ext uri="{BB962C8B-B14F-4D97-AF65-F5344CB8AC3E}">
        <p14:creationId xmlns:p14="http://schemas.microsoft.com/office/powerpoint/2010/main" val="37509048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898500" y="1651725"/>
            <a:ext cx="3951294" cy="1754326"/>
          </a:xfrm>
          <a:prstGeom prst="rect">
            <a:avLst/>
          </a:prstGeom>
        </p:spPr>
        <p:txBody>
          <a:bodyPr wrap="square">
            <a:spAutoFit/>
          </a:bodyPr>
          <a:lstStyle/>
          <a:p>
            <a:pPr lvl="0">
              <a:defRPr sz="1800" b="0" spc="0">
                <a:solidFill>
                  <a:srgbClr val="000000"/>
                </a:solidFill>
              </a:defRPr>
            </a:pPr>
            <a:r>
              <a:rPr lang="id-ID" sz="3600" dirty="0">
                <a:latin typeface="Montserrat" panose="00000500000000000000" pitchFamily="50" charset="0"/>
                <a:ea typeface="Lato Black" panose="020F0502020204030203" pitchFamily="34" charset="0"/>
                <a:cs typeface="Lato Black" panose="020F0502020204030203" pitchFamily="34" charset="0"/>
              </a:rPr>
              <a:t>Write Something About Mockup</a:t>
            </a:r>
          </a:p>
        </p:txBody>
      </p:sp>
      <p:sp>
        <p:nvSpPr>
          <p:cNvPr id="20" name="Rectangle 19"/>
          <p:cNvSpPr/>
          <p:nvPr/>
        </p:nvSpPr>
        <p:spPr>
          <a:xfrm>
            <a:off x="898499" y="4407676"/>
            <a:ext cx="3451269" cy="923330"/>
          </a:xfrm>
          <a:prstGeom prst="rect">
            <a:avLst/>
          </a:prstGeom>
        </p:spPr>
        <p:txBody>
          <a:bodyPr wrap="square">
            <a:spAutoFit/>
          </a:bodyPr>
          <a:lstStyle/>
          <a:p>
            <a:pPr algn="just">
              <a:lnSpc>
                <a:spcPct val="150000"/>
              </a:lnSpc>
            </a:pPr>
            <a:r>
              <a:rPr lang="id-ID" sz="900" i="0" dirty="0">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a:t>
            </a:r>
            <a:endParaRPr lang="id-ID" sz="900" dirty="0">
              <a:latin typeface="Lato" panose="020F0502020204030203" pitchFamily="34" charset="0"/>
              <a:ea typeface="Lato" panose="020F0502020204030203" pitchFamily="34" charset="0"/>
              <a:cs typeface="Lato" panose="020F0502020204030203" pitchFamily="34" charset="0"/>
            </a:endParaRPr>
          </a:p>
        </p:txBody>
      </p:sp>
      <p:pic>
        <p:nvPicPr>
          <p:cNvPr id="10" name="图片占位符 9">
            <a:extLst>
              <a:ext uri="{FF2B5EF4-FFF2-40B4-BE49-F238E27FC236}">
                <a16:creationId xmlns:a16="http://schemas.microsoft.com/office/drawing/2014/main" id="{67DDC9D1-D898-4EC1-86DA-3FF13B7842B9}"/>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21512" r="21512"/>
          <a:stretch>
            <a:fillRect/>
          </a:stretch>
        </p:blipFill>
        <p:spPr/>
      </p:pic>
      <p:pic>
        <p:nvPicPr>
          <p:cNvPr id="6" name="图片占位符 5">
            <a:extLst>
              <a:ext uri="{FF2B5EF4-FFF2-40B4-BE49-F238E27FC236}">
                <a16:creationId xmlns:a16="http://schemas.microsoft.com/office/drawing/2014/main" id="{17ABC5A8-17CA-430F-A94C-EC202AC74CCD}"/>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31329" r="31329"/>
          <a:stretch>
            <a:fillRect/>
          </a:stretch>
        </p:blipFill>
        <p:spPr/>
      </p:pic>
      <p:pic>
        <p:nvPicPr>
          <p:cNvPr id="8" name="图片占位符 7">
            <a:extLst>
              <a:ext uri="{FF2B5EF4-FFF2-40B4-BE49-F238E27FC236}">
                <a16:creationId xmlns:a16="http://schemas.microsoft.com/office/drawing/2014/main" id="{A5005450-307D-45E9-A20D-98D194844C47}"/>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l="36216" r="36216"/>
          <a:stretch>
            <a:fillRect/>
          </a:stretch>
        </p:blipFill>
        <p:spPr/>
      </p:pic>
    </p:spTree>
    <p:extLst>
      <p:ext uri="{BB962C8B-B14F-4D97-AF65-F5344CB8AC3E}">
        <p14:creationId xmlns:p14="http://schemas.microsoft.com/office/powerpoint/2010/main" val="29193112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p:cNvSpPr txBox="1">
            <a:spLocks/>
          </p:cNvSpPr>
          <p:nvPr/>
        </p:nvSpPr>
        <p:spPr>
          <a:xfrm>
            <a:off x="1109116" y="1568818"/>
            <a:ext cx="2541042" cy="185032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id-ID" sz="4000" dirty="0">
                <a:latin typeface="Montserrat" panose="00000500000000000000" pitchFamily="50" charset="0"/>
                <a:ea typeface="Lato Black" panose="020F0502020204030203" pitchFamily="34" charset="0"/>
                <a:cs typeface="Lato Black" panose="020F0502020204030203" pitchFamily="34" charset="0"/>
              </a:rPr>
              <a:t>Phone Mockup Slide</a:t>
            </a:r>
          </a:p>
        </p:txBody>
      </p:sp>
      <p:sp>
        <p:nvSpPr>
          <p:cNvPr id="7" name="Rectangle 6"/>
          <p:cNvSpPr/>
          <p:nvPr/>
        </p:nvSpPr>
        <p:spPr>
          <a:xfrm>
            <a:off x="1109117" y="4528572"/>
            <a:ext cx="3834832" cy="923330"/>
          </a:xfrm>
          <a:prstGeom prst="rect">
            <a:avLst/>
          </a:prstGeom>
        </p:spPr>
        <p:txBody>
          <a:bodyPr wrap="square">
            <a:spAutoFit/>
          </a:bodyPr>
          <a:lstStyle/>
          <a:p>
            <a:pPr algn="just">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Rectangle 7"/>
          <p:cNvSpPr/>
          <p:nvPr/>
        </p:nvSpPr>
        <p:spPr>
          <a:xfrm>
            <a:off x="1109116" y="4069302"/>
            <a:ext cx="1476686" cy="276999"/>
          </a:xfrm>
          <a:prstGeom prst="rect">
            <a:avLst/>
          </a:prstGeom>
        </p:spPr>
        <p:txBody>
          <a:bodyPr wrap="none">
            <a:spAutoFit/>
          </a:bodyPr>
          <a:lstStyle/>
          <a:p>
            <a:r>
              <a:rPr lang="id-ID" sz="1200" dirty="0">
                <a:latin typeface="Lato" panose="020F0502020204030203" pitchFamily="34" charset="0"/>
                <a:ea typeface="Lato" panose="020F0502020204030203" pitchFamily="34" charset="0"/>
                <a:cs typeface="Lato" panose="020F0502020204030203" pitchFamily="34" charset="0"/>
              </a:rPr>
              <a:t>YOUR TITLE HERE</a:t>
            </a:r>
          </a:p>
        </p:txBody>
      </p:sp>
      <p:pic>
        <p:nvPicPr>
          <p:cNvPr id="14" name="图片占位符 13">
            <a:extLst>
              <a:ext uri="{FF2B5EF4-FFF2-40B4-BE49-F238E27FC236}">
                <a16:creationId xmlns:a16="http://schemas.microsoft.com/office/drawing/2014/main" id="{55CD7FE1-702E-49B8-8350-FB3853012D95}"/>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30776" r="30776"/>
          <a:stretch>
            <a:fillRect/>
          </a:stretch>
        </p:blipFill>
        <p:spPr/>
      </p:pic>
      <p:pic>
        <p:nvPicPr>
          <p:cNvPr id="12" name="图片占位符 11">
            <a:extLst>
              <a:ext uri="{FF2B5EF4-FFF2-40B4-BE49-F238E27FC236}">
                <a16:creationId xmlns:a16="http://schemas.microsoft.com/office/drawing/2014/main" id="{22BC5ADB-3081-401C-9F90-18E8BB4C3947}"/>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30829" r="30829"/>
          <a:stretch>
            <a:fillRect/>
          </a:stretch>
        </p:blipFill>
        <p:spPr/>
      </p:pic>
      <p:pic>
        <p:nvPicPr>
          <p:cNvPr id="16" name="图片占位符 15">
            <a:extLst>
              <a:ext uri="{FF2B5EF4-FFF2-40B4-BE49-F238E27FC236}">
                <a16:creationId xmlns:a16="http://schemas.microsoft.com/office/drawing/2014/main" id="{07D37A5F-40F1-4803-97CB-FA587387DCB0}"/>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10305" r="10305"/>
          <a:stretch>
            <a:fillRect/>
          </a:stretch>
        </p:blipFill>
        <p:spPr/>
      </p:pic>
      <p:pic>
        <p:nvPicPr>
          <p:cNvPr id="10" name="图片占位符 9">
            <a:extLst>
              <a:ext uri="{FF2B5EF4-FFF2-40B4-BE49-F238E27FC236}">
                <a16:creationId xmlns:a16="http://schemas.microsoft.com/office/drawing/2014/main" id="{B0809EBE-BC9F-4DB6-B444-D8E4DC2FCE78}"/>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t="21875" b="21875"/>
          <a:stretch>
            <a:fillRect/>
          </a:stretch>
        </p:blipFill>
        <p:spPr/>
      </p:pic>
    </p:spTree>
    <p:extLst>
      <p:ext uri="{BB962C8B-B14F-4D97-AF65-F5344CB8AC3E}">
        <p14:creationId xmlns:p14="http://schemas.microsoft.com/office/powerpoint/2010/main" val="5510342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p:cNvSpPr txBox="1">
            <a:spLocks/>
          </p:cNvSpPr>
          <p:nvPr/>
        </p:nvSpPr>
        <p:spPr>
          <a:xfrm>
            <a:off x="6317394" y="1659181"/>
            <a:ext cx="2641411" cy="16016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3600" dirty="0">
                <a:solidFill>
                  <a:schemeClr val="bg2">
                    <a:lumMod val="10000"/>
                  </a:schemeClr>
                </a:solidFill>
                <a:latin typeface="Montserrat" panose="00000500000000000000" pitchFamily="50" charset="0"/>
                <a:ea typeface="Lato" panose="020F0502020204030203" pitchFamily="34" charset="0"/>
                <a:cs typeface="Lato" panose="020F0502020204030203" pitchFamily="34" charset="0"/>
              </a:rPr>
              <a:t>Notebook Device Mockup</a:t>
            </a:r>
          </a:p>
        </p:txBody>
      </p:sp>
      <p:sp>
        <p:nvSpPr>
          <p:cNvPr id="12" name="Rectangle 11"/>
          <p:cNvSpPr/>
          <p:nvPr/>
        </p:nvSpPr>
        <p:spPr>
          <a:xfrm>
            <a:off x="6317394" y="3693646"/>
            <a:ext cx="3671558" cy="923330"/>
          </a:xfrm>
          <a:prstGeom prst="rect">
            <a:avLst/>
          </a:prstGeom>
        </p:spPr>
        <p:txBody>
          <a:bodyPr wrap="square">
            <a:spAutoFit/>
          </a:bodyPr>
          <a:lstStyle/>
          <a:p>
            <a:pPr algn="just">
              <a:lnSpc>
                <a:spcPct val="150000"/>
              </a:lnSpc>
            </a:pPr>
            <a:r>
              <a:rPr lang="id-ID" sz="900" i="0" dirty="0">
                <a:solidFill>
                  <a:srgbClr val="141318"/>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a:t>
            </a:r>
            <a:endParaRPr lang="id-ID" sz="900" dirty="0">
              <a:solidFill>
                <a:srgbClr val="141318"/>
              </a:solidFill>
              <a:latin typeface="Lato" panose="020F0502020204030203" pitchFamily="34" charset="0"/>
              <a:ea typeface="Lato" panose="020F0502020204030203" pitchFamily="34" charset="0"/>
              <a:cs typeface="Lato" panose="020F0502020204030203" pitchFamily="34" charset="0"/>
            </a:endParaRPr>
          </a:p>
        </p:txBody>
      </p:sp>
      <p:grpSp>
        <p:nvGrpSpPr>
          <p:cNvPr id="8" name="Group 7"/>
          <p:cNvGrpSpPr/>
          <p:nvPr/>
        </p:nvGrpSpPr>
        <p:grpSpPr>
          <a:xfrm>
            <a:off x="6317394" y="4834420"/>
            <a:ext cx="1431068" cy="338860"/>
            <a:chOff x="5919169" y="4951273"/>
            <a:chExt cx="1431068" cy="338860"/>
          </a:xfrm>
        </p:grpSpPr>
        <p:sp>
          <p:nvSpPr>
            <p:cNvPr id="9" name="Rounded Rectangle 8"/>
            <p:cNvSpPr/>
            <p:nvPr/>
          </p:nvSpPr>
          <p:spPr>
            <a:xfrm>
              <a:off x="5919169" y="4951273"/>
              <a:ext cx="1431068" cy="338860"/>
            </a:xfrm>
            <a:prstGeom prst="roundRect">
              <a:avLst>
                <a:gd name="adj" fmla="val 50000"/>
              </a:avLst>
            </a:prstGeom>
            <a:gradFill>
              <a:gsLst>
                <a:gs pos="30000">
                  <a:srgbClr val="FF3300"/>
                </a:gs>
                <a:gs pos="100000">
                  <a:srgbClr val="E1055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Rectangle 9"/>
            <p:cNvSpPr/>
            <p:nvPr/>
          </p:nvSpPr>
          <p:spPr>
            <a:xfrm>
              <a:off x="6005710" y="4997593"/>
              <a:ext cx="1257987" cy="246221"/>
            </a:xfrm>
            <a:prstGeom prst="rect">
              <a:avLst/>
            </a:prstGeom>
          </p:spPr>
          <p:txBody>
            <a:bodyPr wrap="square">
              <a:spAutoFit/>
            </a:bodyPr>
            <a:lstStyle/>
            <a:p>
              <a:pPr algn="ctr"/>
              <a:r>
                <a:rPr lang="id-ID" sz="1000" dirty="0">
                  <a:solidFill>
                    <a:schemeClr val="bg1"/>
                  </a:solidFill>
                  <a:latin typeface="Montserrat" panose="00000500000000000000" pitchFamily="50" charset="0"/>
                  <a:ea typeface="Lato Black" panose="020F0502020204030203" pitchFamily="34" charset="0"/>
                  <a:cs typeface="Lato Black" panose="020F0502020204030203" pitchFamily="34" charset="0"/>
                </a:rPr>
                <a:t>GET’S STARTED</a:t>
              </a:r>
            </a:p>
          </p:txBody>
        </p:sp>
      </p:grpSp>
      <p:pic>
        <p:nvPicPr>
          <p:cNvPr id="4" name="图片占位符 3">
            <a:extLst>
              <a:ext uri="{FF2B5EF4-FFF2-40B4-BE49-F238E27FC236}">
                <a16:creationId xmlns:a16="http://schemas.microsoft.com/office/drawing/2014/main" id="{9EC491BB-4785-42CE-8454-98F2F49DC1D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531" r="2531"/>
          <a:stretch>
            <a:fillRect/>
          </a:stretch>
        </p:blipFill>
        <p:spPr/>
      </p:pic>
    </p:spTree>
    <p:extLst>
      <p:ext uri="{BB962C8B-B14F-4D97-AF65-F5344CB8AC3E}">
        <p14:creationId xmlns:p14="http://schemas.microsoft.com/office/powerpoint/2010/main" val="16584261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2898"/>
          <p:cNvSpPr/>
          <p:nvPr/>
        </p:nvSpPr>
        <p:spPr>
          <a:xfrm>
            <a:off x="7426056" y="3404026"/>
            <a:ext cx="635143" cy="317573"/>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chemeClr val="bg1">
              <a:lumMod val="85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 name="Shape 2898"/>
          <p:cNvSpPr/>
          <p:nvPr/>
        </p:nvSpPr>
        <p:spPr>
          <a:xfrm>
            <a:off x="4170005" y="3404026"/>
            <a:ext cx="635143" cy="317573"/>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chemeClr val="bg1">
              <a:lumMod val="85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 name="Subtitle 2"/>
          <p:cNvSpPr txBox="1">
            <a:spLocks/>
          </p:cNvSpPr>
          <p:nvPr/>
        </p:nvSpPr>
        <p:spPr>
          <a:xfrm>
            <a:off x="2932351" y="1253942"/>
            <a:ext cx="6327297" cy="508832"/>
          </a:xfrm>
          <a:prstGeom prst="rect">
            <a:avLst/>
          </a:prstGeom>
          <a:no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id-ID" sz="3600" dirty="0">
                <a:latin typeface="Montserrat" panose="00000500000000000000" pitchFamily="50" charset="0"/>
                <a:ea typeface="Lato" panose="020F0502020204030203" pitchFamily="34" charset="0"/>
                <a:cs typeface="Lato" panose="020F0502020204030203" pitchFamily="34" charset="0"/>
              </a:rPr>
              <a:t>Watch App Design</a:t>
            </a:r>
          </a:p>
        </p:txBody>
      </p:sp>
      <p:sp>
        <p:nvSpPr>
          <p:cNvPr id="14" name="TextBox 13"/>
          <p:cNvSpPr txBox="1"/>
          <p:nvPr/>
        </p:nvSpPr>
        <p:spPr>
          <a:xfrm>
            <a:off x="5323994" y="5122104"/>
            <a:ext cx="1544013" cy="276999"/>
          </a:xfrm>
          <a:prstGeom prst="rect">
            <a:avLst/>
          </a:prstGeom>
          <a:noFill/>
        </p:spPr>
        <p:txBody>
          <a:bodyPr wrap="none" rtlCol="0" anchor="ctr" anchorCtr="0">
            <a:spAutoFit/>
          </a:bodyPr>
          <a:lstStyle/>
          <a:p>
            <a:pPr algn="ctr"/>
            <a:r>
              <a:rPr lang="en-US" sz="1200" dirty="0">
                <a:latin typeface="Lato" panose="020F0502020204030203" pitchFamily="34" charset="0"/>
                <a:ea typeface="Lato" panose="020F0502020204030203" pitchFamily="34" charset="0"/>
                <a:cs typeface="Lato" panose="020F0502020204030203" pitchFamily="34" charset="0"/>
              </a:rPr>
              <a:t>We are professional</a:t>
            </a:r>
          </a:p>
        </p:txBody>
      </p:sp>
      <p:sp>
        <p:nvSpPr>
          <p:cNvPr id="15" name="TextBox 14"/>
          <p:cNvSpPr txBox="1"/>
          <p:nvPr/>
        </p:nvSpPr>
        <p:spPr>
          <a:xfrm>
            <a:off x="8560414" y="5122104"/>
            <a:ext cx="1544013" cy="276999"/>
          </a:xfrm>
          <a:prstGeom prst="rect">
            <a:avLst/>
          </a:prstGeom>
          <a:noFill/>
        </p:spPr>
        <p:txBody>
          <a:bodyPr wrap="none" rtlCol="0" anchor="ctr" anchorCtr="0">
            <a:spAutoFit/>
          </a:bodyPr>
          <a:lstStyle/>
          <a:p>
            <a:pPr algn="ctr"/>
            <a:r>
              <a:rPr lang="en-US" sz="1200" dirty="0">
                <a:latin typeface="Lato" panose="020F0502020204030203" pitchFamily="34" charset="0"/>
                <a:ea typeface="Lato" panose="020F0502020204030203" pitchFamily="34" charset="0"/>
                <a:cs typeface="Lato" panose="020F0502020204030203" pitchFamily="34" charset="0"/>
              </a:rPr>
              <a:t>We are professional</a:t>
            </a:r>
          </a:p>
        </p:txBody>
      </p:sp>
      <p:sp>
        <p:nvSpPr>
          <p:cNvPr id="16" name="TextBox 15"/>
          <p:cNvSpPr txBox="1"/>
          <p:nvPr/>
        </p:nvSpPr>
        <p:spPr>
          <a:xfrm>
            <a:off x="8542781" y="4829714"/>
            <a:ext cx="1579279" cy="307777"/>
          </a:xfrm>
          <a:prstGeom prst="rect">
            <a:avLst/>
          </a:prstGeom>
          <a:noFill/>
        </p:spPr>
        <p:txBody>
          <a:bodyPr wrap="none" rtlCol="0" anchor="ctr" anchorCtr="0">
            <a:spAutoFit/>
          </a:bodyPr>
          <a:lstStyle/>
          <a:p>
            <a:pPr algn="ctr"/>
            <a:r>
              <a:rPr lang="en-US" sz="1400" dirty="0">
                <a:latin typeface="Montserrat" panose="00000500000000000000" pitchFamily="50" charset="0"/>
                <a:ea typeface="Lato" panose="020F0502020204030203" pitchFamily="34" charset="0"/>
                <a:cs typeface="Lato" panose="020F0502020204030203" pitchFamily="34" charset="0"/>
              </a:rPr>
              <a:t>WATCH APP 03</a:t>
            </a:r>
          </a:p>
        </p:txBody>
      </p:sp>
      <p:sp>
        <p:nvSpPr>
          <p:cNvPr id="17" name="TextBox 16"/>
          <p:cNvSpPr txBox="1"/>
          <p:nvPr/>
        </p:nvSpPr>
        <p:spPr>
          <a:xfrm>
            <a:off x="2021757" y="5122104"/>
            <a:ext cx="1544013" cy="276999"/>
          </a:xfrm>
          <a:prstGeom prst="rect">
            <a:avLst/>
          </a:prstGeom>
          <a:noFill/>
        </p:spPr>
        <p:txBody>
          <a:bodyPr wrap="none" rtlCol="0" anchor="ctr" anchorCtr="0">
            <a:spAutoFit/>
          </a:bodyPr>
          <a:lstStyle/>
          <a:p>
            <a:pPr algn="ctr"/>
            <a:r>
              <a:rPr lang="en-US" sz="1200" dirty="0">
                <a:latin typeface="Lato" panose="020F0502020204030203" pitchFamily="34" charset="0"/>
                <a:ea typeface="Lato" panose="020F0502020204030203" pitchFamily="34" charset="0"/>
                <a:cs typeface="Lato" panose="020F0502020204030203" pitchFamily="34" charset="0"/>
              </a:rPr>
              <a:t>We are professional</a:t>
            </a:r>
          </a:p>
        </p:txBody>
      </p:sp>
      <p:sp>
        <p:nvSpPr>
          <p:cNvPr id="18" name="TextBox 17"/>
          <p:cNvSpPr txBox="1"/>
          <p:nvPr/>
        </p:nvSpPr>
        <p:spPr>
          <a:xfrm>
            <a:off x="2004124" y="4829715"/>
            <a:ext cx="1579279" cy="307777"/>
          </a:xfrm>
          <a:prstGeom prst="rect">
            <a:avLst/>
          </a:prstGeom>
          <a:noFill/>
        </p:spPr>
        <p:txBody>
          <a:bodyPr wrap="none" rtlCol="0" anchor="ctr" anchorCtr="0">
            <a:spAutoFit/>
          </a:bodyPr>
          <a:lstStyle/>
          <a:p>
            <a:pPr algn="ctr"/>
            <a:r>
              <a:rPr lang="en-US" sz="1400" dirty="0">
                <a:latin typeface="Montserrat" panose="00000500000000000000" pitchFamily="50" charset="0"/>
                <a:ea typeface="Lato" panose="020F0502020204030203" pitchFamily="34" charset="0"/>
                <a:cs typeface="Lato" panose="020F0502020204030203" pitchFamily="34" charset="0"/>
              </a:rPr>
              <a:t>WATCH APP 01</a:t>
            </a:r>
          </a:p>
        </p:txBody>
      </p:sp>
      <p:sp>
        <p:nvSpPr>
          <p:cNvPr id="19" name="TextBox 18"/>
          <p:cNvSpPr txBox="1"/>
          <p:nvPr/>
        </p:nvSpPr>
        <p:spPr>
          <a:xfrm>
            <a:off x="5282637" y="4829714"/>
            <a:ext cx="1579279" cy="307777"/>
          </a:xfrm>
          <a:prstGeom prst="rect">
            <a:avLst/>
          </a:prstGeom>
          <a:noFill/>
        </p:spPr>
        <p:txBody>
          <a:bodyPr wrap="none" rtlCol="0" anchor="ctr" anchorCtr="0">
            <a:spAutoFit/>
          </a:bodyPr>
          <a:lstStyle/>
          <a:p>
            <a:pPr algn="ctr"/>
            <a:r>
              <a:rPr lang="en-US" sz="1400" dirty="0">
                <a:latin typeface="Montserrat" panose="00000500000000000000" pitchFamily="50" charset="0"/>
                <a:ea typeface="Lato" panose="020F0502020204030203" pitchFamily="34" charset="0"/>
                <a:cs typeface="Lato" panose="020F0502020204030203" pitchFamily="34" charset="0"/>
              </a:rPr>
              <a:t>WATCH APP 02</a:t>
            </a:r>
          </a:p>
        </p:txBody>
      </p:sp>
      <p:sp>
        <p:nvSpPr>
          <p:cNvPr id="20" name="Rectangle 19"/>
          <p:cNvSpPr/>
          <p:nvPr/>
        </p:nvSpPr>
        <p:spPr>
          <a:xfrm>
            <a:off x="3871386" y="5710929"/>
            <a:ext cx="4401780" cy="425758"/>
          </a:xfrm>
          <a:prstGeom prst="rect">
            <a:avLst/>
          </a:prstGeom>
        </p:spPr>
        <p:txBody>
          <a:bodyPr wrap="square">
            <a:spAutoFit/>
          </a:bodyPr>
          <a:lstStyle/>
          <a:p>
            <a:pPr algn="ctr">
              <a:lnSpc>
                <a:spcPts val="1325"/>
              </a:lnSpc>
            </a:pPr>
            <a:r>
              <a:rPr lang="en-US" sz="1050" i="1" dirty="0">
                <a:latin typeface="Lato" panose="020F0502020204030203" pitchFamily="34" charset="0"/>
                <a:ea typeface="Lato" panose="020F0502020204030203" pitchFamily="34" charset="0"/>
                <a:cs typeface="Lato" panose="020F0502020204030203" pitchFamily="34" charset="0"/>
              </a:rPr>
              <a:t>Appreciate in value, so that it can be sold at a higher price An investor may bear a risk of loss of some or all of their capital invested</a:t>
            </a:r>
          </a:p>
        </p:txBody>
      </p:sp>
      <p:pic>
        <p:nvPicPr>
          <p:cNvPr id="9" name="图片占位符 8">
            <a:extLst>
              <a:ext uri="{FF2B5EF4-FFF2-40B4-BE49-F238E27FC236}">
                <a16:creationId xmlns:a16="http://schemas.microsoft.com/office/drawing/2014/main" id="{5F649212-0C0E-4E22-B300-782F1D065F4E}"/>
              </a:ext>
            </a:extLst>
          </p:cNvPr>
          <p:cNvPicPr>
            <a:picLocks noGrp="1" noChangeAspect="1"/>
          </p:cNvPicPr>
          <p:nvPr>
            <p:ph type="pic" sz="quarter" idx="16"/>
          </p:nvPr>
        </p:nvPicPr>
        <p:blipFill>
          <a:blip r:embed="rId2" cstate="screen">
            <a:extLst>
              <a:ext uri="{28A0092B-C50C-407E-A947-70E740481C1C}">
                <a14:useLocalDpi xmlns:a14="http://schemas.microsoft.com/office/drawing/2010/main"/>
              </a:ext>
            </a:extLst>
          </a:blip>
          <a:srcRect l="21810" r="21810"/>
          <a:stretch>
            <a:fillRect/>
          </a:stretch>
        </p:blipFill>
        <p:spPr/>
      </p:pic>
      <p:pic>
        <p:nvPicPr>
          <p:cNvPr id="11" name="图片占位符 10">
            <a:extLst>
              <a:ext uri="{FF2B5EF4-FFF2-40B4-BE49-F238E27FC236}">
                <a16:creationId xmlns:a16="http://schemas.microsoft.com/office/drawing/2014/main" id="{7667F13F-20AA-43BE-8172-276C20AF1AC7}"/>
              </a:ext>
            </a:extLst>
          </p:cNvPr>
          <p:cNvPicPr>
            <a:picLocks noGrp="1" noChangeAspect="1"/>
          </p:cNvPicPr>
          <p:nvPr>
            <p:ph type="pic" sz="quarter" idx="18"/>
          </p:nvPr>
        </p:nvPicPr>
        <p:blipFill>
          <a:blip r:embed="rId3" cstate="screen">
            <a:extLst>
              <a:ext uri="{28A0092B-C50C-407E-A947-70E740481C1C}">
                <a14:useLocalDpi xmlns:a14="http://schemas.microsoft.com/office/drawing/2010/main"/>
              </a:ext>
            </a:extLst>
          </a:blip>
          <a:srcRect l="21810" r="21810"/>
          <a:stretch>
            <a:fillRect/>
          </a:stretch>
        </p:blipFill>
        <p:spPr/>
      </p:pic>
      <p:pic>
        <p:nvPicPr>
          <p:cNvPr id="13" name="图片占位符 12">
            <a:extLst>
              <a:ext uri="{FF2B5EF4-FFF2-40B4-BE49-F238E27FC236}">
                <a16:creationId xmlns:a16="http://schemas.microsoft.com/office/drawing/2014/main" id="{62F0D779-07C7-464D-A39B-1B43CED97330}"/>
              </a:ext>
            </a:extLst>
          </p:cNvPr>
          <p:cNvPicPr>
            <a:picLocks noGrp="1" noChangeAspect="1"/>
          </p:cNvPicPr>
          <p:nvPr>
            <p:ph type="pic" sz="quarter" idx="19"/>
          </p:nvPr>
        </p:nvPicPr>
        <p:blipFill>
          <a:blip r:embed="rId4" cstate="screen">
            <a:extLst>
              <a:ext uri="{28A0092B-C50C-407E-A947-70E740481C1C}">
                <a14:useLocalDpi xmlns:a14="http://schemas.microsoft.com/office/drawing/2010/main"/>
              </a:ext>
            </a:extLst>
          </a:blip>
          <a:srcRect l="18265" r="18265"/>
          <a:stretch>
            <a:fillRect/>
          </a:stretch>
        </p:blipFill>
        <p:spPr/>
      </p:pic>
    </p:spTree>
    <p:extLst>
      <p:ext uri="{BB962C8B-B14F-4D97-AF65-F5344CB8AC3E}">
        <p14:creationId xmlns:p14="http://schemas.microsoft.com/office/powerpoint/2010/main" val="2665428551"/>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Subtitle 2"/>
          <p:cNvSpPr txBox="1">
            <a:spLocks/>
          </p:cNvSpPr>
          <p:nvPr/>
        </p:nvSpPr>
        <p:spPr>
          <a:xfrm>
            <a:off x="2932351" y="853892"/>
            <a:ext cx="6327297" cy="508832"/>
          </a:xfrm>
          <a:prstGeom prst="rect">
            <a:avLst/>
          </a:prstGeom>
          <a:no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id-ID" sz="3600" dirty="0">
                <a:latin typeface="Montserrat" panose="00000500000000000000" pitchFamily="50" charset="0"/>
                <a:ea typeface="Lato" panose="020F0502020204030203" pitchFamily="34" charset="0"/>
                <a:cs typeface="Lato" panose="020F0502020204030203" pitchFamily="34" charset="0"/>
              </a:rPr>
              <a:t>Desktop Compare</a:t>
            </a:r>
          </a:p>
        </p:txBody>
      </p:sp>
      <p:sp>
        <p:nvSpPr>
          <p:cNvPr id="39" name="Rectangle 38"/>
          <p:cNvSpPr/>
          <p:nvPr/>
        </p:nvSpPr>
        <p:spPr>
          <a:xfrm>
            <a:off x="2974678" y="5782084"/>
            <a:ext cx="6242642" cy="507831"/>
          </a:xfrm>
          <a:prstGeom prst="rect">
            <a:avLst/>
          </a:prstGeom>
        </p:spPr>
        <p:txBody>
          <a:bodyPr wrap="square">
            <a:spAutoFit/>
          </a:bodyPr>
          <a:lstStyle/>
          <a:p>
            <a:pPr algn="ct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5" name="图片占位符 4">
            <a:extLst>
              <a:ext uri="{FF2B5EF4-FFF2-40B4-BE49-F238E27FC236}">
                <a16:creationId xmlns:a16="http://schemas.microsoft.com/office/drawing/2014/main" id="{AC15813B-C149-45AC-A2BC-0E68FB04A29B}"/>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t="11730" b="11730"/>
          <a:stretch>
            <a:fillRect/>
          </a:stretch>
        </p:blipFill>
        <p:spPr/>
      </p:pic>
      <p:pic>
        <p:nvPicPr>
          <p:cNvPr id="7" name="图片占位符 6">
            <a:extLst>
              <a:ext uri="{FF2B5EF4-FFF2-40B4-BE49-F238E27FC236}">
                <a16:creationId xmlns:a16="http://schemas.microsoft.com/office/drawing/2014/main" id="{604EF65F-0C51-406D-A668-C84E7B2EF305}"/>
              </a:ext>
            </a:extLst>
          </p:cNvPr>
          <p:cNvPicPr>
            <a:picLocks noGrp="1" noChangeAspect="1"/>
          </p:cNvPicPr>
          <p:nvPr>
            <p:ph type="pic" sz="quarter" idx="16"/>
          </p:nvPr>
        </p:nvPicPr>
        <p:blipFill>
          <a:blip r:embed="rId4" cstate="screen">
            <a:extLst>
              <a:ext uri="{28A0092B-C50C-407E-A947-70E740481C1C}">
                <a14:useLocalDpi xmlns:a14="http://schemas.microsoft.com/office/drawing/2010/main"/>
              </a:ext>
            </a:extLst>
          </a:blip>
          <a:srcRect t="7480" b="7480"/>
          <a:stretch>
            <a:fillRect/>
          </a:stretch>
        </p:blipFill>
        <p:spPr/>
      </p:pic>
    </p:spTree>
    <p:extLst>
      <p:ext uri="{BB962C8B-B14F-4D97-AF65-F5344CB8AC3E}">
        <p14:creationId xmlns:p14="http://schemas.microsoft.com/office/powerpoint/2010/main" val="1869117786"/>
      </p:ext>
    </p:extLst>
  </p:cSld>
  <p:clrMapOvr>
    <a:masterClrMapping/>
  </p:clrMapOvr>
  <mc:AlternateContent xmlns:mc="http://schemas.openxmlformats.org/markup-compatibility/2006" xmlns:p14="http://schemas.microsoft.com/office/powerpoint/2010/main">
    <mc:Choice Requires="p14">
      <p:transition p14:dur="0" advClick="0" advTm="2000"/>
    </mc:Choice>
    <mc:Fallback xmlns="">
      <p:transition advClick="0" advTm="2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a16="http://schemas.microsoft.com/office/drawing/2014/main" id="{C6080F9C-078B-4AB2-86A0-1F796802C0A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813" b="7813"/>
          <a:stretch>
            <a:fillRect/>
          </a:stretch>
        </p:blipFill>
        <p:spPr/>
      </p:pic>
      <p:sp>
        <p:nvSpPr>
          <p:cNvPr id="9" name="Rectangle 8"/>
          <p:cNvSpPr/>
          <p:nvPr/>
        </p:nvSpPr>
        <p:spPr>
          <a:xfrm>
            <a:off x="0" y="0"/>
            <a:ext cx="12192000" cy="6858000"/>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4" name="Group 3"/>
          <p:cNvGrpSpPr/>
          <p:nvPr/>
        </p:nvGrpSpPr>
        <p:grpSpPr>
          <a:xfrm>
            <a:off x="5245135" y="3798808"/>
            <a:ext cx="1697813" cy="434241"/>
            <a:chOff x="2544164" y="5501242"/>
            <a:chExt cx="1092128" cy="279328"/>
          </a:xfrm>
          <a:solidFill>
            <a:schemeClr val="bg1"/>
          </a:solidFill>
        </p:grpSpPr>
        <p:sp>
          <p:nvSpPr>
            <p:cNvPr id="5" name="Shape 1905"/>
            <p:cNvSpPr/>
            <p:nvPr/>
          </p:nvSpPr>
          <p:spPr>
            <a:xfrm>
              <a:off x="2950564" y="550124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5" y="7858"/>
                  </a:lnTo>
                  <a:lnTo>
                    <a:pt x="13245" y="6381"/>
                  </a:lnTo>
                  <a:lnTo>
                    <a:pt x="11938" y="6381"/>
                  </a:lnTo>
                  <a:cubicBezTo>
                    <a:pt x="10368"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grpFill/>
            <a:ln w="12700">
              <a:miter lim="400000"/>
            </a:ln>
          </p:spPr>
          <p:txBody>
            <a:bodyPr lIns="22860" rIns="22860" anchor="ctr"/>
            <a:lstStyle/>
            <a:p>
              <a:pPr defTabSz="228531">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50"/>
            </a:p>
          </p:txBody>
        </p:sp>
        <p:sp>
          <p:nvSpPr>
            <p:cNvPr id="6" name="Shape 1909"/>
            <p:cNvSpPr/>
            <p:nvPr/>
          </p:nvSpPr>
          <p:spPr>
            <a:xfrm>
              <a:off x="3356964" y="550124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724" y="7360"/>
                  </a:moveTo>
                  <a:lnTo>
                    <a:pt x="13742" y="7360"/>
                  </a:lnTo>
                  <a:lnTo>
                    <a:pt x="13742" y="8833"/>
                  </a:lnTo>
                  <a:lnTo>
                    <a:pt x="12265" y="8833"/>
                  </a:lnTo>
                  <a:lnTo>
                    <a:pt x="12265" y="9815"/>
                  </a:lnTo>
                  <a:lnTo>
                    <a:pt x="13742" y="9815"/>
                  </a:lnTo>
                  <a:lnTo>
                    <a:pt x="13742" y="11283"/>
                  </a:lnTo>
                  <a:lnTo>
                    <a:pt x="14724" y="11283"/>
                  </a:lnTo>
                  <a:lnTo>
                    <a:pt x="14724" y="9815"/>
                  </a:lnTo>
                  <a:lnTo>
                    <a:pt x="16204" y="9815"/>
                  </a:lnTo>
                  <a:lnTo>
                    <a:pt x="16204" y="8833"/>
                  </a:lnTo>
                  <a:lnTo>
                    <a:pt x="14724" y="8833"/>
                  </a:lnTo>
                  <a:cubicBezTo>
                    <a:pt x="14724" y="8833"/>
                    <a:pt x="14724" y="7360"/>
                    <a:pt x="14724" y="7360"/>
                  </a:cubicBezTo>
                  <a:close/>
                  <a:moveTo>
                    <a:pt x="9321" y="13946"/>
                  </a:moveTo>
                  <a:cubicBezTo>
                    <a:pt x="8620" y="13946"/>
                    <a:pt x="8070" y="13495"/>
                    <a:pt x="8070" y="12919"/>
                  </a:cubicBezTo>
                  <a:cubicBezTo>
                    <a:pt x="8070" y="12392"/>
                    <a:pt x="8713" y="11929"/>
                    <a:pt x="9446" y="11929"/>
                  </a:cubicBezTo>
                  <a:lnTo>
                    <a:pt x="9446" y="11723"/>
                  </a:lnTo>
                  <a:lnTo>
                    <a:pt x="9465" y="11929"/>
                  </a:lnTo>
                  <a:cubicBezTo>
                    <a:pt x="9623" y="11930"/>
                    <a:pt x="9777" y="11954"/>
                    <a:pt x="9922" y="12000"/>
                  </a:cubicBezTo>
                  <a:lnTo>
                    <a:pt x="10067" y="12104"/>
                  </a:lnTo>
                  <a:cubicBezTo>
                    <a:pt x="10439" y="12371"/>
                    <a:pt x="10637" y="12521"/>
                    <a:pt x="10695" y="12764"/>
                  </a:cubicBezTo>
                  <a:cubicBezTo>
                    <a:pt x="10710" y="12827"/>
                    <a:pt x="10717" y="12891"/>
                    <a:pt x="10717" y="12954"/>
                  </a:cubicBezTo>
                  <a:cubicBezTo>
                    <a:pt x="10717" y="13612"/>
                    <a:pt x="10247" y="13946"/>
                    <a:pt x="9321" y="13946"/>
                  </a:cubicBezTo>
                  <a:moveTo>
                    <a:pt x="8542" y="8739"/>
                  </a:moveTo>
                  <a:cubicBezTo>
                    <a:pt x="8494" y="8362"/>
                    <a:pt x="8574" y="8014"/>
                    <a:pt x="8754" y="7806"/>
                  </a:cubicBezTo>
                  <a:cubicBezTo>
                    <a:pt x="8864" y="7680"/>
                    <a:pt x="9006" y="7612"/>
                    <a:pt x="9163" y="7612"/>
                  </a:cubicBezTo>
                  <a:lnTo>
                    <a:pt x="9163" y="7409"/>
                  </a:lnTo>
                  <a:lnTo>
                    <a:pt x="9164" y="7409"/>
                  </a:lnTo>
                  <a:lnTo>
                    <a:pt x="9182" y="7613"/>
                  </a:lnTo>
                  <a:cubicBezTo>
                    <a:pt x="9653" y="7628"/>
                    <a:pt x="10105" y="8185"/>
                    <a:pt x="10189" y="8855"/>
                  </a:cubicBezTo>
                  <a:cubicBezTo>
                    <a:pt x="10237" y="9239"/>
                    <a:pt x="10154" y="9595"/>
                    <a:pt x="9969" y="9809"/>
                  </a:cubicBezTo>
                  <a:cubicBezTo>
                    <a:pt x="9860" y="9935"/>
                    <a:pt x="9721" y="10002"/>
                    <a:pt x="9550" y="10001"/>
                  </a:cubicBezTo>
                  <a:lnTo>
                    <a:pt x="9549" y="10001"/>
                  </a:lnTo>
                  <a:cubicBezTo>
                    <a:pt x="9087" y="9988"/>
                    <a:pt x="8625" y="9409"/>
                    <a:pt x="8542" y="8739"/>
                  </a:cubicBezTo>
                  <a:moveTo>
                    <a:pt x="10838" y="11196"/>
                  </a:moveTo>
                  <a:cubicBezTo>
                    <a:pt x="10586" y="11009"/>
                    <a:pt x="10351" y="10732"/>
                    <a:pt x="10342" y="10647"/>
                  </a:cubicBezTo>
                  <a:cubicBezTo>
                    <a:pt x="10342" y="10499"/>
                    <a:pt x="10342" y="10431"/>
                    <a:pt x="10689" y="10148"/>
                  </a:cubicBezTo>
                  <a:cubicBezTo>
                    <a:pt x="11138" y="9780"/>
                    <a:pt x="11386" y="9296"/>
                    <a:pt x="11386" y="8784"/>
                  </a:cubicBezTo>
                  <a:cubicBezTo>
                    <a:pt x="11386" y="8342"/>
                    <a:pt x="11262" y="7947"/>
                    <a:pt x="11049" y="7660"/>
                  </a:cubicBezTo>
                  <a:lnTo>
                    <a:pt x="11238" y="7660"/>
                  </a:lnTo>
                  <a:lnTo>
                    <a:pt x="12276" y="6873"/>
                  </a:lnTo>
                  <a:lnTo>
                    <a:pt x="9463" y="6873"/>
                  </a:lnTo>
                  <a:cubicBezTo>
                    <a:pt x="8334" y="6873"/>
                    <a:pt x="7345" y="7760"/>
                    <a:pt x="7345" y="8769"/>
                  </a:cubicBezTo>
                  <a:cubicBezTo>
                    <a:pt x="7345" y="9812"/>
                    <a:pt x="8109" y="10605"/>
                    <a:pt x="9136" y="10648"/>
                  </a:cubicBezTo>
                  <a:cubicBezTo>
                    <a:pt x="9121" y="10722"/>
                    <a:pt x="9113" y="10795"/>
                    <a:pt x="9113" y="10867"/>
                  </a:cubicBezTo>
                  <a:cubicBezTo>
                    <a:pt x="9113" y="11018"/>
                    <a:pt x="9147" y="11162"/>
                    <a:pt x="9216" y="11300"/>
                  </a:cubicBezTo>
                  <a:cubicBezTo>
                    <a:pt x="7942" y="11309"/>
                    <a:pt x="6869" y="12161"/>
                    <a:pt x="6869" y="13167"/>
                  </a:cubicBezTo>
                  <a:cubicBezTo>
                    <a:pt x="6869" y="14071"/>
                    <a:pt x="7902" y="14727"/>
                    <a:pt x="9325" y="14727"/>
                  </a:cubicBezTo>
                  <a:cubicBezTo>
                    <a:pt x="10861" y="14727"/>
                    <a:pt x="11690" y="13766"/>
                    <a:pt x="11690" y="12860"/>
                  </a:cubicBezTo>
                  <a:cubicBezTo>
                    <a:pt x="11690" y="12108"/>
                    <a:pt x="11459" y="11656"/>
                    <a:pt x="10838" y="11196"/>
                  </a:cubicBezTo>
                </a:path>
              </a:pathLst>
            </a:custGeom>
            <a:grpFill/>
            <a:ln w="12700">
              <a:miter lim="400000"/>
            </a:ln>
          </p:spPr>
          <p:txBody>
            <a:bodyPr lIns="22860" rIns="22860" anchor="ctr"/>
            <a:lstStyle/>
            <a:p>
              <a:pPr defTabSz="228531">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50"/>
            </a:p>
          </p:txBody>
        </p:sp>
        <p:sp>
          <p:nvSpPr>
            <p:cNvPr id="7" name="Shape 1914"/>
            <p:cNvSpPr/>
            <p:nvPr/>
          </p:nvSpPr>
          <p:spPr>
            <a:xfrm>
              <a:off x="2544164" y="550124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8"/>
                    <a:pt x="14287" y="14727"/>
                    <a:pt x="13745" y="14727"/>
                  </a:cubicBezTo>
                  <a:lnTo>
                    <a:pt x="7855" y="14727"/>
                  </a:lnTo>
                  <a:cubicBezTo>
                    <a:pt x="7313" y="14727"/>
                    <a:pt x="6873" y="14288"/>
                    <a:pt x="6873" y="13745"/>
                  </a:cubicBezTo>
                  <a:lnTo>
                    <a:pt x="6873" y="10309"/>
                  </a:lnTo>
                  <a:lnTo>
                    <a:pt x="7904" y="10309"/>
                  </a:lnTo>
                  <a:cubicBezTo>
                    <a:pt x="7877" y="10470"/>
                    <a:pt x="7855" y="10632"/>
                    <a:pt x="7855" y="10800"/>
                  </a:cubicBezTo>
                  <a:cubicBezTo>
                    <a:pt x="7855" y="12427"/>
                    <a:pt x="9173" y="13745"/>
                    <a:pt x="10800" y="13745"/>
                  </a:cubicBezTo>
                  <a:cubicBezTo>
                    <a:pt x="12427"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grpFill/>
            <a:ln w="12700">
              <a:miter lim="400000"/>
            </a:ln>
          </p:spPr>
          <p:txBody>
            <a:bodyPr lIns="22860" rIns="22860" anchor="ctr"/>
            <a:lstStyle/>
            <a:p>
              <a:pPr defTabSz="228531">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50"/>
            </a:p>
          </p:txBody>
        </p:sp>
      </p:grpSp>
      <p:sp>
        <p:nvSpPr>
          <p:cNvPr id="8" name="Заголовок 30"/>
          <p:cNvSpPr txBox="1">
            <a:spLocks/>
          </p:cNvSpPr>
          <p:nvPr/>
        </p:nvSpPr>
        <p:spPr>
          <a:xfrm>
            <a:off x="3480959" y="2785169"/>
            <a:ext cx="5226162" cy="86297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d-ID" sz="6000" b="1" dirty="0">
                <a:solidFill>
                  <a:schemeClr val="bg1"/>
                </a:solidFill>
                <a:latin typeface="Montserrat SemiBold" panose="00000700000000000000" pitchFamily="50" charset="0"/>
              </a:rPr>
              <a:t>FOLLOW US</a:t>
            </a:r>
            <a:endParaRPr lang="en-US" sz="6000" b="1" dirty="0">
              <a:solidFill>
                <a:schemeClr val="bg1"/>
              </a:solidFill>
              <a:latin typeface="Montserrat SemiBold" panose="00000700000000000000" pitchFamily="50" charset="0"/>
            </a:endParaRPr>
          </a:p>
        </p:txBody>
      </p:sp>
    </p:spTree>
    <p:extLst>
      <p:ext uri="{BB962C8B-B14F-4D97-AF65-F5344CB8AC3E}">
        <p14:creationId xmlns:p14="http://schemas.microsoft.com/office/powerpoint/2010/main" val="3587450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BF9D1479-B565-4397-98CA-E622C1F3B38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2314" b="32314"/>
          <a:stretch>
            <a:fillRect/>
          </a:stretch>
        </p:blipFill>
        <p:spPr/>
      </p:pic>
      <p:sp>
        <p:nvSpPr>
          <p:cNvPr id="5" name="Rectangle 4"/>
          <p:cNvSpPr/>
          <p:nvPr/>
        </p:nvSpPr>
        <p:spPr>
          <a:xfrm>
            <a:off x="0" y="-7588"/>
            <a:ext cx="12192000" cy="2874963"/>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ectangle 5"/>
          <p:cNvSpPr/>
          <p:nvPr/>
        </p:nvSpPr>
        <p:spPr>
          <a:xfrm>
            <a:off x="4509331" y="923376"/>
            <a:ext cx="3173338" cy="707886"/>
          </a:xfrm>
          <a:prstGeom prst="rect">
            <a:avLst/>
          </a:prstGeom>
        </p:spPr>
        <p:txBody>
          <a:bodyPr wrap="square">
            <a:spAutoFit/>
          </a:bodyPr>
          <a:lstStyle/>
          <a:p>
            <a:pPr algn="ctr"/>
            <a:r>
              <a:rPr lang="id-ID" sz="4000" dirty="0">
                <a:solidFill>
                  <a:schemeClr val="bg1"/>
                </a:solidFill>
                <a:latin typeface="Montserrat ExtraBold" panose="00000900000000000000" pitchFamily="50" charset="0"/>
                <a:ea typeface="Lato" panose="020F0502020204030203" pitchFamily="34" charset="0"/>
                <a:cs typeface="Lato" panose="020F0502020204030203" pitchFamily="34" charset="0"/>
              </a:rPr>
              <a:t>WE ARE</a:t>
            </a:r>
          </a:p>
        </p:txBody>
      </p:sp>
      <p:sp>
        <p:nvSpPr>
          <p:cNvPr id="7" name="Rectangle 6"/>
          <p:cNvSpPr/>
          <p:nvPr/>
        </p:nvSpPr>
        <p:spPr>
          <a:xfrm>
            <a:off x="5665495" y="534101"/>
            <a:ext cx="861009" cy="923330"/>
          </a:xfrm>
          <a:prstGeom prst="rect">
            <a:avLst/>
          </a:prstGeom>
        </p:spPr>
        <p:txBody>
          <a:bodyPr wrap="square">
            <a:spAutoFit/>
          </a:bodyPr>
          <a:lstStyle/>
          <a:p>
            <a:pPr algn="ctr"/>
            <a:r>
              <a:rPr lang="id-ID" sz="5400" dirty="0">
                <a:solidFill>
                  <a:srgbClr val="FA06A9"/>
                </a:solidFill>
                <a:latin typeface="Special Valentine" pitchFamily="2" charset="0"/>
                <a:ea typeface="Lato" panose="020F0502020204030203" pitchFamily="34" charset="0"/>
                <a:cs typeface="Lato" panose="020F0502020204030203" pitchFamily="34" charset="0"/>
              </a:rPr>
              <a:t>Who</a:t>
            </a:r>
          </a:p>
        </p:txBody>
      </p:sp>
      <p:sp>
        <p:nvSpPr>
          <p:cNvPr id="25" name="Shape 4687"/>
          <p:cNvSpPr/>
          <p:nvPr/>
        </p:nvSpPr>
        <p:spPr>
          <a:xfrm>
            <a:off x="5782749" y="3796256"/>
            <a:ext cx="626500" cy="673368"/>
          </a:xfrm>
          <a:custGeom>
            <a:avLst/>
            <a:gdLst/>
            <a:ahLst/>
            <a:cxnLst/>
            <a:rect l="0" t="0" r="0" b="0"/>
            <a:pathLst>
              <a:path w="120000" h="120000" extrusionOk="0">
                <a:moveTo>
                  <a:pt x="101694" y="0"/>
                </a:moveTo>
                <a:lnTo>
                  <a:pt x="101694" y="0"/>
                </a:lnTo>
                <a:cubicBezTo>
                  <a:pt x="14847" y="0"/>
                  <a:pt x="14847" y="0"/>
                  <a:pt x="14847" y="0"/>
                </a:cubicBezTo>
                <a:cubicBezTo>
                  <a:pt x="5898" y="0"/>
                  <a:pt x="0" y="8328"/>
                  <a:pt x="0" y="16845"/>
                </a:cubicBezTo>
                <a:cubicBezTo>
                  <a:pt x="0" y="105993"/>
                  <a:pt x="0" y="105993"/>
                  <a:pt x="0" y="105993"/>
                </a:cubicBezTo>
                <a:cubicBezTo>
                  <a:pt x="0" y="114321"/>
                  <a:pt x="5898" y="119810"/>
                  <a:pt x="14847" y="119810"/>
                </a:cubicBezTo>
                <a:cubicBezTo>
                  <a:pt x="101694" y="119810"/>
                  <a:pt x="101694" y="119810"/>
                  <a:pt x="101694" y="119810"/>
                </a:cubicBezTo>
                <a:cubicBezTo>
                  <a:pt x="110847" y="119810"/>
                  <a:pt x="119796" y="114321"/>
                  <a:pt x="119796" y="105993"/>
                </a:cubicBezTo>
                <a:cubicBezTo>
                  <a:pt x="119796" y="16845"/>
                  <a:pt x="119796" y="16845"/>
                  <a:pt x="119796" y="16845"/>
                </a:cubicBezTo>
                <a:cubicBezTo>
                  <a:pt x="119796" y="8328"/>
                  <a:pt x="110847" y="0"/>
                  <a:pt x="101694" y="0"/>
                </a:cubicBezTo>
                <a:close/>
                <a:moveTo>
                  <a:pt x="110847" y="105993"/>
                </a:moveTo>
                <a:lnTo>
                  <a:pt x="110847" y="105993"/>
                </a:lnTo>
                <a:cubicBezTo>
                  <a:pt x="110847" y="108643"/>
                  <a:pt x="107796" y="111482"/>
                  <a:pt x="101694" y="111482"/>
                </a:cubicBezTo>
                <a:cubicBezTo>
                  <a:pt x="14847" y="111482"/>
                  <a:pt x="14847" y="111482"/>
                  <a:pt x="14847" y="111482"/>
                </a:cubicBezTo>
                <a:cubicBezTo>
                  <a:pt x="12000" y="111482"/>
                  <a:pt x="5898" y="108643"/>
                  <a:pt x="5898" y="105993"/>
                </a:cubicBezTo>
                <a:cubicBezTo>
                  <a:pt x="5898" y="97476"/>
                  <a:pt x="5898" y="97476"/>
                  <a:pt x="5898" y="97476"/>
                </a:cubicBezTo>
                <a:cubicBezTo>
                  <a:pt x="110847" y="97476"/>
                  <a:pt x="110847" y="97476"/>
                  <a:pt x="110847" y="97476"/>
                </a:cubicBezTo>
                <a:lnTo>
                  <a:pt x="110847" y="105993"/>
                </a:lnTo>
                <a:close/>
                <a:moveTo>
                  <a:pt x="110847" y="89148"/>
                </a:moveTo>
                <a:lnTo>
                  <a:pt x="110847" y="89148"/>
                </a:lnTo>
                <a:cubicBezTo>
                  <a:pt x="5898" y="89148"/>
                  <a:pt x="5898" y="89148"/>
                  <a:pt x="5898" y="89148"/>
                </a:cubicBezTo>
                <a:cubicBezTo>
                  <a:pt x="5898" y="16845"/>
                  <a:pt x="5898" y="16845"/>
                  <a:pt x="5898" y="16845"/>
                </a:cubicBezTo>
                <a:cubicBezTo>
                  <a:pt x="5898" y="11167"/>
                  <a:pt x="12000" y="8328"/>
                  <a:pt x="14847" y="8328"/>
                </a:cubicBezTo>
                <a:cubicBezTo>
                  <a:pt x="101694" y="8328"/>
                  <a:pt x="101694" y="8328"/>
                  <a:pt x="101694" y="8328"/>
                </a:cubicBezTo>
                <a:cubicBezTo>
                  <a:pt x="107796" y="8328"/>
                  <a:pt x="110847" y="11167"/>
                  <a:pt x="110847" y="16845"/>
                </a:cubicBezTo>
                <a:lnTo>
                  <a:pt x="110847" y="89148"/>
                </a:lnTo>
                <a:close/>
                <a:moveTo>
                  <a:pt x="74847" y="50157"/>
                </a:moveTo>
                <a:lnTo>
                  <a:pt x="74847" y="50157"/>
                </a:lnTo>
                <a:cubicBezTo>
                  <a:pt x="62847" y="64164"/>
                  <a:pt x="62847" y="64164"/>
                  <a:pt x="62847" y="64164"/>
                </a:cubicBezTo>
                <a:cubicBezTo>
                  <a:pt x="62847" y="19495"/>
                  <a:pt x="62847" y="19495"/>
                  <a:pt x="62847" y="19495"/>
                </a:cubicBezTo>
                <a:cubicBezTo>
                  <a:pt x="62847" y="16845"/>
                  <a:pt x="59796" y="16845"/>
                  <a:pt x="59796" y="16845"/>
                </a:cubicBezTo>
                <a:cubicBezTo>
                  <a:pt x="56949" y="16845"/>
                  <a:pt x="53898" y="16845"/>
                  <a:pt x="53898" y="19495"/>
                </a:cubicBezTo>
                <a:cubicBezTo>
                  <a:pt x="53898" y="64164"/>
                  <a:pt x="53898" y="64164"/>
                  <a:pt x="53898" y="64164"/>
                </a:cubicBezTo>
                <a:cubicBezTo>
                  <a:pt x="41898" y="50157"/>
                  <a:pt x="41898" y="50157"/>
                  <a:pt x="41898" y="50157"/>
                </a:cubicBezTo>
                <a:cubicBezTo>
                  <a:pt x="38847" y="50157"/>
                  <a:pt x="38847" y="50157"/>
                  <a:pt x="36000" y="50157"/>
                </a:cubicBezTo>
                <a:cubicBezTo>
                  <a:pt x="36000" y="52996"/>
                  <a:pt x="36000" y="52996"/>
                  <a:pt x="36000" y="55646"/>
                </a:cubicBezTo>
                <a:cubicBezTo>
                  <a:pt x="56949" y="77981"/>
                  <a:pt x="56949" y="77981"/>
                  <a:pt x="56949" y="77981"/>
                </a:cubicBezTo>
                <a:cubicBezTo>
                  <a:pt x="56949" y="77981"/>
                  <a:pt x="56949" y="77981"/>
                  <a:pt x="59796" y="77981"/>
                </a:cubicBezTo>
                <a:cubicBezTo>
                  <a:pt x="59796" y="77981"/>
                  <a:pt x="59796" y="77981"/>
                  <a:pt x="62847" y="77981"/>
                </a:cubicBezTo>
                <a:cubicBezTo>
                  <a:pt x="80949" y="55646"/>
                  <a:pt x="80949" y="55646"/>
                  <a:pt x="80949" y="55646"/>
                </a:cubicBezTo>
                <a:cubicBezTo>
                  <a:pt x="83796" y="52996"/>
                  <a:pt x="83796" y="52996"/>
                  <a:pt x="80949" y="50157"/>
                </a:cubicBezTo>
                <a:cubicBezTo>
                  <a:pt x="80949" y="50157"/>
                  <a:pt x="77694" y="50157"/>
                  <a:pt x="74847" y="50157"/>
                </a:cubicBezTo>
                <a:close/>
              </a:path>
            </a:pathLst>
          </a:custGeom>
          <a:gradFill>
            <a:gsLst>
              <a:gs pos="0">
                <a:srgbClr val="FA06A9"/>
              </a:gs>
              <a:gs pos="100000">
                <a:srgbClr val="030F83"/>
              </a:gs>
            </a:gsLst>
            <a:lin ang="5400000" scaled="1"/>
          </a:gra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6" name="Shape 4697"/>
          <p:cNvSpPr/>
          <p:nvPr/>
        </p:nvSpPr>
        <p:spPr>
          <a:xfrm>
            <a:off x="2696884" y="3884003"/>
            <a:ext cx="573394" cy="497868"/>
          </a:xfrm>
          <a:custGeom>
            <a:avLst/>
            <a:gdLst/>
            <a:ahLst/>
            <a:cxnLst/>
            <a:rect l="0" t="0" r="0" b="0"/>
            <a:pathLst>
              <a:path w="120000" h="120000" extrusionOk="0">
                <a:moveTo>
                  <a:pt x="3163" y="27045"/>
                </a:moveTo>
                <a:lnTo>
                  <a:pt x="3163" y="27045"/>
                </a:lnTo>
                <a:cubicBezTo>
                  <a:pt x="23276" y="27045"/>
                  <a:pt x="23276" y="27045"/>
                  <a:pt x="23276" y="27045"/>
                </a:cubicBezTo>
                <a:cubicBezTo>
                  <a:pt x="36610" y="50415"/>
                  <a:pt x="36610" y="50415"/>
                  <a:pt x="36610" y="50415"/>
                </a:cubicBezTo>
                <a:cubicBezTo>
                  <a:pt x="43163" y="42538"/>
                  <a:pt x="43163" y="42538"/>
                  <a:pt x="43163" y="42538"/>
                </a:cubicBezTo>
                <a:cubicBezTo>
                  <a:pt x="43163" y="42538"/>
                  <a:pt x="26440" y="19431"/>
                  <a:pt x="26440" y="15492"/>
                </a:cubicBezTo>
                <a:cubicBezTo>
                  <a:pt x="3163" y="15492"/>
                  <a:pt x="3163" y="15492"/>
                  <a:pt x="3163" y="15492"/>
                </a:cubicBezTo>
                <a:cubicBezTo>
                  <a:pt x="3163" y="15492"/>
                  <a:pt x="0" y="19431"/>
                  <a:pt x="0" y="23107"/>
                </a:cubicBezTo>
                <a:cubicBezTo>
                  <a:pt x="0" y="27045"/>
                  <a:pt x="3163" y="27045"/>
                  <a:pt x="3163" y="27045"/>
                </a:cubicBezTo>
                <a:close/>
                <a:moveTo>
                  <a:pt x="93107" y="27045"/>
                </a:moveTo>
                <a:lnTo>
                  <a:pt x="93107" y="27045"/>
                </a:lnTo>
                <a:cubicBezTo>
                  <a:pt x="93107" y="42538"/>
                  <a:pt x="93107" y="42538"/>
                  <a:pt x="93107" y="42538"/>
                </a:cubicBezTo>
                <a:lnTo>
                  <a:pt x="99661" y="42538"/>
                </a:lnTo>
                <a:cubicBezTo>
                  <a:pt x="119774" y="23107"/>
                  <a:pt x="119774" y="23107"/>
                  <a:pt x="119774" y="23107"/>
                </a:cubicBezTo>
                <a:lnTo>
                  <a:pt x="119774" y="19431"/>
                </a:lnTo>
                <a:cubicBezTo>
                  <a:pt x="99661" y="3938"/>
                  <a:pt x="99661" y="3938"/>
                  <a:pt x="99661" y="3938"/>
                </a:cubicBezTo>
                <a:cubicBezTo>
                  <a:pt x="99661" y="0"/>
                  <a:pt x="93107" y="0"/>
                  <a:pt x="93107" y="3938"/>
                </a:cubicBezTo>
                <a:cubicBezTo>
                  <a:pt x="93107" y="15492"/>
                  <a:pt x="93107" y="15492"/>
                  <a:pt x="93107" y="15492"/>
                </a:cubicBezTo>
                <a:cubicBezTo>
                  <a:pt x="69830" y="15492"/>
                  <a:pt x="69830" y="15492"/>
                  <a:pt x="69830" y="15492"/>
                </a:cubicBezTo>
                <a:cubicBezTo>
                  <a:pt x="23276" y="92691"/>
                  <a:pt x="23276" y="92691"/>
                  <a:pt x="23276" y="92691"/>
                </a:cubicBezTo>
                <a:cubicBezTo>
                  <a:pt x="3163" y="92691"/>
                  <a:pt x="3163" y="92691"/>
                  <a:pt x="3163" y="92691"/>
                </a:cubicBezTo>
                <a:cubicBezTo>
                  <a:pt x="3163" y="92691"/>
                  <a:pt x="0" y="96630"/>
                  <a:pt x="0" y="100568"/>
                </a:cubicBezTo>
                <a:lnTo>
                  <a:pt x="3163" y="104245"/>
                </a:lnTo>
                <a:cubicBezTo>
                  <a:pt x="26440" y="104245"/>
                  <a:pt x="26440" y="104245"/>
                  <a:pt x="26440" y="104245"/>
                </a:cubicBezTo>
                <a:cubicBezTo>
                  <a:pt x="76384" y="27045"/>
                  <a:pt x="76384" y="27045"/>
                  <a:pt x="76384" y="27045"/>
                </a:cubicBezTo>
                <a:lnTo>
                  <a:pt x="93107" y="27045"/>
                </a:lnTo>
                <a:close/>
                <a:moveTo>
                  <a:pt x="99661" y="81137"/>
                </a:moveTo>
                <a:lnTo>
                  <a:pt x="99661" y="81137"/>
                </a:lnTo>
                <a:cubicBezTo>
                  <a:pt x="99661" y="77199"/>
                  <a:pt x="93107" y="77199"/>
                  <a:pt x="93107" y="81137"/>
                </a:cubicBezTo>
                <a:cubicBezTo>
                  <a:pt x="93107" y="92691"/>
                  <a:pt x="93107" y="92691"/>
                  <a:pt x="93107" y="92691"/>
                </a:cubicBezTo>
                <a:cubicBezTo>
                  <a:pt x="76384" y="92691"/>
                  <a:pt x="76384" y="92691"/>
                  <a:pt x="76384" y="92691"/>
                </a:cubicBezTo>
                <a:cubicBezTo>
                  <a:pt x="59887" y="69584"/>
                  <a:pt x="59887" y="69584"/>
                  <a:pt x="59887" y="69584"/>
                </a:cubicBezTo>
                <a:cubicBezTo>
                  <a:pt x="53107" y="77199"/>
                  <a:pt x="53107" y="77199"/>
                  <a:pt x="53107" y="77199"/>
                </a:cubicBezTo>
                <a:cubicBezTo>
                  <a:pt x="69830" y="104245"/>
                  <a:pt x="69830" y="104245"/>
                  <a:pt x="69830" y="104245"/>
                </a:cubicBezTo>
                <a:cubicBezTo>
                  <a:pt x="93107" y="104245"/>
                  <a:pt x="93107" y="104245"/>
                  <a:pt x="93107" y="104245"/>
                </a:cubicBezTo>
                <a:cubicBezTo>
                  <a:pt x="93107" y="119737"/>
                  <a:pt x="93107" y="119737"/>
                  <a:pt x="93107" y="119737"/>
                </a:cubicBezTo>
                <a:lnTo>
                  <a:pt x="99661" y="119737"/>
                </a:lnTo>
                <a:cubicBezTo>
                  <a:pt x="119774" y="100568"/>
                  <a:pt x="119774" y="100568"/>
                  <a:pt x="119774" y="100568"/>
                </a:cubicBezTo>
                <a:lnTo>
                  <a:pt x="119774" y="96630"/>
                </a:lnTo>
                <a:lnTo>
                  <a:pt x="99661" y="81137"/>
                </a:lnTo>
                <a:close/>
              </a:path>
            </a:pathLst>
          </a:custGeom>
          <a:gradFill>
            <a:gsLst>
              <a:gs pos="0">
                <a:srgbClr val="FA06A9"/>
              </a:gs>
              <a:gs pos="100000">
                <a:srgbClr val="030F83"/>
              </a:gs>
            </a:gsLst>
            <a:lin ang="5400000" scaled="1"/>
          </a:gra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7" name="Shape 4738"/>
          <p:cNvSpPr/>
          <p:nvPr/>
        </p:nvSpPr>
        <p:spPr>
          <a:xfrm>
            <a:off x="9137789" y="3868904"/>
            <a:ext cx="543642" cy="528070"/>
          </a:xfrm>
          <a:custGeom>
            <a:avLst/>
            <a:gdLst/>
            <a:ahLst/>
            <a:cxnLst/>
            <a:rect l="0" t="0" r="0" b="0"/>
            <a:pathLst>
              <a:path w="120000" h="120000" extrusionOk="0">
                <a:moveTo>
                  <a:pt x="58485" y="17059"/>
                </a:moveTo>
                <a:lnTo>
                  <a:pt x="58485" y="17059"/>
                </a:lnTo>
                <a:cubicBezTo>
                  <a:pt x="44479" y="17059"/>
                  <a:pt x="33312" y="31405"/>
                  <a:pt x="33312" y="45557"/>
                </a:cubicBezTo>
                <a:cubicBezTo>
                  <a:pt x="33312" y="59903"/>
                  <a:pt x="44479" y="71147"/>
                  <a:pt x="58485" y="71147"/>
                </a:cubicBezTo>
                <a:cubicBezTo>
                  <a:pt x="72492" y="71147"/>
                  <a:pt x="86309" y="59903"/>
                  <a:pt x="86309" y="45557"/>
                </a:cubicBezTo>
                <a:cubicBezTo>
                  <a:pt x="86309" y="31405"/>
                  <a:pt x="72492" y="17059"/>
                  <a:pt x="58485" y="17059"/>
                </a:cubicBezTo>
                <a:close/>
                <a:moveTo>
                  <a:pt x="58485" y="62617"/>
                </a:moveTo>
                <a:lnTo>
                  <a:pt x="58485" y="62617"/>
                </a:lnTo>
                <a:cubicBezTo>
                  <a:pt x="50157" y="62617"/>
                  <a:pt x="41829" y="54087"/>
                  <a:pt x="41829" y="45557"/>
                </a:cubicBezTo>
                <a:cubicBezTo>
                  <a:pt x="41829" y="34119"/>
                  <a:pt x="50157" y="25589"/>
                  <a:pt x="58485" y="25589"/>
                </a:cubicBezTo>
                <a:cubicBezTo>
                  <a:pt x="69652" y="25589"/>
                  <a:pt x="77981" y="34119"/>
                  <a:pt x="77981" y="45557"/>
                </a:cubicBezTo>
                <a:cubicBezTo>
                  <a:pt x="77981" y="54087"/>
                  <a:pt x="69652" y="62617"/>
                  <a:pt x="58485" y="62617"/>
                </a:cubicBezTo>
                <a:close/>
                <a:moveTo>
                  <a:pt x="100315" y="65525"/>
                </a:moveTo>
                <a:lnTo>
                  <a:pt x="100315" y="65525"/>
                </a:lnTo>
                <a:cubicBezTo>
                  <a:pt x="102965" y="59903"/>
                  <a:pt x="105804" y="51179"/>
                  <a:pt x="105804" y="45557"/>
                </a:cubicBezTo>
                <a:cubicBezTo>
                  <a:pt x="105804" y="19967"/>
                  <a:pt x="83470" y="0"/>
                  <a:pt x="58485" y="0"/>
                </a:cubicBezTo>
                <a:cubicBezTo>
                  <a:pt x="33312" y="0"/>
                  <a:pt x="13817" y="19967"/>
                  <a:pt x="13817" y="45557"/>
                </a:cubicBezTo>
                <a:cubicBezTo>
                  <a:pt x="13817" y="51179"/>
                  <a:pt x="16656" y="59903"/>
                  <a:pt x="19495" y="65525"/>
                </a:cubicBezTo>
                <a:cubicBezTo>
                  <a:pt x="0" y="96930"/>
                  <a:pt x="0" y="96930"/>
                  <a:pt x="0" y="96930"/>
                </a:cubicBezTo>
                <a:cubicBezTo>
                  <a:pt x="0" y="96930"/>
                  <a:pt x="10977" y="99838"/>
                  <a:pt x="22145" y="102746"/>
                </a:cubicBezTo>
                <a:cubicBezTo>
                  <a:pt x="30662" y="111276"/>
                  <a:pt x="38990" y="119806"/>
                  <a:pt x="38990" y="119806"/>
                </a:cubicBezTo>
                <a:cubicBezTo>
                  <a:pt x="55646" y="91308"/>
                  <a:pt x="55646" y="91308"/>
                  <a:pt x="55646" y="91308"/>
                </a:cubicBezTo>
                <a:cubicBezTo>
                  <a:pt x="58485" y="91308"/>
                  <a:pt x="58485" y="91308"/>
                  <a:pt x="58485" y="91308"/>
                </a:cubicBezTo>
                <a:cubicBezTo>
                  <a:pt x="61324" y="91308"/>
                  <a:pt x="61324" y="91308"/>
                  <a:pt x="61324" y="91308"/>
                </a:cubicBezTo>
                <a:cubicBezTo>
                  <a:pt x="77981" y="119806"/>
                  <a:pt x="77981" y="119806"/>
                  <a:pt x="77981" y="119806"/>
                </a:cubicBezTo>
                <a:cubicBezTo>
                  <a:pt x="77981" y="119806"/>
                  <a:pt x="86309" y="111276"/>
                  <a:pt x="94637" y="102746"/>
                </a:cubicBezTo>
                <a:cubicBezTo>
                  <a:pt x="105804" y="99838"/>
                  <a:pt x="119810" y="96930"/>
                  <a:pt x="119810" y="96930"/>
                </a:cubicBezTo>
                <a:lnTo>
                  <a:pt x="100315" y="65525"/>
                </a:lnTo>
                <a:close/>
                <a:moveTo>
                  <a:pt x="38990" y="105460"/>
                </a:moveTo>
                <a:lnTo>
                  <a:pt x="38990" y="105460"/>
                </a:lnTo>
                <a:cubicBezTo>
                  <a:pt x="38990" y="105460"/>
                  <a:pt x="33312" y="102746"/>
                  <a:pt x="27823" y="96930"/>
                </a:cubicBezTo>
                <a:cubicBezTo>
                  <a:pt x="19495" y="94022"/>
                  <a:pt x="10977" y="91308"/>
                  <a:pt x="10977" y="91308"/>
                </a:cubicBezTo>
                <a:cubicBezTo>
                  <a:pt x="22145" y="74054"/>
                  <a:pt x="22145" y="74054"/>
                  <a:pt x="22145" y="74054"/>
                </a:cubicBezTo>
                <a:cubicBezTo>
                  <a:pt x="27823" y="79870"/>
                  <a:pt x="38990" y="88400"/>
                  <a:pt x="47318" y="88400"/>
                </a:cubicBezTo>
                <a:lnTo>
                  <a:pt x="38990" y="105460"/>
                </a:lnTo>
                <a:close/>
                <a:moveTo>
                  <a:pt x="58485" y="82584"/>
                </a:moveTo>
                <a:lnTo>
                  <a:pt x="58485" y="82584"/>
                </a:lnTo>
                <a:cubicBezTo>
                  <a:pt x="38990" y="82584"/>
                  <a:pt x="22145" y="65525"/>
                  <a:pt x="22145" y="45557"/>
                </a:cubicBezTo>
                <a:cubicBezTo>
                  <a:pt x="22145" y="22681"/>
                  <a:pt x="38990" y="5621"/>
                  <a:pt x="58485" y="5621"/>
                </a:cubicBezTo>
                <a:cubicBezTo>
                  <a:pt x="80630" y="5621"/>
                  <a:pt x="97476" y="22681"/>
                  <a:pt x="97476" y="45557"/>
                </a:cubicBezTo>
                <a:cubicBezTo>
                  <a:pt x="97476" y="65525"/>
                  <a:pt x="80630" y="82584"/>
                  <a:pt x="58485" y="82584"/>
                </a:cubicBezTo>
                <a:close/>
                <a:moveTo>
                  <a:pt x="91798" y="96930"/>
                </a:moveTo>
                <a:lnTo>
                  <a:pt x="91798" y="96930"/>
                </a:lnTo>
                <a:cubicBezTo>
                  <a:pt x="86309" y="102746"/>
                  <a:pt x="80630" y="105460"/>
                  <a:pt x="80630" y="105460"/>
                </a:cubicBezTo>
                <a:cubicBezTo>
                  <a:pt x="69652" y="88400"/>
                  <a:pt x="69652" y="88400"/>
                  <a:pt x="69652" y="88400"/>
                </a:cubicBezTo>
                <a:cubicBezTo>
                  <a:pt x="80630" y="88400"/>
                  <a:pt x="89148" y="79870"/>
                  <a:pt x="94637" y="74054"/>
                </a:cubicBezTo>
                <a:cubicBezTo>
                  <a:pt x="105804" y="91308"/>
                  <a:pt x="105804" y="91308"/>
                  <a:pt x="105804" y="91308"/>
                </a:cubicBezTo>
                <a:cubicBezTo>
                  <a:pt x="105804" y="91308"/>
                  <a:pt x="100315" y="94022"/>
                  <a:pt x="91798" y="96930"/>
                </a:cubicBezTo>
                <a:close/>
              </a:path>
            </a:pathLst>
          </a:custGeom>
          <a:gradFill>
            <a:gsLst>
              <a:gs pos="0">
                <a:srgbClr val="FA06A9"/>
              </a:gs>
              <a:gs pos="100000">
                <a:srgbClr val="030F83"/>
              </a:gs>
            </a:gsLst>
            <a:lin ang="5400000" scaled="1"/>
          </a:gra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2" name="Rectangle 31"/>
          <p:cNvSpPr/>
          <p:nvPr/>
        </p:nvSpPr>
        <p:spPr>
          <a:xfrm>
            <a:off x="2304086" y="4878020"/>
            <a:ext cx="1332434" cy="261610"/>
          </a:xfrm>
          <a:prstGeom prst="rect">
            <a:avLst/>
          </a:prstGeom>
        </p:spPr>
        <p:txBody>
          <a:bodyPr wrap="square">
            <a:spAutoFit/>
          </a:bodyPr>
          <a:lstStyle/>
          <a:p>
            <a:pPr algn="ctr"/>
            <a:r>
              <a:rPr lang="id-ID" sz="1100" dirty="0">
                <a:solidFill>
                  <a:schemeClr val="bg2">
                    <a:lumMod val="10000"/>
                  </a:schemeClr>
                </a:solidFill>
                <a:latin typeface="Montserrat" panose="00000500000000000000" pitchFamily="50" charset="0"/>
                <a:ea typeface="Lato" panose="020F0502020204030203" pitchFamily="34" charset="0"/>
                <a:cs typeface="Lato" panose="020F0502020204030203" pitchFamily="34" charset="0"/>
              </a:rPr>
              <a:t>SUBTITLE HERE</a:t>
            </a:r>
          </a:p>
        </p:txBody>
      </p:sp>
      <p:sp>
        <p:nvSpPr>
          <p:cNvPr id="33" name="Rectangle 32"/>
          <p:cNvSpPr/>
          <p:nvPr/>
        </p:nvSpPr>
        <p:spPr>
          <a:xfrm>
            <a:off x="5429782" y="4933991"/>
            <a:ext cx="1332434" cy="261610"/>
          </a:xfrm>
          <a:prstGeom prst="rect">
            <a:avLst/>
          </a:prstGeom>
        </p:spPr>
        <p:txBody>
          <a:bodyPr wrap="square">
            <a:spAutoFit/>
          </a:bodyPr>
          <a:lstStyle/>
          <a:p>
            <a:pPr algn="ctr"/>
            <a:r>
              <a:rPr lang="id-ID" sz="1100" dirty="0">
                <a:solidFill>
                  <a:schemeClr val="bg2">
                    <a:lumMod val="10000"/>
                  </a:schemeClr>
                </a:solidFill>
                <a:latin typeface="Montserrat" panose="00000500000000000000" pitchFamily="50" charset="0"/>
                <a:ea typeface="Lato" panose="020F0502020204030203" pitchFamily="34" charset="0"/>
                <a:cs typeface="Lato" panose="020F0502020204030203" pitchFamily="34" charset="0"/>
              </a:rPr>
              <a:t>SUBTITLE HERE</a:t>
            </a:r>
          </a:p>
        </p:txBody>
      </p:sp>
      <p:sp>
        <p:nvSpPr>
          <p:cNvPr id="34" name="Rectangle 33"/>
          <p:cNvSpPr/>
          <p:nvPr/>
        </p:nvSpPr>
        <p:spPr>
          <a:xfrm>
            <a:off x="8743393" y="4878020"/>
            <a:ext cx="1332434" cy="261610"/>
          </a:xfrm>
          <a:prstGeom prst="rect">
            <a:avLst/>
          </a:prstGeom>
        </p:spPr>
        <p:txBody>
          <a:bodyPr wrap="square">
            <a:spAutoFit/>
          </a:bodyPr>
          <a:lstStyle/>
          <a:p>
            <a:pPr algn="ctr"/>
            <a:r>
              <a:rPr lang="id-ID" sz="1100" dirty="0">
                <a:solidFill>
                  <a:schemeClr val="bg2">
                    <a:lumMod val="10000"/>
                  </a:schemeClr>
                </a:solidFill>
                <a:latin typeface="Montserrat" panose="00000500000000000000" pitchFamily="50" charset="0"/>
                <a:ea typeface="Lato" panose="020F0502020204030203" pitchFamily="34" charset="0"/>
                <a:cs typeface="Lato" panose="020F0502020204030203" pitchFamily="34" charset="0"/>
              </a:rPr>
              <a:t>SUBTITLE HERE</a:t>
            </a:r>
          </a:p>
        </p:txBody>
      </p:sp>
      <p:sp>
        <p:nvSpPr>
          <p:cNvPr id="37" name="Rectangle 36"/>
          <p:cNvSpPr/>
          <p:nvPr/>
        </p:nvSpPr>
        <p:spPr>
          <a:xfrm>
            <a:off x="1650617" y="5195604"/>
            <a:ext cx="2639372" cy="715581"/>
          </a:xfrm>
          <a:prstGeom prst="rect">
            <a:avLst/>
          </a:prstGeom>
        </p:spPr>
        <p:txBody>
          <a:bodyPr wrap="square">
            <a:spAutoFit/>
          </a:bodyPr>
          <a:lstStyle/>
          <a:p>
            <a:pPr algn="ctr">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8" name="Rectangle 37"/>
          <p:cNvSpPr/>
          <p:nvPr/>
        </p:nvSpPr>
        <p:spPr>
          <a:xfrm>
            <a:off x="8089924" y="5195603"/>
            <a:ext cx="2639372" cy="715581"/>
          </a:xfrm>
          <a:prstGeom prst="rect">
            <a:avLst/>
          </a:prstGeom>
        </p:spPr>
        <p:txBody>
          <a:bodyPr wrap="square">
            <a:spAutoFit/>
          </a:bodyPr>
          <a:lstStyle/>
          <a:p>
            <a:pPr algn="ctr">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9" name="Rectangle 38"/>
          <p:cNvSpPr/>
          <p:nvPr/>
        </p:nvSpPr>
        <p:spPr>
          <a:xfrm>
            <a:off x="4776313" y="5195602"/>
            <a:ext cx="2639372" cy="715581"/>
          </a:xfrm>
          <a:prstGeom prst="rect">
            <a:avLst/>
          </a:prstGeom>
        </p:spPr>
        <p:txBody>
          <a:bodyPr wrap="square">
            <a:spAutoFit/>
          </a:bodyPr>
          <a:lstStyle/>
          <a:p>
            <a:pPr algn="ctr">
              <a:lnSpc>
                <a:spcPct val="150000"/>
              </a:lnSpc>
            </a:pP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9" name="Rectangle 18"/>
          <p:cNvSpPr/>
          <p:nvPr/>
        </p:nvSpPr>
        <p:spPr>
          <a:xfrm>
            <a:off x="3954324" y="1457431"/>
            <a:ext cx="4283350" cy="272703"/>
          </a:xfrm>
          <a:prstGeom prst="rect">
            <a:avLst/>
          </a:prstGeom>
        </p:spPr>
        <p:txBody>
          <a:bodyPr wrap="square">
            <a:spAutoFit/>
          </a:bodyPr>
          <a:lstStyle/>
          <a:p>
            <a:pPr algn="ctr">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6154968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4325" y="1396898"/>
            <a:ext cx="4283350" cy="272703"/>
          </a:xfrm>
          <a:prstGeom prst="rect">
            <a:avLst/>
          </a:prstGeom>
        </p:spPr>
        <p:txBody>
          <a:bodyPr wrap="square">
            <a:spAutoFit/>
          </a:bodyPr>
          <a:lstStyle/>
          <a:p>
            <a:pPr algn="ctr">
              <a:lnSpc>
                <a:spcPct val="150000"/>
              </a:lnSpc>
            </a:pPr>
            <a:r>
              <a:rPr lang="id-ID" sz="900" i="0" dirty="0">
                <a:effectLst/>
                <a:latin typeface="Lato" panose="020F0502020204030203" pitchFamily="34" charset="0"/>
                <a:ea typeface="Lato" panose="020F0502020204030203" pitchFamily="34" charset="0"/>
                <a:cs typeface="Lato" panose="020F0502020204030203" pitchFamily="34" charset="0"/>
              </a:rPr>
              <a:t>Lorem ipsum dolor sit ametacus nulla ac netus nibh aliquet porttitor ligula justo</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7167220" y="2212528"/>
            <a:ext cx="1528730" cy="338554"/>
          </a:xfrm>
          <a:prstGeom prst="rect">
            <a:avLst/>
          </a:prstGeom>
        </p:spPr>
        <p:txBody>
          <a:bodyPr wrap="square">
            <a:spAutoFit/>
          </a:bodyPr>
          <a:lstStyle/>
          <a:p>
            <a:r>
              <a:rPr lang="id-ID" sz="1600" b="1" dirty="0">
                <a:latin typeface="Montserrat" panose="00000500000000000000" pitchFamily="50" charset="0"/>
                <a:ea typeface="Lato" panose="020F0502020204030203" pitchFamily="34" charset="0"/>
                <a:cs typeface="Lato" panose="020F0502020204030203" pitchFamily="34" charset="0"/>
              </a:rPr>
              <a:t>MORE INFO</a:t>
            </a:r>
          </a:p>
        </p:txBody>
      </p:sp>
      <p:sp>
        <p:nvSpPr>
          <p:cNvPr id="11" name="Shape 4988"/>
          <p:cNvSpPr/>
          <p:nvPr/>
        </p:nvSpPr>
        <p:spPr>
          <a:xfrm>
            <a:off x="7172456" y="3009827"/>
            <a:ext cx="291682" cy="287496"/>
          </a:xfrm>
          <a:custGeom>
            <a:avLst/>
            <a:gdLst/>
            <a:ahLst/>
            <a:cxnLst/>
            <a:rect l="0" t="0" r="0" b="0"/>
            <a:pathLst>
              <a:path w="120000" h="120000" extrusionOk="0">
                <a:moveTo>
                  <a:pt x="105647" y="48605"/>
                </a:moveTo>
                <a:lnTo>
                  <a:pt x="105647" y="48605"/>
                </a:lnTo>
                <a:cubicBezTo>
                  <a:pt x="104252" y="50016"/>
                  <a:pt x="104252" y="58487"/>
                  <a:pt x="114219" y="64134"/>
                </a:cubicBezTo>
                <a:cubicBezTo>
                  <a:pt x="114219" y="64134"/>
                  <a:pt x="100066" y="66957"/>
                  <a:pt x="90299" y="54252"/>
                </a:cubicBezTo>
                <a:cubicBezTo>
                  <a:pt x="87308" y="54252"/>
                  <a:pt x="84518" y="55663"/>
                  <a:pt x="81727" y="55663"/>
                </a:cubicBezTo>
                <a:cubicBezTo>
                  <a:pt x="60598" y="55663"/>
                  <a:pt x="47840" y="42756"/>
                  <a:pt x="47840" y="27226"/>
                </a:cubicBezTo>
                <a:cubicBezTo>
                  <a:pt x="47840" y="12907"/>
                  <a:pt x="60598" y="0"/>
                  <a:pt x="81727" y="0"/>
                </a:cubicBezTo>
                <a:cubicBezTo>
                  <a:pt x="102857" y="0"/>
                  <a:pt x="119800" y="12907"/>
                  <a:pt x="119800" y="27226"/>
                </a:cubicBezTo>
                <a:cubicBezTo>
                  <a:pt x="119800" y="35697"/>
                  <a:pt x="114219" y="44168"/>
                  <a:pt x="105647" y="48605"/>
                </a:cubicBezTo>
                <a:close/>
                <a:moveTo>
                  <a:pt x="40863" y="30050"/>
                </a:moveTo>
                <a:lnTo>
                  <a:pt x="40863" y="30050"/>
                </a:lnTo>
                <a:cubicBezTo>
                  <a:pt x="42259" y="46991"/>
                  <a:pt x="56411" y="61310"/>
                  <a:pt x="78936" y="62722"/>
                </a:cubicBezTo>
                <a:cubicBezTo>
                  <a:pt x="81727" y="62722"/>
                  <a:pt x="84518" y="62722"/>
                  <a:pt x="87308" y="61310"/>
                </a:cubicBezTo>
                <a:lnTo>
                  <a:pt x="87308" y="61310"/>
                </a:lnTo>
                <a:lnTo>
                  <a:pt x="87308" y="61310"/>
                </a:lnTo>
                <a:cubicBezTo>
                  <a:pt x="94485" y="68369"/>
                  <a:pt x="102857" y="69983"/>
                  <a:pt x="107043" y="69983"/>
                </a:cubicBezTo>
                <a:cubicBezTo>
                  <a:pt x="102857" y="88537"/>
                  <a:pt x="84518" y="102655"/>
                  <a:pt x="56411" y="102655"/>
                </a:cubicBezTo>
                <a:cubicBezTo>
                  <a:pt x="53621" y="102655"/>
                  <a:pt x="49435" y="101243"/>
                  <a:pt x="45049" y="99831"/>
                </a:cubicBezTo>
                <a:cubicBezTo>
                  <a:pt x="31096" y="119798"/>
                  <a:pt x="7176" y="115563"/>
                  <a:pt x="7176" y="115563"/>
                </a:cubicBezTo>
                <a:cubicBezTo>
                  <a:pt x="23920" y="108302"/>
                  <a:pt x="23920" y="94184"/>
                  <a:pt x="19734" y="92773"/>
                </a:cubicBezTo>
                <a:cubicBezTo>
                  <a:pt x="7176" y="85512"/>
                  <a:pt x="0" y="72806"/>
                  <a:pt x="0" y="59899"/>
                </a:cubicBezTo>
                <a:cubicBezTo>
                  <a:pt x="0" y="39932"/>
                  <a:pt x="18338" y="22789"/>
                  <a:pt x="43654" y="18554"/>
                </a:cubicBezTo>
                <a:cubicBezTo>
                  <a:pt x="42259" y="22789"/>
                  <a:pt x="40863" y="25815"/>
                  <a:pt x="40863" y="30050"/>
                </a:cubicBezTo>
                <a:close/>
              </a:path>
            </a:pathLst>
          </a:custGeom>
          <a:solidFill>
            <a:schemeClr val="tx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 name="Shape 5020"/>
          <p:cNvSpPr/>
          <p:nvPr/>
        </p:nvSpPr>
        <p:spPr>
          <a:xfrm>
            <a:off x="7180333" y="3430201"/>
            <a:ext cx="291682" cy="238516"/>
          </a:xfrm>
          <a:custGeom>
            <a:avLst/>
            <a:gdLst/>
            <a:ahLst/>
            <a:cxnLst/>
            <a:rect l="0" t="0" r="0" b="0"/>
            <a:pathLst>
              <a:path w="120000" h="120000" extrusionOk="0">
                <a:moveTo>
                  <a:pt x="81727" y="0"/>
                </a:moveTo>
                <a:lnTo>
                  <a:pt x="81727" y="0"/>
                </a:lnTo>
                <a:cubicBezTo>
                  <a:pt x="91495" y="0"/>
                  <a:pt x="95880" y="5322"/>
                  <a:pt x="101461" y="10403"/>
                </a:cubicBezTo>
                <a:cubicBezTo>
                  <a:pt x="105647" y="10403"/>
                  <a:pt x="111229" y="7016"/>
                  <a:pt x="114019" y="5322"/>
                </a:cubicBezTo>
                <a:cubicBezTo>
                  <a:pt x="115614" y="3629"/>
                  <a:pt x="115614" y="3629"/>
                  <a:pt x="117009" y="3629"/>
                </a:cubicBezTo>
                <a:cubicBezTo>
                  <a:pt x="115614" y="8709"/>
                  <a:pt x="112624" y="13790"/>
                  <a:pt x="108438" y="17177"/>
                </a:cubicBezTo>
                <a:cubicBezTo>
                  <a:pt x="108438" y="17177"/>
                  <a:pt x="107043" y="18870"/>
                  <a:pt x="105647" y="18870"/>
                </a:cubicBezTo>
                <a:lnTo>
                  <a:pt x="105647" y="18870"/>
                </a:lnTo>
                <a:cubicBezTo>
                  <a:pt x="111229" y="18870"/>
                  <a:pt x="115614" y="15483"/>
                  <a:pt x="119800" y="15483"/>
                </a:cubicBezTo>
                <a:lnTo>
                  <a:pt x="119800" y="15483"/>
                </a:lnTo>
                <a:cubicBezTo>
                  <a:pt x="118405" y="18870"/>
                  <a:pt x="115614" y="23951"/>
                  <a:pt x="111229" y="25645"/>
                </a:cubicBezTo>
                <a:cubicBezTo>
                  <a:pt x="109833" y="27338"/>
                  <a:pt x="109833" y="29274"/>
                  <a:pt x="108438" y="30967"/>
                </a:cubicBezTo>
                <a:cubicBezTo>
                  <a:pt x="108438" y="37741"/>
                  <a:pt x="108438" y="42822"/>
                  <a:pt x="107043" y="49596"/>
                </a:cubicBezTo>
                <a:cubicBezTo>
                  <a:pt x="100066" y="82258"/>
                  <a:pt x="84518" y="106209"/>
                  <a:pt x="59202" y="116370"/>
                </a:cubicBezTo>
                <a:cubicBezTo>
                  <a:pt x="49235" y="119758"/>
                  <a:pt x="33887" y="119758"/>
                  <a:pt x="23920" y="118064"/>
                </a:cubicBezTo>
                <a:cubicBezTo>
                  <a:pt x="18338" y="116370"/>
                  <a:pt x="14152" y="114677"/>
                  <a:pt x="8372" y="111290"/>
                </a:cubicBezTo>
                <a:cubicBezTo>
                  <a:pt x="6976" y="109596"/>
                  <a:pt x="4186" y="109596"/>
                  <a:pt x="2790" y="107903"/>
                </a:cubicBezTo>
                <a:cubicBezTo>
                  <a:pt x="1395" y="106209"/>
                  <a:pt x="1395" y="106209"/>
                  <a:pt x="0" y="106209"/>
                </a:cubicBezTo>
                <a:cubicBezTo>
                  <a:pt x="2790" y="106209"/>
                  <a:pt x="5581" y="106209"/>
                  <a:pt x="8372" y="106209"/>
                </a:cubicBezTo>
                <a:cubicBezTo>
                  <a:pt x="9966" y="106209"/>
                  <a:pt x="12757" y="106209"/>
                  <a:pt x="15548" y="104516"/>
                </a:cubicBezTo>
                <a:cubicBezTo>
                  <a:pt x="21129" y="102580"/>
                  <a:pt x="25315" y="100887"/>
                  <a:pt x="29501" y="99193"/>
                </a:cubicBezTo>
                <a:cubicBezTo>
                  <a:pt x="32491" y="97500"/>
                  <a:pt x="35282" y="95806"/>
                  <a:pt x="36677" y="92419"/>
                </a:cubicBezTo>
                <a:cubicBezTo>
                  <a:pt x="33887" y="92419"/>
                  <a:pt x="31096" y="92419"/>
                  <a:pt x="29501" y="92419"/>
                </a:cubicBezTo>
                <a:cubicBezTo>
                  <a:pt x="21129" y="89032"/>
                  <a:pt x="16943" y="82258"/>
                  <a:pt x="14152" y="71854"/>
                </a:cubicBezTo>
                <a:cubicBezTo>
                  <a:pt x="15548" y="73548"/>
                  <a:pt x="22524" y="73548"/>
                  <a:pt x="23920" y="71854"/>
                </a:cubicBezTo>
                <a:cubicBezTo>
                  <a:pt x="21129" y="71854"/>
                  <a:pt x="18338" y="70161"/>
                  <a:pt x="16943" y="68467"/>
                </a:cubicBezTo>
                <a:cubicBezTo>
                  <a:pt x="9966" y="63387"/>
                  <a:pt x="4186" y="54919"/>
                  <a:pt x="4186" y="42822"/>
                </a:cubicBezTo>
                <a:cubicBezTo>
                  <a:pt x="5581" y="42822"/>
                  <a:pt x="6976" y="42822"/>
                  <a:pt x="6976" y="44516"/>
                </a:cubicBezTo>
                <a:cubicBezTo>
                  <a:pt x="8372" y="44516"/>
                  <a:pt x="9966" y="44516"/>
                  <a:pt x="12757" y="46209"/>
                </a:cubicBezTo>
                <a:lnTo>
                  <a:pt x="15548" y="46209"/>
                </a:lnTo>
                <a:lnTo>
                  <a:pt x="15548" y="46209"/>
                </a:lnTo>
                <a:cubicBezTo>
                  <a:pt x="14152" y="44516"/>
                  <a:pt x="12757" y="42822"/>
                  <a:pt x="11362" y="41129"/>
                </a:cubicBezTo>
                <a:cubicBezTo>
                  <a:pt x="6976" y="34354"/>
                  <a:pt x="2790" y="25645"/>
                  <a:pt x="5581" y="13790"/>
                </a:cubicBezTo>
                <a:cubicBezTo>
                  <a:pt x="5581" y="10403"/>
                  <a:pt x="6976" y="8709"/>
                  <a:pt x="8372" y="7016"/>
                </a:cubicBezTo>
                <a:lnTo>
                  <a:pt x="8372" y="7016"/>
                </a:lnTo>
                <a:cubicBezTo>
                  <a:pt x="8372" y="7016"/>
                  <a:pt x="9966" y="8709"/>
                  <a:pt x="11362" y="8709"/>
                </a:cubicBezTo>
                <a:cubicBezTo>
                  <a:pt x="12757" y="12096"/>
                  <a:pt x="15548" y="15483"/>
                  <a:pt x="18338" y="17177"/>
                </a:cubicBezTo>
                <a:cubicBezTo>
                  <a:pt x="26710" y="25645"/>
                  <a:pt x="35282" y="30967"/>
                  <a:pt x="47840" y="36048"/>
                </a:cubicBezTo>
                <a:cubicBezTo>
                  <a:pt x="52026" y="36048"/>
                  <a:pt x="55016" y="37741"/>
                  <a:pt x="59202" y="37741"/>
                </a:cubicBezTo>
                <a:cubicBezTo>
                  <a:pt x="57807" y="32661"/>
                  <a:pt x="57807" y="27338"/>
                  <a:pt x="59202" y="23951"/>
                </a:cubicBezTo>
                <a:cubicBezTo>
                  <a:pt x="61993" y="13790"/>
                  <a:pt x="66179" y="7016"/>
                  <a:pt x="73355" y="3629"/>
                </a:cubicBezTo>
                <a:cubicBezTo>
                  <a:pt x="74750" y="1935"/>
                  <a:pt x="77541" y="1935"/>
                  <a:pt x="78936" y="1935"/>
                </a:cubicBezTo>
                <a:cubicBezTo>
                  <a:pt x="80332" y="1935"/>
                  <a:pt x="80332" y="0"/>
                  <a:pt x="81727" y="0"/>
                </a:cubicBezTo>
              </a:path>
            </a:pathLst>
          </a:custGeom>
          <a:solidFill>
            <a:schemeClr val="tx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 name="Shape 4867"/>
          <p:cNvSpPr/>
          <p:nvPr/>
        </p:nvSpPr>
        <p:spPr>
          <a:xfrm>
            <a:off x="7167220" y="4176442"/>
            <a:ext cx="295456" cy="297691"/>
          </a:xfrm>
          <a:custGeom>
            <a:avLst/>
            <a:gdLst/>
            <a:ahLst/>
            <a:cxnLst/>
            <a:rect l="0" t="0" r="0" b="0"/>
            <a:pathLst>
              <a:path w="120000" h="120000" extrusionOk="0">
                <a:moveTo>
                  <a:pt x="59202" y="119802"/>
                </a:moveTo>
                <a:lnTo>
                  <a:pt x="59202" y="119802"/>
                </a:lnTo>
                <a:cubicBezTo>
                  <a:pt x="26710" y="119802"/>
                  <a:pt x="0" y="93399"/>
                  <a:pt x="0" y="59901"/>
                </a:cubicBezTo>
                <a:cubicBezTo>
                  <a:pt x="0" y="26403"/>
                  <a:pt x="26710" y="0"/>
                  <a:pt x="59202" y="0"/>
                </a:cubicBezTo>
                <a:cubicBezTo>
                  <a:pt x="92890" y="0"/>
                  <a:pt x="119800" y="26403"/>
                  <a:pt x="119800" y="59901"/>
                </a:cubicBezTo>
                <a:cubicBezTo>
                  <a:pt x="119800" y="93399"/>
                  <a:pt x="92890" y="119802"/>
                  <a:pt x="59202" y="119802"/>
                </a:cubicBezTo>
                <a:close/>
                <a:moveTo>
                  <a:pt x="92890" y="25024"/>
                </a:moveTo>
                <a:lnTo>
                  <a:pt x="92890" y="25024"/>
                </a:lnTo>
                <a:cubicBezTo>
                  <a:pt x="92890" y="25024"/>
                  <a:pt x="92890" y="25024"/>
                  <a:pt x="92890" y="23645"/>
                </a:cubicBezTo>
                <a:lnTo>
                  <a:pt x="91495" y="23645"/>
                </a:lnTo>
                <a:cubicBezTo>
                  <a:pt x="91495" y="23645"/>
                  <a:pt x="91495" y="23645"/>
                  <a:pt x="91495" y="25024"/>
                </a:cubicBezTo>
                <a:cubicBezTo>
                  <a:pt x="91495" y="25024"/>
                  <a:pt x="91495" y="25024"/>
                  <a:pt x="92890" y="25024"/>
                </a:cubicBezTo>
                <a:cubicBezTo>
                  <a:pt x="92890" y="26403"/>
                  <a:pt x="92890" y="26403"/>
                  <a:pt x="91495" y="26403"/>
                </a:cubicBezTo>
                <a:cubicBezTo>
                  <a:pt x="91495" y="27783"/>
                  <a:pt x="91495" y="27783"/>
                  <a:pt x="91495" y="27783"/>
                </a:cubicBezTo>
                <a:lnTo>
                  <a:pt x="90099" y="27783"/>
                </a:lnTo>
                <a:cubicBezTo>
                  <a:pt x="90099" y="27783"/>
                  <a:pt x="90099" y="27783"/>
                  <a:pt x="91495" y="27783"/>
                </a:cubicBezTo>
                <a:cubicBezTo>
                  <a:pt x="91495" y="27783"/>
                  <a:pt x="91495" y="27783"/>
                  <a:pt x="92890" y="27783"/>
                </a:cubicBezTo>
                <a:cubicBezTo>
                  <a:pt x="92890" y="26403"/>
                  <a:pt x="92890" y="26403"/>
                  <a:pt x="92890" y="26403"/>
                </a:cubicBezTo>
                <a:cubicBezTo>
                  <a:pt x="92890" y="25024"/>
                  <a:pt x="92890" y="25024"/>
                  <a:pt x="94485" y="25024"/>
                </a:cubicBezTo>
                <a:lnTo>
                  <a:pt x="92890" y="25024"/>
                </a:lnTo>
                <a:close/>
                <a:moveTo>
                  <a:pt x="94485" y="26403"/>
                </a:moveTo>
                <a:lnTo>
                  <a:pt x="94485" y="26403"/>
                </a:lnTo>
                <a:close/>
                <a:moveTo>
                  <a:pt x="108438" y="66798"/>
                </a:moveTo>
                <a:lnTo>
                  <a:pt x="108438" y="66798"/>
                </a:lnTo>
                <a:cubicBezTo>
                  <a:pt x="108438" y="65418"/>
                  <a:pt x="108438" y="64039"/>
                  <a:pt x="108438" y="64039"/>
                </a:cubicBezTo>
                <a:cubicBezTo>
                  <a:pt x="108438" y="62660"/>
                  <a:pt x="108438" y="64039"/>
                  <a:pt x="107043" y="64039"/>
                </a:cubicBezTo>
                <a:cubicBezTo>
                  <a:pt x="107043" y="62660"/>
                  <a:pt x="107043" y="62660"/>
                  <a:pt x="107043" y="62660"/>
                </a:cubicBezTo>
                <a:cubicBezTo>
                  <a:pt x="107043" y="62660"/>
                  <a:pt x="107043" y="62660"/>
                  <a:pt x="107043" y="64039"/>
                </a:cubicBezTo>
                <a:cubicBezTo>
                  <a:pt x="107043" y="64039"/>
                  <a:pt x="105647" y="65418"/>
                  <a:pt x="107043" y="65418"/>
                </a:cubicBezTo>
                <a:cubicBezTo>
                  <a:pt x="107043" y="66798"/>
                  <a:pt x="107043" y="66798"/>
                  <a:pt x="108438" y="66798"/>
                </a:cubicBezTo>
                <a:close/>
                <a:moveTo>
                  <a:pt x="12757" y="71133"/>
                </a:moveTo>
                <a:lnTo>
                  <a:pt x="12757" y="71133"/>
                </a:lnTo>
                <a:cubicBezTo>
                  <a:pt x="14152" y="71133"/>
                  <a:pt x="14152" y="71133"/>
                  <a:pt x="14152" y="71133"/>
                </a:cubicBezTo>
                <a:cubicBezTo>
                  <a:pt x="14152" y="69753"/>
                  <a:pt x="14152" y="69753"/>
                  <a:pt x="14152" y="69753"/>
                </a:cubicBezTo>
                <a:cubicBezTo>
                  <a:pt x="14152" y="69753"/>
                  <a:pt x="14152" y="69753"/>
                  <a:pt x="12757" y="69753"/>
                </a:cubicBezTo>
                <a:lnTo>
                  <a:pt x="12757" y="71133"/>
                </a:lnTo>
                <a:cubicBezTo>
                  <a:pt x="12757" y="69753"/>
                  <a:pt x="12757" y="69753"/>
                  <a:pt x="12757" y="69753"/>
                </a:cubicBezTo>
                <a:cubicBezTo>
                  <a:pt x="12757" y="69753"/>
                  <a:pt x="12757" y="69753"/>
                  <a:pt x="11362" y="69753"/>
                </a:cubicBezTo>
                <a:cubicBezTo>
                  <a:pt x="12757" y="71133"/>
                  <a:pt x="12757" y="71133"/>
                  <a:pt x="12757" y="71133"/>
                </a:cubicBezTo>
                <a:close/>
                <a:moveTo>
                  <a:pt x="14152" y="53004"/>
                </a:moveTo>
                <a:lnTo>
                  <a:pt x="14152" y="53004"/>
                </a:lnTo>
                <a:close/>
                <a:moveTo>
                  <a:pt x="14152" y="44532"/>
                </a:moveTo>
                <a:lnTo>
                  <a:pt x="14152" y="44532"/>
                </a:lnTo>
                <a:lnTo>
                  <a:pt x="14152" y="43152"/>
                </a:lnTo>
                <a:lnTo>
                  <a:pt x="14152" y="44532"/>
                </a:lnTo>
                <a:close/>
                <a:moveTo>
                  <a:pt x="26710" y="25024"/>
                </a:moveTo>
                <a:lnTo>
                  <a:pt x="26710" y="25024"/>
                </a:lnTo>
                <a:cubicBezTo>
                  <a:pt x="26710" y="25024"/>
                  <a:pt x="26710" y="25024"/>
                  <a:pt x="25315" y="25024"/>
                </a:cubicBezTo>
                <a:cubicBezTo>
                  <a:pt x="26710" y="25024"/>
                  <a:pt x="26710" y="25024"/>
                  <a:pt x="26710" y="25024"/>
                </a:cubicBezTo>
                <a:close/>
                <a:moveTo>
                  <a:pt x="25315" y="26403"/>
                </a:moveTo>
                <a:lnTo>
                  <a:pt x="25315" y="26403"/>
                </a:lnTo>
                <a:close/>
                <a:moveTo>
                  <a:pt x="38073" y="16748"/>
                </a:moveTo>
                <a:lnTo>
                  <a:pt x="38073" y="16748"/>
                </a:lnTo>
                <a:lnTo>
                  <a:pt x="39468" y="16748"/>
                </a:lnTo>
                <a:lnTo>
                  <a:pt x="38073" y="16748"/>
                </a:lnTo>
                <a:cubicBezTo>
                  <a:pt x="39468" y="16748"/>
                  <a:pt x="39468" y="16748"/>
                  <a:pt x="39468" y="16748"/>
                </a:cubicBezTo>
                <a:lnTo>
                  <a:pt x="39468" y="18128"/>
                </a:lnTo>
                <a:lnTo>
                  <a:pt x="39468" y="16748"/>
                </a:lnTo>
                <a:cubicBezTo>
                  <a:pt x="38073" y="16748"/>
                  <a:pt x="38073" y="18128"/>
                  <a:pt x="38073" y="18128"/>
                </a:cubicBezTo>
                <a:cubicBezTo>
                  <a:pt x="38073" y="18128"/>
                  <a:pt x="38073" y="18128"/>
                  <a:pt x="38073" y="16748"/>
                </a:cubicBezTo>
                <a:cubicBezTo>
                  <a:pt x="38073" y="18128"/>
                  <a:pt x="38073" y="18128"/>
                  <a:pt x="38073" y="18128"/>
                </a:cubicBezTo>
                <a:cubicBezTo>
                  <a:pt x="38073" y="18128"/>
                  <a:pt x="38073" y="18128"/>
                  <a:pt x="39468" y="18128"/>
                </a:cubicBezTo>
                <a:lnTo>
                  <a:pt x="38073" y="18128"/>
                </a:lnTo>
                <a:lnTo>
                  <a:pt x="39468" y="18128"/>
                </a:lnTo>
                <a:lnTo>
                  <a:pt x="38073" y="18128"/>
                </a:lnTo>
                <a:cubicBezTo>
                  <a:pt x="39468" y="18128"/>
                  <a:pt x="39468" y="18128"/>
                  <a:pt x="39468" y="18128"/>
                </a:cubicBezTo>
                <a:cubicBezTo>
                  <a:pt x="39468" y="18128"/>
                  <a:pt x="40863" y="19507"/>
                  <a:pt x="39468" y="19507"/>
                </a:cubicBezTo>
                <a:lnTo>
                  <a:pt x="38073" y="19507"/>
                </a:lnTo>
                <a:lnTo>
                  <a:pt x="39468" y="19507"/>
                </a:lnTo>
                <a:cubicBezTo>
                  <a:pt x="38073" y="19507"/>
                  <a:pt x="38073" y="19507"/>
                  <a:pt x="38073" y="19507"/>
                </a:cubicBezTo>
                <a:cubicBezTo>
                  <a:pt x="38073" y="20886"/>
                  <a:pt x="36677" y="20886"/>
                  <a:pt x="38073" y="20886"/>
                </a:cubicBezTo>
                <a:cubicBezTo>
                  <a:pt x="38073" y="19507"/>
                  <a:pt x="38073" y="19507"/>
                  <a:pt x="38073" y="19507"/>
                </a:cubicBezTo>
                <a:cubicBezTo>
                  <a:pt x="38073" y="20886"/>
                  <a:pt x="38073" y="20886"/>
                  <a:pt x="38073" y="20886"/>
                </a:cubicBezTo>
                <a:lnTo>
                  <a:pt x="39468" y="20886"/>
                </a:lnTo>
                <a:cubicBezTo>
                  <a:pt x="39468" y="20886"/>
                  <a:pt x="39468" y="20886"/>
                  <a:pt x="40863" y="20886"/>
                </a:cubicBezTo>
                <a:cubicBezTo>
                  <a:pt x="42259" y="20886"/>
                  <a:pt x="42259" y="20886"/>
                  <a:pt x="42259" y="20886"/>
                </a:cubicBezTo>
                <a:cubicBezTo>
                  <a:pt x="42259" y="22266"/>
                  <a:pt x="42259" y="22266"/>
                  <a:pt x="42259" y="22266"/>
                </a:cubicBezTo>
                <a:cubicBezTo>
                  <a:pt x="42259" y="22266"/>
                  <a:pt x="40863" y="22266"/>
                  <a:pt x="40863" y="20886"/>
                </a:cubicBezTo>
                <a:cubicBezTo>
                  <a:pt x="40863" y="22266"/>
                  <a:pt x="42259" y="22266"/>
                  <a:pt x="40863" y="22266"/>
                </a:cubicBezTo>
                <a:cubicBezTo>
                  <a:pt x="39468" y="20886"/>
                  <a:pt x="39468" y="20886"/>
                  <a:pt x="39468" y="20886"/>
                </a:cubicBezTo>
                <a:lnTo>
                  <a:pt x="39468" y="22266"/>
                </a:lnTo>
                <a:cubicBezTo>
                  <a:pt x="38073" y="20886"/>
                  <a:pt x="38073" y="20886"/>
                  <a:pt x="38073" y="20886"/>
                </a:cubicBezTo>
                <a:cubicBezTo>
                  <a:pt x="38073" y="20886"/>
                  <a:pt x="38073" y="20886"/>
                  <a:pt x="38073" y="22266"/>
                </a:cubicBezTo>
                <a:cubicBezTo>
                  <a:pt x="39468" y="22266"/>
                  <a:pt x="39468" y="22266"/>
                  <a:pt x="39468" y="22266"/>
                </a:cubicBezTo>
                <a:lnTo>
                  <a:pt x="39468" y="20886"/>
                </a:lnTo>
                <a:cubicBezTo>
                  <a:pt x="39468" y="22266"/>
                  <a:pt x="39468" y="22266"/>
                  <a:pt x="39468" y="22266"/>
                </a:cubicBezTo>
                <a:lnTo>
                  <a:pt x="38073" y="22266"/>
                </a:lnTo>
                <a:cubicBezTo>
                  <a:pt x="39468" y="22266"/>
                  <a:pt x="38073" y="22266"/>
                  <a:pt x="38073" y="23645"/>
                </a:cubicBezTo>
                <a:cubicBezTo>
                  <a:pt x="38073" y="23645"/>
                  <a:pt x="38073" y="22266"/>
                  <a:pt x="39468" y="22266"/>
                </a:cubicBezTo>
                <a:lnTo>
                  <a:pt x="39468" y="23645"/>
                </a:lnTo>
                <a:cubicBezTo>
                  <a:pt x="39468" y="23645"/>
                  <a:pt x="39468" y="23645"/>
                  <a:pt x="39468" y="22266"/>
                </a:cubicBezTo>
                <a:lnTo>
                  <a:pt x="40863" y="22266"/>
                </a:lnTo>
                <a:cubicBezTo>
                  <a:pt x="40863" y="22266"/>
                  <a:pt x="40863" y="22266"/>
                  <a:pt x="42259" y="22266"/>
                </a:cubicBezTo>
                <a:lnTo>
                  <a:pt x="40863" y="22266"/>
                </a:lnTo>
                <a:cubicBezTo>
                  <a:pt x="40863" y="23645"/>
                  <a:pt x="40863" y="23645"/>
                  <a:pt x="42259" y="23645"/>
                </a:cubicBezTo>
                <a:cubicBezTo>
                  <a:pt x="40863" y="23645"/>
                  <a:pt x="40863" y="23645"/>
                  <a:pt x="40863" y="23645"/>
                </a:cubicBezTo>
                <a:lnTo>
                  <a:pt x="40863" y="25024"/>
                </a:lnTo>
                <a:cubicBezTo>
                  <a:pt x="39468" y="25024"/>
                  <a:pt x="39468" y="25024"/>
                  <a:pt x="39468" y="25024"/>
                </a:cubicBezTo>
                <a:cubicBezTo>
                  <a:pt x="39468" y="25024"/>
                  <a:pt x="39468" y="25024"/>
                  <a:pt x="38073" y="25024"/>
                </a:cubicBezTo>
                <a:lnTo>
                  <a:pt x="38073" y="26403"/>
                </a:lnTo>
                <a:cubicBezTo>
                  <a:pt x="38073" y="26403"/>
                  <a:pt x="38073" y="26403"/>
                  <a:pt x="38073" y="27783"/>
                </a:cubicBezTo>
                <a:cubicBezTo>
                  <a:pt x="38073" y="27783"/>
                  <a:pt x="38073" y="27783"/>
                  <a:pt x="36677" y="27783"/>
                </a:cubicBezTo>
                <a:cubicBezTo>
                  <a:pt x="36677" y="27783"/>
                  <a:pt x="36677" y="29359"/>
                  <a:pt x="35282" y="29359"/>
                </a:cubicBezTo>
                <a:cubicBezTo>
                  <a:pt x="35282" y="29359"/>
                  <a:pt x="35282" y="29359"/>
                  <a:pt x="35282" y="27783"/>
                </a:cubicBezTo>
                <a:cubicBezTo>
                  <a:pt x="35282" y="27783"/>
                  <a:pt x="35282" y="27783"/>
                  <a:pt x="35282" y="29359"/>
                </a:cubicBezTo>
                <a:cubicBezTo>
                  <a:pt x="33887" y="29359"/>
                  <a:pt x="35282" y="29359"/>
                  <a:pt x="33887" y="29359"/>
                </a:cubicBezTo>
                <a:cubicBezTo>
                  <a:pt x="33887" y="29359"/>
                  <a:pt x="33887" y="29359"/>
                  <a:pt x="35282" y="29359"/>
                </a:cubicBezTo>
                <a:cubicBezTo>
                  <a:pt x="33887" y="29359"/>
                  <a:pt x="33887" y="29359"/>
                  <a:pt x="33887" y="29359"/>
                </a:cubicBezTo>
                <a:cubicBezTo>
                  <a:pt x="33887" y="30738"/>
                  <a:pt x="33887" y="29359"/>
                  <a:pt x="33887" y="30738"/>
                </a:cubicBezTo>
                <a:lnTo>
                  <a:pt x="35282" y="30738"/>
                </a:lnTo>
                <a:cubicBezTo>
                  <a:pt x="33887" y="30738"/>
                  <a:pt x="33887" y="30738"/>
                  <a:pt x="33887" y="30738"/>
                </a:cubicBezTo>
                <a:cubicBezTo>
                  <a:pt x="33887" y="30738"/>
                  <a:pt x="33887" y="30738"/>
                  <a:pt x="33887" y="32118"/>
                </a:cubicBezTo>
                <a:cubicBezTo>
                  <a:pt x="33887" y="32118"/>
                  <a:pt x="33887" y="32118"/>
                  <a:pt x="33887" y="33497"/>
                </a:cubicBezTo>
                <a:cubicBezTo>
                  <a:pt x="33887" y="33497"/>
                  <a:pt x="33887" y="33497"/>
                  <a:pt x="33887" y="34876"/>
                </a:cubicBezTo>
                <a:cubicBezTo>
                  <a:pt x="33887" y="34876"/>
                  <a:pt x="33887" y="34876"/>
                  <a:pt x="32491" y="34876"/>
                </a:cubicBezTo>
                <a:lnTo>
                  <a:pt x="33887" y="34876"/>
                </a:lnTo>
                <a:cubicBezTo>
                  <a:pt x="33887" y="34876"/>
                  <a:pt x="33887" y="34876"/>
                  <a:pt x="32491" y="34876"/>
                </a:cubicBezTo>
                <a:cubicBezTo>
                  <a:pt x="30897" y="34876"/>
                  <a:pt x="32491" y="34876"/>
                  <a:pt x="30897" y="34876"/>
                </a:cubicBezTo>
                <a:lnTo>
                  <a:pt x="32491" y="34876"/>
                </a:lnTo>
                <a:lnTo>
                  <a:pt x="30897" y="34876"/>
                </a:lnTo>
                <a:lnTo>
                  <a:pt x="30897" y="33497"/>
                </a:lnTo>
                <a:lnTo>
                  <a:pt x="30897" y="34876"/>
                </a:lnTo>
                <a:cubicBezTo>
                  <a:pt x="30897" y="34876"/>
                  <a:pt x="30897" y="34876"/>
                  <a:pt x="29501" y="34876"/>
                </a:cubicBezTo>
                <a:lnTo>
                  <a:pt x="29501" y="33497"/>
                </a:lnTo>
                <a:cubicBezTo>
                  <a:pt x="29501" y="34876"/>
                  <a:pt x="29501" y="33497"/>
                  <a:pt x="29501" y="33497"/>
                </a:cubicBezTo>
                <a:lnTo>
                  <a:pt x="29501" y="34876"/>
                </a:lnTo>
                <a:cubicBezTo>
                  <a:pt x="28106" y="34876"/>
                  <a:pt x="28106" y="34876"/>
                  <a:pt x="28106" y="33497"/>
                </a:cubicBezTo>
                <a:cubicBezTo>
                  <a:pt x="28106" y="33497"/>
                  <a:pt x="29501" y="33497"/>
                  <a:pt x="28106" y="33497"/>
                </a:cubicBezTo>
                <a:cubicBezTo>
                  <a:pt x="28106" y="32118"/>
                  <a:pt x="28106" y="32118"/>
                  <a:pt x="28106" y="32118"/>
                </a:cubicBezTo>
                <a:lnTo>
                  <a:pt x="28106" y="33497"/>
                </a:lnTo>
                <a:cubicBezTo>
                  <a:pt x="28106" y="33497"/>
                  <a:pt x="28106" y="33497"/>
                  <a:pt x="28106" y="32118"/>
                </a:cubicBezTo>
                <a:lnTo>
                  <a:pt x="28106" y="33497"/>
                </a:lnTo>
                <a:cubicBezTo>
                  <a:pt x="26710" y="32118"/>
                  <a:pt x="28106" y="32118"/>
                  <a:pt x="28106" y="32118"/>
                </a:cubicBezTo>
                <a:cubicBezTo>
                  <a:pt x="28106" y="32118"/>
                  <a:pt x="28106" y="32118"/>
                  <a:pt x="26710" y="32118"/>
                </a:cubicBezTo>
                <a:cubicBezTo>
                  <a:pt x="26710" y="32118"/>
                  <a:pt x="26710" y="32118"/>
                  <a:pt x="28106" y="32118"/>
                </a:cubicBezTo>
                <a:cubicBezTo>
                  <a:pt x="28106" y="32118"/>
                  <a:pt x="28106" y="32118"/>
                  <a:pt x="28106" y="30738"/>
                </a:cubicBezTo>
                <a:cubicBezTo>
                  <a:pt x="28106" y="32118"/>
                  <a:pt x="28106" y="32118"/>
                  <a:pt x="28106" y="32118"/>
                </a:cubicBezTo>
                <a:cubicBezTo>
                  <a:pt x="26710" y="32118"/>
                  <a:pt x="26710" y="32118"/>
                  <a:pt x="26710" y="32118"/>
                </a:cubicBezTo>
                <a:cubicBezTo>
                  <a:pt x="26710" y="32118"/>
                  <a:pt x="26710" y="32118"/>
                  <a:pt x="26710" y="30738"/>
                </a:cubicBezTo>
                <a:cubicBezTo>
                  <a:pt x="26710" y="30738"/>
                  <a:pt x="26710" y="30738"/>
                  <a:pt x="28106" y="30738"/>
                </a:cubicBezTo>
                <a:cubicBezTo>
                  <a:pt x="28106" y="30738"/>
                  <a:pt x="28106" y="30738"/>
                  <a:pt x="26710" y="30738"/>
                </a:cubicBezTo>
                <a:lnTo>
                  <a:pt x="26710" y="32118"/>
                </a:lnTo>
                <a:cubicBezTo>
                  <a:pt x="26710" y="32118"/>
                  <a:pt x="26710" y="32118"/>
                  <a:pt x="26710" y="30738"/>
                </a:cubicBezTo>
                <a:cubicBezTo>
                  <a:pt x="26710" y="30738"/>
                  <a:pt x="26710" y="30738"/>
                  <a:pt x="25315" y="30738"/>
                </a:cubicBezTo>
                <a:lnTo>
                  <a:pt x="25315" y="29359"/>
                </a:lnTo>
                <a:lnTo>
                  <a:pt x="26710" y="29359"/>
                </a:lnTo>
                <a:cubicBezTo>
                  <a:pt x="26710" y="29359"/>
                  <a:pt x="26710" y="29359"/>
                  <a:pt x="28106" y="29359"/>
                </a:cubicBezTo>
                <a:cubicBezTo>
                  <a:pt x="26710" y="29359"/>
                  <a:pt x="26710" y="29359"/>
                  <a:pt x="26710" y="29359"/>
                </a:cubicBezTo>
                <a:lnTo>
                  <a:pt x="25315" y="29359"/>
                </a:lnTo>
                <a:lnTo>
                  <a:pt x="26710" y="29359"/>
                </a:lnTo>
                <a:cubicBezTo>
                  <a:pt x="25315" y="29359"/>
                  <a:pt x="25315" y="29359"/>
                  <a:pt x="25315" y="29359"/>
                </a:cubicBezTo>
                <a:cubicBezTo>
                  <a:pt x="25315" y="27783"/>
                  <a:pt x="26710" y="27783"/>
                  <a:pt x="26710" y="27783"/>
                </a:cubicBezTo>
                <a:cubicBezTo>
                  <a:pt x="25315" y="27783"/>
                  <a:pt x="25315" y="27783"/>
                  <a:pt x="25315" y="27783"/>
                </a:cubicBezTo>
                <a:cubicBezTo>
                  <a:pt x="25315" y="27783"/>
                  <a:pt x="25315" y="27783"/>
                  <a:pt x="26710" y="27783"/>
                </a:cubicBezTo>
                <a:lnTo>
                  <a:pt x="25315" y="27783"/>
                </a:lnTo>
                <a:lnTo>
                  <a:pt x="26710" y="27783"/>
                </a:lnTo>
                <a:cubicBezTo>
                  <a:pt x="25315" y="27783"/>
                  <a:pt x="25315" y="27783"/>
                  <a:pt x="25315" y="27783"/>
                </a:cubicBezTo>
                <a:cubicBezTo>
                  <a:pt x="25315" y="27783"/>
                  <a:pt x="25315" y="27783"/>
                  <a:pt x="26710" y="27783"/>
                </a:cubicBezTo>
                <a:cubicBezTo>
                  <a:pt x="25315" y="27783"/>
                  <a:pt x="25315" y="27783"/>
                  <a:pt x="25315" y="27783"/>
                </a:cubicBezTo>
                <a:cubicBezTo>
                  <a:pt x="25315" y="27783"/>
                  <a:pt x="25315" y="27783"/>
                  <a:pt x="26710" y="26403"/>
                </a:cubicBezTo>
                <a:cubicBezTo>
                  <a:pt x="26710" y="25024"/>
                  <a:pt x="26710" y="25024"/>
                  <a:pt x="26710" y="25024"/>
                </a:cubicBezTo>
                <a:lnTo>
                  <a:pt x="25315" y="25024"/>
                </a:lnTo>
                <a:cubicBezTo>
                  <a:pt x="25315" y="25024"/>
                  <a:pt x="25315" y="25024"/>
                  <a:pt x="26710" y="26403"/>
                </a:cubicBezTo>
                <a:cubicBezTo>
                  <a:pt x="26710" y="26403"/>
                  <a:pt x="26710" y="26403"/>
                  <a:pt x="25315" y="26403"/>
                </a:cubicBezTo>
                <a:cubicBezTo>
                  <a:pt x="23920" y="27783"/>
                  <a:pt x="22524" y="29359"/>
                  <a:pt x="21129" y="30738"/>
                </a:cubicBezTo>
                <a:lnTo>
                  <a:pt x="22524" y="30738"/>
                </a:lnTo>
                <a:cubicBezTo>
                  <a:pt x="22524" y="30738"/>
                  <a:pt x="22524" y="32118"/>
                  <a:pt x="23920" y="32118"/>
                </a:cubicBezTo>
                <a:cubicBezTo>
                  <a:pt x="22524" y="32118"/>
                  <a:pt x="22524" y="32118"/>
                  <a:pt x="22524" y="32118"/>
                </a:cubicBezTo>
                <a:lnTo>
                  <a:pt x="22524" y="33497"/>
                </a:lnTo>
                <a:lnTo>
                  <a:pt x="21129" y="33497"/>
                </a:lnTo>
                <a:cubicBezTo>
                  <a:pt x="21129" y="32118"/>
                  <a:pt x="21129" y="32118"/>
                  <a:pt x="21129" y="32118"/>
                </a:cubicBezTo>
                <a:lnTo>
                  <a:pt x="19734" y="32118"/>
                </a:lnTo>
                <a:lnTo>
                  <a:pt x="19734" y="33497"/>
                </a:lnTo>
                <a:cubicBezTo>
                  <a:pt x="19734" y="33497"/>
                  <a:pt x="19734" y="33497"/>
                  <a:pt x="21129" y="33497"/>
                </a:cubicBezTo>
                <a:cubicBezTo>
                  <a:pt x="21129" y="33497"/>
                  <a:pt x="21129" y="33497"/>
                  <a:pt x="21129" y="34876"/>
                </a:cubicBezTo>
                <a:lnTo>
                  <a:pt x="21129" y="33497"/>
                </a:lnTo>
                <a:cubicBezTo>
                  <a:pt x="21129" y="34876"/>
                  <a:pt x="21129" y="34876"/>
                  <a:pt x="21129" y="34876"/>
                </a:cubicBezTo>
                <a:cubicBezTo>
                  <a:pt x="19734" y="34876"/>
                  <a:pt x="19734" y="34876"/>
                  <a:pt x="19734" y="33497"/>
                </a:cubicBezTo>
                <a:lnTo>
                  <a:pt x="19734" y="34876"/>
                </a:lnTo>
                <a:lnTo>
                  <a:pt x="19734" y="33497"/>
                </a:lnTo>
                <a:cubicBezTo>
                  <a:pt x="19734" y="34876"/>
                  <a:pt x="19734" y="34876"/>
                  <a:pt x="19734" y="34876"/>
                </a:cubicBezTo>
                <a:cubicBezTo>
                  <a:pt x="19734" y="34876"/>
                  <a:pt x="21129" y="34876"/>
                  <a:pt x="21129" y="36256"/>
                </a:cubicBezTo>
                <a:cubicBezTo>
                  <a:pt x="19734" y="36256"/>
                  <a:pt x="19734" y="34876"/>
                  <a:pt x="19734" y="34876"/>
                </a:cubicBezTo>
                <a:cubicBezTo>
                  <a:pt x="19734" y="34876"/>
                  <a:pt x="19734" y="34876"/>
                  <a:pt x="18338" y="34876"/>
                </a:cubicBezTo>
                <a:cubicBezTo>
                  <a:pt x="18338" y="34876"/>
                  <a:pt x="16943" y="34876"/>
                  <a:pt x="16943" y="36256"/>
                </a:cubicBezTo>
                <a:cubicBezTo>
                  <a:pt x="18338" y="36256"/>
                  <a:pt x="18338" y="36256"/>
                  <a:pt x="18338" y="36256"/>
                </a:cubicBezTo>
                <a:lnTo>
                  <a:pt x="18338" y="37635"/>
                </a:lnTo>
                <a:cubicBezTo>
                  <a:pt x="18338" y="37635"/>
                  <a:pt x="18338" y="37635"/>
                  <a:pt x="18338" y="39014"/>
                </a:cubicBezTo>
                <a:cubicBezTo>
                  <a:pt x="18338" y="37635"/>
                  <a:pt x="19734" y="37635"/>
                  <a:pt x="19734" y="39014"/>
                </a:cubicBezTo>
                <a:lnTo>
                  <a:pt x="19734" y="37635"/>
                </a:lnTo>
                <a:cubicBezTo>
                  <a:pt x="21129" y="37635"/>
                  <a:pt x="21129" y="39014"/>
                  <a:pt x="21129" y="39014"/>
                </a:cubicBezTo>
                <a:cubicBezTo>
                  <a:pt x="21129" y="37635"/>
                  <a:pt x="21129" y="37635"/>
                  <a:pt x="21129" y="37635"/>
                </a:cubicBezTo>
                <a:lnTo>
                  <a:pt x="22524" y="37635"/>
                </a:lnTo>
                <a:cubicBezTo>
                  <a:pt x="22524" y="39014"/>
                  <a:pt x="22524" y="39014"/>
                  <a:pt x="22524" y="39014"/>
                </a:cubicBezTo>
                <a:cubicBezTo>
                  <a:pt x="22524" y="39014"/>
                  <a:pt x="22524" y="39014"/>
                  <a:pt x="22524" y="40394"/>
                </a:cubicBezTo>
                <a:cubicBezTo>
                  <a:pt x="22524" y="40394"/>
                  <a:pt x="22524" y="39014"/>
                  <a:pt x="22524" y="40394"/>
                </a:cubicBezTo>
                <a:cubicBezTo>
                  <a:pt x="23920" y="40394"/>
                  <a:pt x="23920" y="40394"/>
                  <a:pt x="23920" y="40394"/>
                </a:cubicBezTo>
                <a:cubicBezTo>
                  <a:pt x="23920" y="40394"/>
                  <a:pt x="23920" y="41773"/>
                  <a:pt x="25315" y="41773"/>
                </a:cubicBezTo>
                <a:cubicBezTo>
                  <a:pt x="23920" y="41773"/>
                  <a:pt x="23920" y="41773"/>
                  <a:pt x="23920" y="41773"/>
                </a:cubicBezTo>
                <a:cubicBezTo>
                  <a:pt x="25315" y="41773"/>
                  <a:pt x="25315" y="41773"/>
                  <a:pt x="25315" y="41773"/>
                </a:cubicBezTo>
                <a:lnTo>
                  <a:pt x="26710" y="41773"/>
                </a:lnTo>
                <a:cubicBezTo>
                  <a:pt x="26710" y="43152"/>
                  <a:pt x="26710" y="43152"/>
                  <a:pt x="26710" y="43152"/>
                </a:cubicBezTo>
                <a:lnTo>
                  <a:pt x="25315" y="43152"/>
                </a:lnTo>
                <a:cubicBezTo>
                  <a:pt x="23920" y="44532"/>
                  <a:pt x="23920" y="44532"/>
                  <a:pt x="23920" y="44532"/>
                </a:cubicBezTo>
                <a:cubicBezTo>
                  <a:pt x="23920" y="44532"/>
                  <a:pt x="23920" y="44532"/>
                  <a:pt x="22524" y="44532"/>
                </a:cubicBezTo>
                <a:lnTo>
                  <a:pt x="21129" y="44532"/>
                </a:lnTo>
                <a:cubicBezTo>
                  <a:pt x="21129" y="44532"/>
                  <a:pt x="21129" y="44532"/>
                  <a:pt x="19734" y="44532"/>
                </a:cubicBezTo>
                <a:cubicBezTo>
                  <a:pt x="19734" y="44532"/>
                  <a:pt x="19734" y="44532"/>
                  <a:pt x="19734" y="45911"/>
                </a:cubicBezTo>
                <a:cubicBezTo>
                  <a:pt x="18338" y="45911"/>
                  <a:pt x="18338" y="45911"/>
                  <a:pt x="18338" y="47290"/>
                </a:cubicBezTo>
                <a:lnTo>
                  <a:pt x="18338" y="45911"/>
                </a:lnTo>
                <a:cubicBezTo>
                  <a:pt x="19734" y="45911"/>
                  <a:pt x="19734" y="45911"/>
                  <a:pt x="19734" y="45911"/>
                </a:cubicBezTo>
                <a:cubicBezTo>
                  <a:pt x="21129" y="44532"/>
                  <a:pt x="21129" y="44532"/>
                  <a:pt x="21129" y="45911"/>
                </a:cubicBezTo>
                <a:cubicBezTo>
                  <a:pt x="21129" y="45911"/>
                  <a:pt x="21129" y="45911"/>
                  <a:pt x="19734" y="45911"/>
                </a:cubicBezTo>
                <a:cubicBezTo>
                  <a:pt x="21129" y="45911"/>
                  <a:pt x="21129" y="45911"/>
                  <a:pt x="21129" y="45911"/>
                </a:cubicBezTo>
                <a:cubicBezTo>
                  <a:pt x="21129" y="45911"/>
                  <a:pt x="21129" y="45911"/>
                  <a:pt x="21129" y="47290"/>
                </a:cubicBezTo>
                <a:cubicBezTo>
                  <a:pt x="21129" y="47290"/>
                  <a:pt x="21129" y="47290"/>
                  <a:pt x="22524" y="47290"/>
                </a:cubicBezTo>
                <a:cubicBezTo>
                  <a:pt x="22524" y="47290"/>
                  <a:pt x="22524" y="47290"/>
                  <a:pt x="21129" y="47290"/>
                </a:cubicBezTo>
                <a:cubicBezTo>
                  <a:pt x="21129" y="47290"/>
                  <a:pt x="21129" y="47290"/>
                  <a:pt x="22524" y="47290"/>
                </a:cubicBezTo>
                <a:cubicBezTo>
                  <a:pt x="23920" y="47290"/>
                  <a:pt x="23920" y="47290"/>
                  <a:pt x="23920" y="47290"/>
                </a:cubicBezTo>
                <a:cubicBezTo>
                  <a:pt x="22524" y="47290"/>
                  <a:pt x="23920" y="47290"/>
                  <a:pt x="22524" y="47290"/>
                </a:cubicBezTo>
                <a:cubicBezTo>
                  <a:pt x="22524" y="47290"/>
                  <a:pt x="22524" y="47290"/>
                  <a:pt x="22524" y="48669"/>
                </a:cubicBezTo>
                <a:lnTo>
                  <a:pt x="22524" y="47290"/>
                </a:lnTo>
                <a:cubicBezTo>
                  <a:pt x="22524" y="48669"/>
                  <a:pt x="22524" y="48669"/>
                  <a:pt x="22524" y="48669"/>
                </a:cubicBezTo>
                <a:cubicBezTo>
                  <a:pt x="22524" y="48669"/>
                  <a:pt x="22524" y="48669"/>
                  <a:pt x="21129" y="48669"/>
                </a:cubicBezTo>
                <a:lnTo>
                  <a:pt x="21129" y="47290"/>
                </a:lnTo>
                <a:cubicBezTo>
                  <a:pt x="21129" y="47290"/>
                  <a:pt x="21129" y="47290"/>
                  <a:pt x="21129" y="48669"/>
                </a:cubicBezTo>
                <a:lnTo>
                  <a:pt x="21129" y="47290"/>
                </a:lnTo>
                <a:lnTo>
                  <a:pt x="22524" y="47290"/>
                </a:lnTo>
                <a:cubicBezTo>
                  <a:pt x="21129" y="47290"/>
                  <a:pt x="21129" y="47290"/>
                  <a:pt x="21129" y="47290"/>
                </a:cubicBezTo>
                <a:cubicBezTo>
                  <a:pt x="21129" y="47290"/>
                  <a:pt x="21129" y="48669"/>
                  <a:pt x="19734" y="48669"/>
                </a:cubicBezTo>
                <a:cubicBezTo>
                  <a:pt x="19734" y="47290"/>
                  <a:pt x="19734" y="47290"/>
                  <a:pt x="19734" y="48669"/>
                </a:cubicBezTo>
                <a:lnTo>
                  <a:pt x="19734" y="47290"/>
                </a:lnTo>
                <a:cubicBezTo>
                  <a:pt x="19734" y="48669"/>
                  <a:pt x="19734" y="48669"/>
                  <a:pt x="19734" y="48669"/>
                </a:cubicBezTo>
                <a:lnTo>
                  <a:pt x="18338" y="48669"/>
                </a:lnTo>
                <a:lnTo>
                  <a:pt x="18338" y="50049"/>
                </a:lnTo>
                <a:cubicBezTo>
                  <a:pt x="16943" y="50049"/>
                  <a:pt x="16943" y="50049"/>
                  <a:pt x="16943" y="51625"/>
                </a:cubicBezTo>
                <a:lnTo>
                  <a:pt x="16943" y="50049"/>
                </a:lnTo>
                <a:lnTo>
                  <a:pt x="16943" y="51625"/>
                </a:lnTo>
                <a:cubicBezTo>
                  <a:pt x="15548" y="51625"/>
                  <a:pt x="15548" y="51625"/>
                  <a:pt x="15548" y="51625"/>
                </a:cubicBezTo>
                <a:cubicBezTo>
                  <a:pt x="15548" y="51625"/>
                  <a:pt x="15548" y="51625"/>
                  <a:pt x="16943" y="51625"/>
                </a:cubicBezTo>
                <a:lnTo>
                  <a:pt x="15548" y="51625"/>
                </a:lnTo>
                <a:cubicBezTo>
                  <a:pt x="15548" y="53004"/>
                  <a:pt x="15548" y="53004"/>
                  <a:pt x="15548" y="53004"/>
                </a:cubicBezTo>
                <a:cubicBezTo>
                  <a:pt x="15548" y="51625"/>
                  <a:pt x="15548" y="51625"/>
                  <a:pt x="15548" y="53004"/>
                </a:cubicBezTo>
                <a:cubicBezTo>
                  <a:pt x="15548" y="51625"/>
                  <a:pt x="15548" y="51625"/>
                  <a:pt x="15548" y="51625"/>
                </a:cubicBezTo>
                <a:cubicBezTo>
                  <a:pt x="15548" y="51625"/>
                  <a:pt x="15548" y="51625"/>
                  <a:pt x="15548" y="53004"/>
                </a:cubicBezTo>
                <a:lnTo>
                  <a:pt x="14152" y="53004"/>
                </a:lnTo>
                <a:cubicBezTo>
                  <a:pt x="15548" y="53004"/>
                  <a:pt x="15548" y="53004"/>
                  <a:pt x="15548" y="53004"/>
                </a:cubicBezTo>
                <a:lnTo>
                  <a:pt x="14152" y="53004"/>
                </a:lnTo>
                <a:lnTo>
                  <a:pt x="15548" y="53004"/>
                </a:lnTo>
                <a:lnTo>
                  <a:pt x="14152" y="53004"/>
                </a:lnTo>
                <a:lnTo>
                  <a:pt x="15548" y="53004"/>
                </a:lnTo>
                <a:cubicBezTo>
                  <a:pt x="15548" y="53004"/>
                  <a:pt x="15548" y="53004"/>
                  <a:pt x="14152" y="53004"/>
                </a:cubicBezTo>
                <a:cubicBezTo>
                  <a:pt x="15548" y="53004"/>
                  <a:pt x="15548" y="53004"/>
                  <a:pt x="15548" y="53004"/>
                </a:cubicBezTo>
                <a:lnTo>
                  <a:pt x="14152" y="53004"/>
                </a:lnTo>
                <a:lnTo>
                  <a:pt x="15548" y="53004"/>
                </a:lnTo>
                <a:cubicBezTo>
                  <a:pt x="15548" y="53004"/>
                  <a:pt x="15548" y="53004"/>
                  <a:pt x="15548" y="54384"/>
                </a:cubicBezTo>
                <a:lnTo>
                  <a:pt x="14152" y="54384"/>
                </a:lnTo>
                <a:cubicBezTo>
                  <a:pt x="15548" y="54384"/>
                  <a:pt x="15548" y="54384"/>
                  <a:pt x="15548" y="54384"/>
                </a:cubicBezTo>
                <a:cubicBezTo>
                  <a:pt x="14152" y="54384"/>
                  <a:pt x="14152" y="54384"/>
                  <a:pt x="14152" y="54384"/>
                </a:cubicBezTo>
                <a:lnTo>
                  <a:pt x="15548" y="54384"/>
                </a:lnTo>
                <a:cubicBezTo>
                  <a:pt x="15548" y="54384"/>
                  <a:pt x="15548" y="54384"/>
                  <a:pt x="14152" y="54384"/>
                </a:cubicBezTo>
                <a:lnTo>
                  <a:pt x="15548" y="54384"/>
                </a:lnTo>
                <a:cubicBezTo>
                  <a:pt x="14152" y="54384"/>
                  <a:pt x="14152" y="54384"/>
                  <a:pt x="14152" y="54384"/>
                </a:cubicBezTo>
                <a:lnTo>
                  <a:pt x="14152" y="55763"/>
                </a:lnTo>
                <a:cubicBezTo>
                  <a:pt x="14152" y="55763"/>
                  <a:pt x="14152" y="55763"/>
                  <a:pt x="12757" y="55763"/>
                </a:cubicBezTo>
                <a:lnTo>
                  <a:pt x="12757" y="57142"/>
                </a:lnTo>
                <a:lnTo>
                  <a:pt x="12757" y="58522"/>
                </a:lnTo>
                <a:lnTo>
                  <a:pt x="12757" y="59901"/>
                </a:lnTo>
                <a:cubicBezTo>
                  <a:pt x="11362" y="59901"/>
                  <a:pt x="12757" y="59901"/>
                  <a:pt x="11362" y="59901"/>
                </a:cubicBezTo>
                <a:lnTo>
                  <a:pt x="11362" y="58522"/>
                </a:lnTo>
                <a:cubicBezTo>
                  <a:pt x="11362" y="58522"/>
                  <a:pt x="11362" y="58522"/>
                  <a:pt x="11362" y="57142"/>
                </a:cubicBezTo>
                <a:cubicBezTo>
                  <a:pt x="11362" y="58522"/>
                  <a:pt x="11362" y="58522"/>
                  <a:pt x="11362" y="59901"/>
                </a:cubicBezTo>
                <a:lnTo>
                  <a:pt x="11362" y="61280"/>
                </a:lnTo>
                <a:cubicBezTo>
                  <a:pt x="12757" y="61280"/>
                  <a:pt x="12757" y="61280"/>
                  <a:pt x="12757" y="61280"/>
                </a:cubicBezTo>
                <a:cubicBezTo>
                  <a:pt x="12757" y="61280"/>
                  <a:pt x="12757" y="61280"/>
                  <a:pt x="12757" y="62660"/>
                </a:cubicBezTo>
                <a:cubicBezTo>
                  <a:pt x="14152" y="62660"/>
                  <a:pt x="14152" y="62660"/>
                  <a:pt x="14152" y="62660"/>
                </a:cubicBezTo>
                <a:lnTo>
                  <a:pt x="15548" y="62660"/>
                </a:lnTo>
                <a:lnTo>
                  <a:pt x="15548" y="64039"/>
                </a:lnTo>
                <a:cubicBezTo>
                  <a:pt x="15548" y="64039"/>
                  <a:pt x="15548" y="64039"/>
                  <a:pt x="15548" y="62660"/>
                </a:cubicBezTo>
                <a:cubicBezTo>
                  <a:pt x="14152" y="62660"/>
                  <a:pt x="14152" y="64039"/>
                  <a:pt x="14152" y="64039"/>
                </a:cubicBezTo>
                <a:lnTo>
                  <a:pt x="14152" y="62660"/>
                </a:lnTo>
                <a:lnTo>
                  <a:pt x="12757" y="62660"/>
                </a:lnTo>
                <a:lnTo>
                  <a:pt x="11362" y="62660"/>
                </a:lnTo>
                <a:cubicBezTo>
                  <a:pt x="11362" y="62660"/>
                  <a:pt x="11362" y="62660"/>
                  <a:pt x="11362" y="61280"/>
                </a:cubicBezTo>
                <a:cubicBezTo>
                  <a:pt x="11362" y="61280"/>
                  <a:pt x="11362" y="61280"/>
                  <a:pt x="11362" y="62660"/>
                </a:cubicBezTo>
                <a:cubicBezTo>
                  <a:pt x="11362" y="64039"/>
                  <a:pt x="11362" y="66798"/>
                  <a:pt x="11362" y="69753"/>
                </a:cubicBezTo>
                <a:cubicBezTo>
                  <a:pt x="11362" y="69753"/>
                  <a:pt x="11362" y="69753"/>
                  <a:pt x="12757" y="69753"/>
                </a:cubicBezTo>
                <a:cubicBezTo>
                  <a:pt x="12757" y="69753"/>
                  <a:pt x="12757" y="69753"/>
                  <a:pt x="14152" y="69753"/>
                </a:cubicBezTo>
                <a:cubicBezTo>
                  <a:pt x="14152" y="69753"/>
                  <a:pt x="14152" y="69753"/>
                  <a:pt x="14152" y="71133"/>
                </a:cubicBezTo>
                <a:cubicBezTo>
                  <a:pt x="14152" y="69753"/>
                  <a:pt x="14152" y="69753"/>
                  <a:pt x="14152" y="69753"/>
                </a:cubicBezTo>
                <a:cubicBezTo>
                  <a:pt x="15548" y="69753"/>
                  <a:pt x="15548" y="69753"/>
                  <a:pt x="15548" y="69753"/>
                </a:cubicBezTo>
                <a:cubicBezTo>
                  <a:pt x="14152" y="69753"/>
                  <a:pt x="14152" y="69753"/>
                  <a:pt x="14152" y="71133"/>
                </a:cubicBezTo>
                <a:cubicBezTo>
                  <a:pt x="14152" y="71133"/>
                  <a:pt x="14152" y="71133"/>
                  <a:pt x="14152" y="72512"/>
                </a:cubicBezTo>
                <a:cubicBezTo>
                  <a:pt x="15548" y="72512"/>
                  <a:pt x="15548" y="71133"/>
                  <a:pt x="15548" y="71133"/>
                </a:cubicBezTo>
                <a:cubicBezTo>
                  <a:pt x="15548" y="71133"/>
                  <a:pt x="15548" y="71133"/>
                  <a:pt x="14152" y="71133"/>
                </a:cubicBezTo>
                <a:cubicBezTo>
                  <a:pt x="15548" y="71133"/>
                  <a:pt x="15548" y="71133"/>
                  <a:pt x="15548" y="71133"/>
                </a:cubicBezTo>
                <a:lnTo>
                  <a:pt x="15548" y="69753"/>
                </a:lnTo>
                <a:cubicBezTo>
                  <a:pt x="15548" y="69753"/>
                  <a:pt x="15548" y="69753"/>
                  <a:pt x="15548" y="71133"/>
                </a:cubicBezTo>
                <a:lnTo>
                  <a:pt x="16943" y="71133"/>
                </a:lnTo>
                <a:cubicBezTo>
                  <a:pt x="18338" y="71133"/>
                  <a:pt x="18338" y="71133"/>
                  <a:pt x="18338" y="71133"/>
                </a:cubicBezTo>
                <a:cubicBezTo>
                  <a:pt x="19734" y="71133"/>
                  <a:pt x="19734" y="71133"/>
                  <a:pt x="19734" y="71133"/>
                </a:cubicBezTo>
                <a:lnTo>
                  <a:pt x="21129" y="71133"/>
                </a:lnTo>
                <a:cubicBezTo>
                  <a:pt x="19734" y="71133"/>
                  <a:pt x="21129" y="72512"/>
                  <a:pt x="19734" y="72512"/>
                </a:cubicBezTo>
                <a:cubicBezTo>
                  <a:pt x="19734" y="72512"/>
                  <a:pt x="19734" y="72512"/>
                  <a:pt x="21129" y="72512"/>
                </a:cubicBezTo>
                <a:cubicBezTo>
                  <a:pt x="22524" y="72512"/>
                  <a:pt x="22524" y="72512"/>
                  <a:pt x="22524" y="73891"/>
                </a:cubicBezTo>
                <a:lnTo>
                  <a:pt x="22524" y="72512"/>
                </a:lnTo>
                <a:lnTo>
                  <a:pt x="22524" y="73891"/>
                </a:lnTo>
                <a:cubicBezTo>
                  <a:pt x="22524" y="73891"/>
                  <a:pt x="22524" y="73891"/>
                  <a:pt x="23920" y="73891"/>
                </a:cubicBezTo>
                <a:lnTo>
                  <a:pt x="25315" y="73891"/>
                </a:lnTo>
                <a:lnTo>
                  <a:pt x="25315" y="75270"/>
                </a:lnTo>
                <a:lnTo>
                  <a:pt x="26710" y="75270"/>
                </a:lnTo>
                <a:lnTo>
                  <a:pt x="26710" y="76650"/>
                </a:lnTo>
                <a:lnTo>
                  <a:pt x="25315" y="76650"/>
                </a:lnTo>
                <a:lnTo>
                  <a:pt x="25315" y="78029"/>
                </a:lnTo>
                <a:cubicBezTo>
                  <a:pt x="26710" y="78029"/>
                  <a:pt x="26710" y="78029"/>
                  <a:pt x="26710" y="78029"/>
                </a:cubicBezTo>
                <a:cubicBezTo>
                  <a:pt x="28106" y="78029"/>
                  <a:pt x="28106" y="76650"/>
                  <a:pt x="28106" y="76650"/>
                </a:cubicBezTo>
                <a:cubicBezTo>
                  <a:pt x="28106" y="78029"/>
                  <a:pt x="29501" y="78029"/>
                  <a:pt x="29501" y="78029"/>
                </a:cubicBezTo>
                <a:cubicBezTo>
                  <a:pt x="30897" y="78029"/>
                  <a:pt x="30897" y="78029"/>
                  <a:pt x="30897" y="78029"/>
                </a:cubicBezTo>
                <a:lnTo>
                  <a:pt x="32491" y="78029"/>
                </a:lnTo>
                <a:cubicBezTo>
                  <a:pt x="32491" y="78029"/>
                  <a:pt x="32491" y="79408"/>
                  <a:pt x="33887" y="79408"/>
                </a:cubicBezTo>
                <a:cubicBezTo>
                  <a:pt x="35282" y="79408"/>
                  <a:pt x="35282" y="80788"/>
                  <a:pt x="35282" y="80788"/>
                </a:cubicBezTo>
                <a:cubicBezTo>
                  <a:pt x="35282" y="82167"/>
                  <a:pt x="33887" y="82167"/>
                  <a:pt x="33887" y="82167"/>
                </a:cubicBezTo>
                <a:cubicBezTo>
                  <a:pt x="33887" y="82167"/>
                  <a:pt x="33887" y="82167"/>
                  <a:pt x="33887" y="83546"/>
                </a:cubicBezTo>
                <a:cubicBezTo>
                  <a:pt x="33887" y="83546"/>
                  <a:pt x="33887" y="83546"/>
                  <a:pt x="32491" y="83546"/>
                </a:cubicBezTo>
                <a:cubicBezTo>
                  <a:pt x="32491" y="83546"/>
                  <a:pt x="32491" y="83546"/>
                  <a:pt x="32491" y="84926"/>
                </a:cubicBezTo>
                <a:lnTo>
                  <a:pt x="32491" y="86305"/>
                </a:lnTo>
                <a:cubicBezTo>
                  <a:pt x="32491" y="86305"/>
                  <a:pt x="32491" y="86305"/>
                  <a:pt x="32491" y="87684"/>
                </a:cubicBezTo>
                <a:cubicBezTo>
                  <a:pt x="30897" y="87684"/>
                  <a:pt x="30897" y="87684"/>
                  <a:pt x="30897" y="89064"/>
                </a:cubicBezTo>
                <a:cubicBezTo>
                  <a:pt x="30897" y="89064"/>
                  <a:pt x="30897" y="89064"/>
                  <a:pt x="29501" y="89064"/>
                </a:cubicBezTo>
                <a:cubicBezTo>
                  <a:pt x="29501" y="89064"/>
                  <a:pt x="29501" y="89064"/>
                  <a:pt x="29501" y="90640"/>
                </a:cubicBezTo>
                <a:cubicBezTo>
                  <a:pt x="29501" y="90640"/>
                  <a:pt x="29501" y="89064"/>
                  <a:pt x="28106" y="89064"/>
                </a:cubicBezTo>
                <a:cubicBezTo>
                  <a:pt x="28106" y="90640"/>
                  <a:pt x="28106" y="90640"/>
                  <a:pt x="28106" y="90640"/>
                </a:cubicBezTo>
                <a:cubicBezTo>
                  <a:pt x="28106" y="90640"/>
                  <a:pt x="28106" y="90640"/>
                  <a:pt x="26710" y="90640"/>
                </a:cubicBezTo>
                <a:cubicBezTo>
                  <a:pt x="28106" y="90640"/>
                  <a:pt x="26710" y="92019"/>
                  <a:pt x="26710" y="92019"/>
                </a:cubicBezTo>
                <a:cubicBezTo>
                  <a:pt x="28106" y="93399"/>
                  <a:pt x="26710" y="93399"/>
                  <a:pt x="26710" y="93399"/>
                </a:cubicBezTo>
                <a:cubicBezTo>
                  <a:pt x="26710" y="94778"/>
                  <a:pt x="25315" y="94778"/>
                  <a:pt x="25315" y="94778"/>
                </a:cubicBezTo>
                <a:cubicBezTo>
                  <a:pt x="25315" y="94778"/>
                  <a:pt x="26710" y="94778"/>
                  <a:pt x="26710" y="93399"/>
                </a:cubicBezTo>
                <a:lnTo>
                  <a:pt x="25315" y="93399"/>
                </a:lnTo>
                <a:cubicBezTo>
                  <a:pt x="25315" y="93399"/>
                  <a:pt x="25315" y="93399"/>
                  <a:pt x="25315" y="94778"/>
                </a:cubicBezTo>
                <a:cubicBezTo>
                  <a:pt x="33887" y="103054"/>
                  <a:pt x="46445" y="108571"/>
                  <a:pt x="59202" y="108571"/>
                </a:cubicBezTo>
                <a:cubicBezTo>
                  <a:pt x="83122" y="108571"/>
                  <a:pt x="102857" y="90640"/>
                  <a:pt x="107043" y="68374"/>
                </a:cubicBezTo>
                <a:cubicBezTo>
                  <a:pt x="107043" y="66798"/>
                  <a:pt x="107043" y="66798"/>
                  <a:pt x="107043" y="66798"/>
                </a:cubicBezTo>
                <a:cubicBezTo>
                  <a:pt x="107043" y="65418"/>
                  <a:pt x="105647" y="65418"/>
                  <a:pt x="105647" y="65418"/>
                </a:cubicBezTo>
                <a:cubicBezTo>
                  <a:pt x="105647" y="65418"/>
                  <a:pt x="105647" y="65418"/>
                  <a:pt x="105647" y="64039"/>
                </a:cubicBezTo>
                <a:cubicBezTo>
                  <a:pt x="105647" y="64039"/>
                  <a:pt x="105647" y="64039"/>
                  <a:pt x="105647" y="62660"/>
                </a:cubicBezTo>
                <a:lnTo>
                  <a:pt x="105647" y="61280"/>
                </a:lnTo>
                <a:cubicBezTo>
                  <a:pt x="105647" y="61280"/>
                  <a:pt x="105647" y="61280"/>
                  <a:pt x="104252" y="61280"/>
                </a:cubicBezTo>
                <a:cubicBezTo>
                  <a:pt x="104252" y="59901"/>
                  <a:pt x="104252" y="59901"/>
                  <a:pt x="104252" y="59901"/>
                </a:cubicBezTo>
                <a:cubicBezTo>
                  <a:pt x="102857" y="59901"/>
                  <a:pt x="102857" y="59901"/>
                  <a:pt x="102857" y="59901"/>
                </a:cubicBezTo>
                <a:cubicBezTo>
                  <a:pt x="102857" y="59901"/>
                  <a:pt x="102857" y="59901"/>
                  <a:pt x="104252" y="59901"/>
                </a:cubicBezTo>
                <a:lnTo>
                  <a:pt x="102857" y="59901"/>
                </a:lnTo>
                <a:lnTo>
                  <a:pt x="102857" y="58522"/>
                </a:lnTo>
                <a:cubicBezTo>
                  <a:pt x="102857" y="58522"/>
                  <a:pt x="102857" y="58522"/>
                  <a:pt x="102857" y="57142"/>
                </a:cubicBezTo>
                <a:cubicBezTo>
                  <a:pt x="102857" y="58522"/>
                  <a:pt x="102857" y="58522"/>
                  <a:pt x="101461" y="58522"/>
                </a:cubicBezTo>
                <a:cubicBezTo>
                  <a:pt x="101461" y="57142"/>
                  <a:pt x="101461" y="57142"/>
                  <a:pt x="101461" y="57142"/>
                </a:cubicBezTo>
                <a:cubicBezTo>
                  <a:pt x="101461" y="57142"/>
                  <a:pt x="101461" y="57142"/>
                  <a:pt x="101461" y="58522"/>
                </a:cubicBezTo>
                <a:cubicBezTo>
                  <a:pt x="101461" y="58522"/>
                  <a:pt x="101461" y="58522"/>
                  <a:pt x="100066" y="58522"/>
                </a:cubicBezTo>
                <a:lnTo>
                  <a:pt x="100066" y="59901"/>
                </a:lnTo>
                <a:cubicBezTo>
                  <a:pt x="98671" y="59901"/>
                  <a:pt x="98671" y="59901"/>
                  <a:pt x="98671" y="59901"/>
                </a:cubicBezTo>
                <a:lnTo>
                  <a:pt x="97275" y="61280"/>
                </a:lnTo>
                <a:cubicBezTo>
                  <a:pt x="95880" y="61280"/>
                  <a:pt x="95880" y="61280"/>
                  <a:pt x="95880" y="61280"/>
                </a:cubicBezTo>
                <a:cubicBezTo>
                  <a:pt x="95880" y="61280"/>
                  <a:pt x="95880" y="61280"/>
                  <a:pt x="95880" y="62660"/>
                </a:cubicBezTo>
                <a:lnTo>
                  <a:pt x="95880" y="64039"/>
                </a:lnTo>
                <a:cubicBezTo>
                  <a:pt x="95880" y="64039"/>
                  <a:pt x="95880" y="64039"/>
                  <a:pt x="95880" y="65418"/>
                </a:cubicBezTo>
                <a:cubicBezTo>
                  <a:pt x="95880" y="65418"/>
                  <a:pt x="95880" y="65418"/>
                  <a:pt x="94485" y="65418"/>
                </a:cubicBezTo>
                <a:cubicBezTo>
                  <a:pt x="94485" y="64039"/>
                  <a:pt x="94485" y="64039"/>
                  <a:pt x="92890" y="64039"/>
                </a:cubicBezTo>
                <a:cubicBezTo>
                  <a:pt x="92890" y="64039"/>
                  <a:pt x="92890" y="64039"/>
                  <a:pt x="92890" y="62660"/>
                </a:cubicBezTo>
                <a:lnTo>
                  <a:pt x="92890" y="61280"/>
                </a:lnTo>
                <a:cubicBezTo>
                  <a:pt x="92890" y="61280"/>
                  <a:pt x="92890" y="59901"/>
                  <a:pt x="91495" y="59901"/>
                </a:cubicBezTo>
                <a:cubicBezTo>
                  <a:pt x="91495" y="58522"/>
                  <a:pt x="91495" y="58522"/>
                  <a:pt x="91495" y="58522"/>
                </a:cubicBezTo>
                <a:cubicBezTo>
                  <a:pt x="92890" y="58522"/>
                  <a:pt x="91495" y="58522"/>
                  <a:pt x="91495" y="58522"/>
                </a:cubicBezTo>
                <a:cubicBezTo>
                  <a:pt x="90099" y="58522"/>
                  <a:pt x="90099" y="58522"/>
                  <a:pt x="90099" y="58522"/>
                </a:cubicBezTo>
                <a:cubicBezTo>
                  <a:pt x="90099" y="58522"/>
                  <a:pt x="90099" y="58522"/>
                  <a:pt x="90099" y="57142"/>
                </a:cubicBezTo>
                <a:cubicBezTo>
                  <a:pt x="90099" y="58522"/>
                  <a:pt x="90099" y="57142"/>
                  <a:pt x="90099" y="57142"/>
                </a:cubicBezTo>
                <a:cubicBezTo>
                  <a:pt x="88704" y="57142"/>
                  <a:pt x="88704" y="57142"/>
                  <a:pt x="88704" y="57142"/>
                </a:cubicBezTo>
                <a:cubicBezTo>
                  <a:pt x="88704" y="55763"/>
                  <a:pt x="88704" y="55763"/>
                  <a:pt x="88704" y="55763"/>
                </a:cubicBezTo>
                <a:cubicBezTo>
                  <a:pt x="88704" y="55763"/>
                  <a:pt x="87308" y="57142"/>
                  <a:pt x="87308" y="55763"/>
                </a:cubicBezTo>
                <a:lnTo>
                  <a:pt x="85913" y="55763"/>
                </a:lnTo>
                <a:cubicBezTo>
                  <a:pt x="85913" y="57142"/>
                  <a:pt x="85913" y="57142"/>
                  <a:pt x="85913" y="57142"/>
                </a:cubicBezTo>
                <a:lnTo>
                  <a:pt x="85913" y="55763"/>
                </a:lnTo>
                <a:cubicBezTo>
                  <a:pt x="84518" y="55763"/>
                  <a:pt x="84518" y="55763"/>
                  <a:pt x="84518" y="55763"/>
                </a:cubicBezTo>
                <a:cubicBezTo>
                  <a:pt x="83122" y="55763"/>
                  <a:pt x="83122" y="55763"/>
                  <a:pt x="83122" y="55763"/>
                </a:cubicBezTo>
                <a:lnTo>
                  <a:pt x="81727" y="55763"/>
                </a:lnTo>
                <a:cubicBezTo>
                  <a:pt x="81727" y="55763"/>
                  <a:pt x="80332" y="55763"/>
                  <a:pt x="80332" y="54384"/>
                </a:cubicBezTo>
                <a:cubicBezTo>
                  <a:pt x="80332" y="54384"/>
                  <a:pt x="80332" y="54384"/>
                  <a:pt x="80332" y="53004"/>
                </a:cubicBezTo>
                <a:cubicBezTo>
                  <a:pt x="78936" y="53004"/>
                  <a:pt x="78936" y="53004"/>
                  <a:pt x="78936" y="53004"/>
                </a:cubicBezTo>
                <a:cubicBezTo>
                  <a:pt x="78936" y="53004"/>
                  <a:pt x="78936" y="53004"/>
                  <a:pt x="78936" y="54384"/>
                </a:cubicBezTo>
                <a:cubicBezTo>
                  <a:pt x="78936" y="54384"/>
                  <a:pt x="78936" y="54384"/>
                  <a:pt x="78936" y="55763"/>
                </a:cubicBezTo>
                <a:cubicBezTo>
                  <a:pt x="78936" y="55763"/>
                  <a:pt x="78936" y="55763"/>
                  <a:pt x="80332" y="55763"/>
                </a:cubicBezTo>
                <a:cubicBezTo>
                  <a:pt x="80332" y="55763"/>
                  <a:pt x="80332" y="55763"/>
                  <a:pt x="78936" y="55763"/>
                </a:cubicBezTo>
                <a:lnTo>
                  <a:pt x="80332" y="55763"/>
                </a:lnTo>
                <a:cubicBezTo>
                  <a:pt x="78936" y="55763"/>
                  <a:pt x="78936" y="55763"/>
                  <a:pt x="80332" y="55763"/>
                </a:cubicBezTo>
                <a:lnTo>
                  <a:pt x="80332" y="57142"/>
                </a:lnTo>
                <a:cubicBezTo>
                  <a:pt x="80332" y="55763"/>
                  <a:pt x="80332" y="55763"/>
                  <a:pt x="80332" y="55763"/>
                </a:cubicBezTo>
                <a:lnTo>
                  <a:pt x="80332" y="57142"/>
                </a:lnTo>
                <a:cubicBezTo>
                  <a:pt x="81727" y="57142"/>
                  <a:pt x="81727" y="57142"/>
                  <a:pt x="81727" y="57142"/>
                </a:cubicBezTo>
                <a:cubicBezTo>
                  <a:pt x="83122" y="55763"/>
                  <a:pt x="83122" y="55763"/>
                  <a:pt x="83122" y="55763"/>
                </a:cubicBezTo>
                <a:lnTo>
                  <a:pt x="83122" y="57142"/>
                </a:lnTo>
                <a:lnTo>
                  <a:pt x="84518" y="57142"/>
                </a:lnTo>
                <a:cubicBezTo>
                  <a:pt x="84518" y="57142"/>
                  <a:pt x="84518" y="57142"/>
                  <a:pt x="84518" y="58522"/>
                </a:cubicBezTo>
                <a:cubicBezTo>
                  <a:pt x="84518" y="59901"/>
                  <a:pt x="84518" y="59901"/>
                  <a:pt x="84518" y="59901"/>
                </a:cubicBezTo>
                <a:cubicBezTo>
                  <a:pt x="83122" y="59901"/>
                  <a:pt x="83122" y="59901"/>
                  <a:pt x="83122" y="59901"/>
                </a:cubicBezTo>
                <a:lnTo>
                  <a:pt x="83122" y="61280"/>
                </a:lnTo>
                <a:cubicBezTo>
                  <a:pt x="81727" y="61280"/>
                  <a:pt x="81727" y="61280"/>
                  <a:pt x="81727" y="61280"/>
                </a:cubicBezTo>
                <a:lnTo>
                  <a:pt x="80332" y="61280"/>
                </a:lnTo>
                <a:cubicBezTo>
                  <a:pt x="80332" y="62660"/>
                  <a:pt x="80332" y="62660"/>
                  <a:pt x="78936" y="62660"/>
                </a:cubicBezTo>
                <a:lnTo>
                  <a:pt x="77541" y="62660"/>
                </a:lnTo>
                <a:cubicBezTo>
                  <a:pt x="76146" y="64039"/>
                  <a:pt x="76146" y="64039"/>
                  <a:pt x="76146" y="62660"/>
                </a:cubicBezTo>
                <a:cubicBezTo>
                  <a:pt x="76146" y="62660"/>
                  <a:pt x="76146" y="62660"/>
                  <a:pt x="76146" y="61280"/>
                </a:cubicBezTo>
                <a:cubicBezTo>
                  <a:pt x="76146" y="61280"/>
                  <a:pt x="74750" y="61280"/>
                  <a:pt x="74750" y="59901"/>
                </a:cubicBezTo>
                <a:cubicBezTo>
                  <a:pt x="74750" y="59901"/>
                  <a:pt x="74750" y="59901"/>
                  <a:pt x="73355" y="58522"/>
                </a:cubicBezTo>
                <a:cubicBezTo>
                  <a:pt x="73355" y="58522"/>
                  <a:pt x="73355" y="58522"/>
                  <a:pt x="73355" y="57142"/>
                </a:cubicBezTo>
                <a:cubicBezTo>
                  <a:pt x="73355" y="55763"/>
                  <a:pt x="71960" y="55763"/>
                  <a:pt x="71960" y="55763"/>
                </a:cubicBezTo>
                <a:cubicBezTo>
                  <a:pt x="71960" y="54384"/>
                  <a:pt x="71960" y="54384"/>
                  <a:pt x="71960" y="54384"/>
                </a:cubicBezTo>
                <a:cubicBezTo>
                  <a:pt x="71960" y="53004"/>
                  <a:pt x="70365" y="53004"/>
                  <a:pt x="70365" y="53004"/>
                </a:cubicBezTo>
                <a:cubicBezTo>
                  <a:pt x="70365" y="53004"/>
                  <a:pt x="70365" y="53004"/>
                  <a:pt x="71960" y="51625"/>
                </a:cubicBezTo>
                <a:cubicBezTo>
                  <a:pt x="71960" y="50049"/>
                  <a:pt x="71960" y="50049"/>
                  <a:pt x="71960" y="50049"/>
                </a:cubicBezTo>
                <a:cubicBezTo>
                  <a:pt x="71960" y="50049"/>
                  <a:pt x="71960" y="50049"/>
                  <a:pt x="70365" y="50049"/>
                </a:cubicBezTo>
                <a:cubicBezTo>
                  <a:pt x="70365" y="50049"/>
                  <a:pt x="70365" y="50049"/>
                  <a:pt x="68970" y="50049"/>
                </a:cubicBezTo>
                <a:cubicBezTo>
                  <a:pt x="68970" y="50049"/>
                  <a:pt x="68970" y="48669"/>
                  <a:pt x="68970" y="50049"/>
                </a:cubicBezTo>
                <a:cubicBezTo>
                  <a:pt x="68970" y="50049"/>
                  <a:pt x="68970" y="50049"/>
                  <a:pt x="67574" y="50049"/>
                </a:cubicBezTo>
                <a:cubicBezTo>
                  <a:pt x="67574" y="48669"/>
                  <a:pt x="67574" y="48669"/>
                  <a:pt x="67574" y="48669"/>
                </a:cubicBezTo>
                <a:cubicBezTo>
                  <a:pt x="66179" y="48669"/>
                  <a:pt x="66179" y="48669"/>
                  <a:pt x="66179" y="48669"/>
                </a:cubicBezTo>
                <a:cubicBezTo>
                  <a:pt x="67574" y="48669"/>
                  <a:pt x="67574" y="48669"/>
                  <a:pt x="66179" y="48669"/>
                </a:cubicBezTo>
                <a:lnTo>
                  <a:pt x="67574" y="48669"/>
                </a:lnTo>
                <a:lnTo>
                  <a:pt x="66179" y="48669"/>
                </a:lnTo>
                <a:cubicBezTo>
                  <a:pt x="66179" y="47290"/>
                  <a:pt x="66179" y="47290"/>
                  <a:pt x="66179" y="47290"/>
                </a:cubicBezTo>
                <a:cubicBezTo>
                  <a:pt x="66179" y="47290"/>
                  <a:pt x="66179" y="47290"/>
                  <a:pt x="67574" y="47290"/>
                </a:cubicBezTo>
                <a:cubicBezTo>
                  <a:pt x="66179" y="47290"/>
                  <a:pt x="66179" y="47290"/>
                  <a:pt x="66179" y="47290"/>
                </a:cubicBezTo>
                <a:lnTo>
                  <a:pt x="67574" y="47290"/>
                </a:lnTo>
                <a:lnTo>
                  <a:pt x="68970" y="47290"/>
                </a:lnTo>
                <a:cubicBezTo>
                  <a:pt x="68970" y="47290"/>
                  <a:pt x="68970" y="47290"/>
                  <a:pt x="67574" y="47290"/>
                </a:cubicBezTo>
                <a:cubicBezTo>
                  <a:pt x="67574" y="47290"/>
                  <a:pt x="67574" y="47290"/>
                  <a:pt x="67574" y="45911"/>
                </a:cubicBezTo>
                <a:lnTo>
                  <a:pt x="68970" y="47290"/>
                </a:lnTo>
                <a:lnTo>
                  <a:pt x="68970" y="45911"/>
                </a:lnTo>
                <a:cubicBezTo>
                  <a:pt x="68970" y="47290"/>
                  <a:pt x="68970" y="47290"/>
                  <a:pt x="68970" y="47290"/>
                </a:cubicBezTo>
                <a:cubicBezTo>
                  <a:pt x="68970" y="45911"/>
                  <a:pt x="68970" y="45911"/>
                  <a:pt x="68970" y="45911"/>
                </a:cubicBezTo>
                <a:lnTo>
                  <a:pt x="70365" y="45911"/>
                </a:lnTo>
                <a:cubicBezTo>
                  <a:pt x="70365" y="45911"/>
                  <a:pt x="70365" y="45911"/>
                  <a:pt x="71960" y="45911"/>
                </a:cubicBezTo>
                <a:cubicBezTo>
                  <a:pt x="71960" y="45911"/>
                  <a:pt x="71960" y="47290"/>
                  <a:pt x="73355" y="47290"/>
                </a:cubicBezTo>
                <a:lnTo>
                  <a:pt x="74750" y="47290"/>
                </a:lnTo>
                <a:lnTo>
                  <a:pt x="74750" y="45911"/>
                </a:lnTo>
                <a:cubicBezTo>
                  <a:pt x="74750" y="44532"/>
                  <a:pt x="74750" y="44532"/>
                  <a:pt x="74750" y="44532"/>
                </a:cubicBezTo>
                <a:lnTo>
                  <a:pt x="73355" y="44532"/>
                </a:lnTo>
                <a:lnTo>
                  <a:pt x="71960" y="44532"/>
                </a:lnTo>
                <a:cubicBezTo>
                  <a:pt x="71960" y="44532"/>
                  <a:pt x="73355" y="44532"/>
                  <a:pt x="73355" y="43152"/>
                </a:cubicBezTo>
                <a:cubicBezTo>
                  <a:pt x="73355" y="43152"/>
                  <a:pt x="73355" y="43152"/>
                  <a:pt x="71960" y="43152"/>
                </a:cubicBezTo>
                <a:cubicBezTo>
                  <a:pt x="70365" y="43152"/>
                  <a:pt x="70365" y="43152"/>
                  <a:pt x="70365" y="43152"/>
                </a:cubicBezTo>
                <a:cubicBezTo>
                  <a:pt x="70365" y="43152"/>
                  <a:pt x="71960" y="43152"/>
                  <a:pt x="71960" y="44532"/>
                </a:cubicBezTo>
                <a:cubicBezTo>
                  <a:pt x="71960" y="44532"/>
                  <a:pt x="71960" y="44532"/>
                  <a:pt x="70365" y="44532"/>
                </a:cubicBezTo>
                <a:cubicBezTo>
                  <a:pt x="70365" y="43152"/>
                  <a:pt x="70365" y="43152"/>
                  <a:pt x="70365" y="43152"/>
                </a:cubicBezTo>
                <a:cubicBezTo>
                  <a:pt x="70365" y="43152"/>
                  <a:pt x="70365" y="43152"/>
                  <a:pt x="68970" y="43152"/>
                </a:cubicBezTo>
                <a:cubicBezTo>
                  <a:pt x="68970" y="43152"/>
                  <a:pt x="68970" y="43152"/>
                  <a:pt x="70365" y="43152"/>
                </a:cubicBezTo>
                <a:cubicBezTo>
                  <a:pt x="68970" y="43152"/>
                  <a:pt x="68970" y="43152"/>
                  <a:pt x="68970" y="43152"/>
                </a:cubicBezTo>
                <a:cubicBezTo>
                  <a:pt x="68970" y="43152"/>
                  <a:pt x="67574" y="43152"/>
                  <a:pt x="68970" y="43152"/>
                </a:cubicBezTo>
                <a:cubicBezTo>
                  <a:pt x="68970" y="44532"/>
                  <a:pt x="68970" y="44532"/>
                  <a:pt x="68970" y="44532"/>
                </a:cubicBezTo>
                <a:cubicBezTo>
                  <a:pt x="68970" y="44532"/>
                  <a:pt x="68970" y="44532"/>
                  <a:pt x="67574" y="44532"/>
                </a:cubicBezTo>
                <a:cubicBezTo>
                  <a:pt x="67574" y="44532"/>
                  <a:pt x="67574" y="44532"/>
                  <a:pt x="67574" y="45911"/>
                </a:cubicBezTo>
                <a:cubicBezTo>
                  <a:pt x="67574" y="47290"/>
                  <a:pt x="67574" y="47290"/>
                  <a:pt x="67574" y="47290"/>
                </a:cubicBezTo>
                <a:lnTo>
                  <a:pt x="66179" y="47290"/>
                </a:lnTo>
                <a:cubicBezTo>
                  <a:pt x="66179" y="47290"/>
                  <a:pt x="66179" y="47290"/>
                  <a:pt x="64784" y="47290"/>
                </a:cubicBezTo>
                <a:cubicBezTo>
                  <a:pt x="64784" y="47290"/>
                  <a:pt x="64784" y="47290"/>
                  <a:pt x="64784" y="48669"/>
                </a:cubicBezTo>
                <a:cubicBezTo>
                  <a:pt x="64784" y="48669"/>
                  <a:pt x="64784" y="48669"/>
                  <a:pt x="64784" y="50049"/>
                </a:cubicBezTo>
                <a:lnTo>
                  <a:pt x="64784" y="48669"/>
                </a:lnTo>
                <a:cubicBezTo>
                  <a:pt x="64784" y="48669"/>
                  <a:pt x="64784" y="48669"/>
                  <a:pt x="63388" y="50049"/>
                </a:cubicBezTo>
                <a:cubicBezTo>
                  <a:pt x="63388" y="48669"/>
                  <a:pt x="63388" y="48669"/>
                  <a:pt x="63388" y="48669"/>
                </a:cubicBezTo>
                <a:lnTo>
                  <a:pt x="64784" y="48669"/>
                </a:lnTo>
                <a:lnTo>
                  <a:pt x="63388" y="48669"/>
                </a:lnTo>
                <a:cubicBezTo>
                  <a:pt x="63388" y="48669"/>
                  <a:pt x="63388" y="48669"/>
                  <a:pt x="63388" y="47290"/>
                </a:cubicBezTo>
                <a:cubicBezTo>
                  <a:pt x="63388" y="48669"/>
                  <a:pt x="63388" y="47290"/>
                  <a:pt x="63388" y="47290"/>
                </a:cubicBezTo>
                <a:lnTo>
                  <a:pt x="63388" y="45911"/>
                </a:lnTo>
                <a:cubicBezTo>
                  <a:pt x="63388" y="45911"/>
                  <a:pt x="63388" y="45911"/>
                  <a:pt x="61993" y="45911"/>
                </a:cubicBezTo>
                <a:lnTo>
                  <a:pt x="60598" y="44532"/>
                </a:lnTo>
                <a:cubicBezTo>
                  <a:pt x="59202" y="44532"/>
                  <a:pt x="59202" y="44532"/>
                  <a:pt x="59202" y="44532"/>
                </a:cubicBezTo>
                <a:lnTo>
                  <a:pt x="59202" y="43152"/>
                </a:lnTo>
                <a:lnTo>
                  <a:pt x="59202" y="44532"/>
                </a:lnTo>
                <a:cubicBezTo>
                  <a:pt x="59202" y="45911"/>
                  <a:pt x="59202" y="45911"/>
                  <a:pt x="59202" y="45911"/>
                </a:cubicBezTo>
                <a:lnTo>
                  <a:pt x="60598" y="45911"/>
                </a:lnTo>
                <a:cubicBezTo>
                  <a:pt x="61993" y="47290"/>
                  <a:pt x="61993" y="47290"/>
                  <a:pt x="61993" y="47290"/>
                </a:cubicBezTo>
                <a:lnTo>
                  <a:pt x="60598" y="47290"/>
                </a:lnTo>
                <a:cubicBezTo>
                  <a:pt x="61993" y="47290"/>
                  <a:pt x="61993" y="47290"/>
                  <a:pt x="61993" y="47290"/>
                </a:cubicBezTo>
                <a:cubicBezTo>
                  <a:pt x="61993" y="47290"/>
                  <a:pt x="61993" y="47290"/>
                  <a:pt x="61993" y="48669"/>
                </a:cubicBezTo>
                <a:cubicBezTo>
                  <a:pt x="61993" y="48669"/>
                  <a:pt x="61993" y="48669"/>
                  <a:pt x="60598" y="48669"/>
                </a:cubicBezTo>
                <a:lnTo>
                  <a:pt x="60598" y="47290"/>
                </a:lnTo>
                <a:cubicBezTo>
                  <a:pt x="60598" y="47290"/>
                  <a:pt x="60598" y="47290"/>
                  <a:pt x="59202" y="47290"/>
                </a:cubicBezTo>
                <a:cubicBezTo>
                  <a:pt x="59202" y="45911"/>
                  <a:pt x="59202" y="47290"/>
                  <a:pt x="59202" y="45911"/>
                </a:cubicBezTo>
                <a:cubicBezTo>
                  <a:pt x="59202" y="45911"/>
                  <a:pt x="59202" y="45911"/>
                  <a:pt x="57807" y="45911"/>
                </a:cubicBezTo>
                <a:lnTo>
                  <a:pt x="57807" y="44532"/>
                </a:lnTo>
                <a:lnTo>
                  <a:pt x="56411" y="44532"/>
                </a:lnTo>
                <a:cubicBezTo>
                  <a:pt x="56411" y="44532"/>
                  <a:pt x="56411" y="45911"/>
                  <a:pt x="55016" y="45911"/>
                </a:cubicBezTo>
                <a:cubicBezTo>
                  <a:pt x="55016" y="44532"/>
                  <a:pt x="55016" y="45911"/>
                  <a:pt x="55016" y="45911"/>
                </a:cubicBezTo>
                <a:cubicBezTo>
                  <a:pt x="55016" y="45911"/>
                  <a:pt x="55016" y="44532"/>
                  <a:pt x="53621" y="45911"/>
                </a:cubicBezTo>
                <a:cubicBezTo>
                  <a:pt x="53621" y="47290"/>
                  <a:pt x="52225" y="45911"/>
                  <a:pt x="52225" y="47290"/>
                </a:cubicBezTo>
                <a:cubicBezTo>
                  <a:pt x="52225" y="47290"/>
                  <a:pt x="52225" y="47290"/>
                  <a:pt x="52225" y="48669"/>
                </a:cubicBezTo>
                <a:lnTo>
                  <a:pt x="50830" y="48669"/>
                </a:lnTo>
                <a:cubicBezTo>
                  <a:pt x="50830" y="48669"/>
                  <a:pt x="50830" y="48669"/>
                  <a:pt x="50830" y="50049"/>
                </a:cubicBezTo>
                <a:lnTo>
                  <a:pt x="49435" y="50049"/>
                </a:lnTo>
                <a:cubicBezTo>
                  <a:pt x="49435" y="50049"/>
                  <a:pt x="49435" y="50049"/>
                  <a:pt x="47840" y="50049"/>
                </a:cubicBezTo>
                <a:cubicBezTo>
                  <a:pt x="47840" y="48669"/>
                  <a:pt x="47840" y="48669"/>
                  <a:pt x="47840" y="48669"/>
                </a:cubicBezTo>
                <a:cubicBezTo>
                  <a:pt x="46445" y="48669"/>
                  <a:pt x="47840" y="48669"/>
                  <a:pt x="47840" y="48669"/>
                </a:cubicBezTo>
                <a:lnTo>
                  <a:pt x="46445" y="48669"/>
                </a:lnTo>
                <a:cubicBezTo>
                  <a:pt x="46445" y="48669"/>
                  <a:pt x="46445" y="48669"/>
                  <a:pt x="47840" y="48669"/>
                </a:cubicBezTo>
                <a:cubicBezTo>
                  <a:pt x="47840" y="48669"/>
                  <a:pt x="47840" y="48669"/>
                  <a:pt x="46445" y="48669"/>
                </a:cubicBezTo>
                <a:lnTo>
                  <a:pt x="46445" y="47290"/>
                </a:lnTo>
                <a:cubicBezTo>
                  <a:pt x="47840" y="47290"/>
                  <a:pt x="47840" y="47290"/>
                  <a:pt x="47840" y="45911"/>
                </a:cubicBezTo>
                <a:cubicBezTo>
                  <a:pt x="47840" y="45911"/>
                  <a:pt x="47840" y="45911"/>
                  <a:pt x="46445" y="45911"/>
                </a:cubicBezTo>
                <a:lnTo>
                  <a:pt x="47840" y="45911"/>
                </a:lnTo>
                <a:cubicBezTo>
                  <a:pt x="47840" y="44532"/>
                  <a:pt x="47840" y="44532"/>
                  <a:pt x="47840" y="44532"/>
                </a:cubicBezTo>
                <a:lnTo>
                  <a:pt x="49435" y="44532"/>
                </a:lnTo>
                <a:cubicBezTo>
                  <a:pt x="49435" y="44532"/>
                  <a:pt x="50830" y="45911"/>
                  <a:pt x="50830" y="44532"/>
                </a:cubicBezTo>
                <a:lnTo>
                  <a:pt x="50830" y="45911"/>
                </a:lnTo>
                <a:cubicBezTo>
                  <a:pt x="50830" y="44532"/>
                  <a:pt x="50830" y="44532"/>
                  <a:pt x="50830" y="44532"/>
                </a:cubicBezTo>
                <a:cubicBezTo>
                  <a:pt x="52225" y="44532"/>
                  <a:pt x="52225" y="44532"/>
                  <a:pt x="52225" y="44532"/>
                </a:cubicBezTo>
                <a:lnTo>
                  <a:pt x="50830" y="44532"/>
                </a:lnTo>
                <a:cubicBezTo>
                  <a:pt x="50830" y="44532"/>
                  <a:pt x="50830" y="44532"/>
                  <a:pt x="52225" y="43152"/>
                </a:cubicBezTo>
                <a:cubicBezTo>
                  <a:pt x="52225" y="44532"/>
                  <a:pt x="52225" y="44532"/>
                  <a:pt x="52225" y="44532"/>
                </a:cubicBezTo>
                <a:lnTo>
                  <a:pt x="52225" y="43152"/>
                </a:lnTo>
                <a:cubicBezTo>
                  <a:pt x="50830" y="43152"/>
                  <a:pt x="52225" y="43152"/>
                  <a:pt x="50830" y="43152"/>
                </a:cubicBezTo>
                <a:cubicBezTo>
                  <a:pt x="50830" y="41773"/>
                  <a:pt x="50830" y="41773"/>
                  <a:pt x="50830" y="41773"/>
                </a:cubicBezTo>
                <a:lnTo>
                  <a:pt x="50830" y="43152"/>
                </a:lnTo>
                <a:cubicBezTo>
                  <a:pt x="50830" y="41773"/>
                  <a:pt x="50830" y="41773"/>
                  <a:pt x="49435" y="41773"/>
                </a:cubicBezTo>
                <a:lnTo>
                  <a:pt x="50830" y="41773"/>
                </a:lnTo>
                <a:cubicBezTo>
                  <a:pt x="50830" y="41773"/>
                  <a:pt x="50830" y="41773"/>
                  <a:pt x="50830" y="40394"/>
                </a:cubicBezTo>
                <a:cubicBezTo>
                  <a:pt x="50830" y="40394"/>
                  <a:pt x="50830" y="40394"/>
                  <a:pt x="52225" y="40394"/>
                </a:cubicBezTo>
                <a:lnTo>
                  <a:pt x="52225" y="41773"/>
                </a:lnTo>
                <a:cubicBezTo>
                  <a:pt x="52225" y="40394"/>
                  <a:pt x="52225" y="41773"/>
                  <a:pt x="52225" y="41773"/>
                </a:cubicBezTo>
                <a:cubicBezTo>
                  <a:pt x="52225" y="40394"/>
                  <a:pt x="52225" y="40394"/>
                  <a:pt x="52225" y="40394"/>
                </a:cubicBezTo>
                <a:cubicBezTo>
                  <a:pt x="52225" y="40394"/>
                  <a:pt x="52225" y="40394"/>
                  <a:pt x="53621" y="40394"/>
                </a:cubicBezTo>
                <a:cubicBezTo>
                  <a:pt x="53621" y="39014"/>
                  <a:pt x="53621" y="39014"/>
                  <a:pt x="53621" y="39014"/>
                </a:cubicBezTo>
                <a:lnTo>
                  <a:pt x="55016" y="39014"/>
                </a:lnTo>
                <a:cubicBezTo>
                  <a:pt x="55016" y="39014"/>
                  <a:pt x="55016" y="37635"/>
                  <a:pt x="56411" y="39014"/>
                </a:cubicBezTo>
                <a:cubicBezTo>
                  <a:pt x="56411" y="39014"/>
                  <a:pt x="56411" y="39014"/>
                  <a:pt x="56411" y="37635"/>
                </a:cubicBezTo>
                <a:cubicBezTo>
                  <a:pt x="56411" y="37635"/>
                  <a:pt x="56411" y="37635"/>
                  <a:pt x="56411" y="39014"/>
                </a:cubicBezTo>
                <a:cubicBezTo>
                  <a:pt x="56411" y="39014"/>
                  <a:pt x="56411" y="39014"/>
                  <a:pt x="56411" y="37635"/>
                </a:cubicBezTo>
                <a:cubicBezTo>
                  <a:pt x="56411" y="37635"/>
                  <a:pt x="56411" y="37635"/>
                  <a:pt x="57807" y="37635"/>
                </a:cubicBezTo>
                <a:lnTo>
                  <a:pt x="56411" y="37635"/>
                </a:lnTo>
                <a:cubicBezTo>
                  <a:pt x="56411" y="37635"/>
                  <a:pt x="56411" y="37635"/>
                  <a:pt x="56411" y="36256"/>
                </a:cubicBezTo>
                <a:cubicBezTo>
                  <a:pt x="56411" y="36256"/>
                  <a:pt x="56411" y="36256"/>
                  <a:pt x="57807" y="36256"/>
                </a:cubicBezTo>
                <a:lnTo>
                  <a:pt x="57807" y="37635"/>
                </a:lnTo>
                <a:lnTo>
                  <a:pt x="59202" y="37635"/>
                </a:lnTo>
                <a:lnTo>
                  <a:pt x="60598" y="37635"/>
                </a:lnTo>
                <a:cubicBezTo>
                  <a:pt x="60598" y="37635"/>
                  <a:pt x="60598" y="37635"/>
                  <a:pt x="61993" y="37635"/>
                </a:cubicBezTo>
                <a:lnTo>
                  <a:pt x="63388" y="37635"/>
                </a:lnTo>
                <a:cubicBezTo>
                  <a:pt x="63388" y="36256"/>
                  <a:pt x="63388" y="37635"/>
                  <a:pt x="63388" y="36256"/>
                </a:cubicBezTo>
                <a:lnTo>
                  <a:pt x="63388" y="34876"/>
                </a:lnTo>
                <a:cubicBezTo>
                  <a:pt x="64784" y="34876"/>
                  <a:pt x="64784" y="34876"/>
                  <a:pt x="64784" y="34876"/>
                </a:cubicBezTo>
                <a:cubicBezTo>
                  <a:pt x="64784" y="34876"/>
                  <a:pt x="64784" y="34876"/>
                  <a:pt x="64784" y="36256"/>
                </a:cubicBezTo>
                <a:cubicBezTo>
                  <a:pt x="64784" y="36256"/>
                  <a:pt x="64784" y="36256"/>
                  <a:pt x="64784" y="34876"/>
                </a:cubicBezTo>
                <a:cubicBezTo>
                  <a:pt x="64784" y="34876"/>
                  <a:pt x="64784" y="34876"/>
                  <a:pt x="66179" y="34876"/>
                </a:cubicBezTo>
                <a:lnTo>
                  <a:pt x="64784" y="34876"/>
                </a:lnTo>
                <a:cubicBezTo>
                  <a:pt x="64784" y="34876"/>
                  <a:pt x="64784" y="34876"/>
                  <a:pt x="64784" y="33497"/>
                </a:cubicBezTo>
                <a:cubicBezTo>
                  <a:pt x="66179" y="33497"/>
                  <a:pt x="66179" y="33497"/>
                  <a:pt x="66179" y="33497"/>
                </a:cubicBezTo>
                <a:lnTo>
                  <a:pt x="67574" y="33497"/>
                </a:lnTo>
                <a:lnTo>
                  <a:pt x="68970" y="33497"/>
                </a:lnTo>
                <a:lnTo>
                  <a:pt x="67574" y="33497"/>
                </a:lnTo>
                <a:lnTo>
                  <a:pt x="67574" y="32118"/>
                </a:lnTo>
                <a:lnTo>
                  <a:pt x="67574" y="33497"/>
                </a:lnTo>
                <a:cubicBezTo>
                  <a:pt x="67574" y="33497"/>
                  <a:pt x="67574" y="33497"/>
                  <a:pt x="66179" y="33497"/>
                </a:cubicBezTo>
                <a:cubicBezTo>
                  <a:pt x="64784" y="33497"/>
                  <a:pt x="64784" y="33497"/>
                  <a:pt x="64784" y="33497"/>
                </a:cubicBezTo>
                <a:cubicBezTo>
                  <a:pt x="63388" y="33497"/>
                  <a:pt x="63388" y="32118"/>
                  <a:pt x="63388" y="32118"/>
                </a:cubicBezTo>
                <a:cubicBezTo>
                  <a:pt x="63388" y="32118"/>
                  <a:pt x="63388" y="32118"/>
                  <a:pt x="63388" y="30738"/>
                </a:cubicBezTo>
                <a:lnTo>
                  <a:pt x="64784" y="30738"/>
                </a:lnTo>
                <a:lnTo>
                  <a:pt x="66179" y="29359"/>
                </a:lnTo>
                <a:cubicBezTo>
                  <a:pt x="66179" y="27783"/>
                  <a:pt x="66179" y="27783"/>
                  <a:pt x="66179" y="27783"/>
                </a:cubicBezTo>
                <a:cubicBezTo>
                  <a:pt x="66179" y="27783"/>
                  <a:pt x="66179" y="27783"/>
                  <a:pt x="64784" y="27783"/>
                </a:cubicBezTo>
                <a:cubicBezTo>
                  <a:pt x="64784" y="27783"/>
                  <a:pt x="64784" y="27783"/>
                  <a:pt x="64784" y="29359"/>
                </a:cubicBezTo>
                <a:cubicBezTo>
                  <a:pt x="63388" y="29359"/>
                  <a:pt x="63388" y="29359"/>
                  <a:pt x="63388" y="29359"/>
                </a:cubicBezTo>
                <a:cubicBezTo>
                  <a:pt x="63388" y="29359"/>
                  <a:pt x="63388" y="29359"/>
                  <a:pt x="63388" y="30738"/>
                </a:cubicBezTo>
                <a:cubicBezTo>
                  <a:pt x="61993" y="30738"/>
                  <a:pt x="61993" y="30738"/>
                  <a:pt x="61993" y="30738"/>
                </a:cubicBezTo>
                <a:cubicBezTo>
                  <a:pt x="61993" y="32118"/>
                  <a:pt x="61993" y="32118"/>
                  <a:pt x="61993" y="32118"/>
                </a:cubicBezTo>
                <a:cubicBezTo>
                  <a:pt x="61993" y="33497"/>
                  <a:pt x="61993" y="33497"/>
                  <a:pt x="61993" y="33497"/>
                </a:cubicBezTo>
                <a:lnTo>
                  <a:pt x="60598" y="33497"/>
                </a:lnTo>
                <a:cubicBezTo>
                  <a:pt x="61993" y="33497"/>
                  <a:pt x="61993" y="33497"/>
                  <a:pt x="61993" y="33497"/>
                </a:cubicBezTo>
                <a:lnTo>
                  <a:pt x="61993" y="34876"/>
                </a:lnTo>
                <a:lnTo>
                  <a:pt x="60598" y="34876"/>
                </a:lnTo>
                <a:lnTo>
                  <a:pt x="61993" y="34876"/>
                </a:lnTo>
                <a:cubicBezTo>
                  <a:pt x="60598" y="34876"/>
                  <a:pt x="60598" y="34876"/>
                  <a:pt x="60598" y="34876"/>
                </a:cubicBezTo>
                <a:cubicBezTo>
                  <a:pt x="60598" y="36256"/>
                  <a:pt x="60598" y="36256"/>
                  <a:pt x="60598" y="36256"/>
                </a:cubicBezTo>
                <a:cubicBezTo>
                  <a:pt x="60598" y="36256"/>
                  <a:pt x="60598" y="36256"/>
                  <a:pt x="59202" y="36256"/>
                </a:cubicBezTo>
                <a:cubicBezTo>
                  <a:pt x="59202" y="36256"/>
                  <a:pt x="59202" y="36256"/>
                  <a:pt x="59202" y="34876"/>
                </a:cubicBezTo>
                <a:cubicBezTo>
                  <a:pt x="59202" y="34876"/>
                  <a:pt x="59202" y="34876"/>
                  <a:pt x="57807" y="34876"/>
                </a:cubicBezTo>
                <a:cubicBezTo>
                  <a:pt x="57807" y="34876"/>
                  <a:pt x="57807" y="34876"/>
                  <a:pt x="57807" y="33497"/>
                </a:cubicBezTo>
                <a:lnTo>
                  <a:pt x="57807" y="34876"/>
                </a:lnTo>
                <a:cubicBezTo>
                  <a:pt x="56411" y="34876"/>
                  <a:pt x="56411" y="34876"/>
                  <a:pt x="56411" y="34876"/>
                </a:cubicBezTo>
                <a:cubicBezTo>
                  <a:pt x="55016" y="34876"/>
                  <a:pt x="55016" y="34876"/>
                  <a:pt x="55016" y="34876"/>
                </a:cubicBezTo>
                <a:lnTo>
                  <a:pt x="55016" y="33497"/>
                </a:lnTo>
                <a:cubicBezTo>
                  <a:pt x="55016" y="33497"/>
                  <a:pt x="55016" y="33497"/>
                  <a:pt x="55016" y="34876"/>
                </a:cubicBezTo>
                <a:cubicBezTo>
                  <a:pt x="55016" y="33497"/>
                  <a:pt x="55016" y="33497"/>
                  <a:pt x="55016" y="33497"/>
                </a:cubicBezTo>
                <a:lnTo>
                  <a:pt x="55016" y="32118"/>
                </a:lnTo>
                <a:cubicBezTo>
                  <a:pt x="55016" y="33497"/>
                  <a:pt x="55016" y="32118"/>
                  <a:pt x="55016" y="32118"/>
                </a:cubicBezTo>
                <a:lnTo>
                  <a:pt x="55016" y="30738"/>
                </a:lnTo>
                <a:cubicBezTo>
                  <a:pt x="56411" y="30738"/>
                  <a:pt x="56411" y="30738"/>
                  <a:pt x="56411" y="30738"/>
                </a:cubicBezTo>
                <a:cubicBezTo>
                  <a:pt x="56411" y="30738"/>
                  <a:pt x="56411" y="30738"/>
                  <a:pt x="57807" y="30738"/>
                </a:cubicBezTo>
                <a:cubicBezTo>
                  <a:pt x="57807" y="30738"/>
                  <a:pt x="57807" y="30738"/>
                  <a:pt x="57807" y="29359"/>
                </a:cubicBezTo>
                <a:cubicBezTo>
                  <a:pt x="59202" y="29359"/>
                  <a:pt x="59202" y="29359"/>
                  <a:pt x="59202" y="29359"/>
                </a:cubicBezTo>
                <a:cubicBezTo>
                  <a:pt x="59202" y="27783"/>
                  <a:pt x="59202" y="27783"/>
                  <a:pt x="59202" y="27783"/>
                </a:cubicBezTo>
                <a:cubicBezTo>
                  <a:pt x="59202" y="26403"/>
                  <a:pt x="60598" y="26403"/>
                  <a:pt x="60598" y="26403"/>
                </a:cubicBezTo>
                <a:cubicBezTo>
                  <a:pt x="61993" y="26403"/>
                  <a:pt x="61993" y="26403"/>
                  <a:pt x="61993" y="26403"/>
                </a:cubicBezTo>
                <a:cubicBezTo>
                  <a:pt x="61993" y="26403"/>
                  <a:pt x="61993" y="26403"/>
                  <a:pt x="61993" y="25024"/>
                </a:cubicBezTo>
                <a:cubicBezTo>
                  <a:pt x="61993" y="25024"/>
                  <a:pt x="61993" y="25024"/>
                  <a:pt x="63388" y="25024"/>
                </a:cubicBezTo>
                <a:cubicBezTo>
                  <a:pt x="63388" y="25024"/>
                  <a:pt x="63388" y="25024"/>
                  <a:pt x="63388" y="23645"/>
                </a:cubicBezTo>
                <a:cubicBezTo>
                  <a:pt x="63388" y="25024"/>
                  <a:pt x="63388" y="25024"/>
                  <a:pt x="64784" y="25024"/>
                </a:cubicBezTo>
                <a:cubicBezTo>
                  <a:pt x="64784" y="23645"/>
                  <a:pt x="64784" y="23645"/>
                  <a:pt x="64784" y="23645"/>
                </a:cubicBezTo>
                <a:cubicBezTo>
                  <a:pt x="66179" y="23645"/>
                  <a:pt x="66179" y="23645"/>
                  <a:pt x="66179" y="23645"/>
                </a:cubicBezTo>
                <a:cubicBezTo>
                  <a:pt x="67574" y="23645"/>
                  <a:pt x="67574" y="23645"/>
                  <a:pt x="67574" y="23645"/>
                </a:cubicBezTo>
                <a:cubicBezTo>
                  <a:pt x="67574" y="23645"/>
                  <a:pt x="67574" y="23645"/>
                  <a:pt x="68970" y="23645"/>
                </a:cubicBezTo>
                <a:cubicBezTo>
                  <a:pt x="68970" y="23645"/>
                  <a:pt x="68970" y="23645"/>
                  <a:pt x="67574" y="23645"/>
                </a:cubicBezTo>
                <a:cubicBezTo>
                  <a:pt x="67574" y="25024"/>
                  <a:pt x="67574" y="25024"/>
                  <a:pt x="68970" y="25024"/>
                </a:cubicBezTo>
                <a:cubicBezTo>
                  <a:pt x="68970" y="25024"/>
                  <a:pt x="68970" y="25024"/>
                  <a:pt x="70365" y="25024"/>
                </a:cubicBezTo>
                <a:lnTo>
                  <a:pt x="71960" y="25024"/>
                </a:lnTo>
                <a:cubicBezTo>
                  <a:pt x="71960" y="25024"/>
                  <a:pt x="71960" y="25024"/>
                  <a:pt x="73355" y="25024"/>
                </a:cubicBezTo>
                <a:lnTo>
                  <a:pt x="73355" y="26403"/>
                </a:lnTo>
                <a:cubicBezTo>
                  <a:pt x="73355" y="26403"/>
                  <a:pt x="73355" y="26403"/>
                  <a:pt x="74750" y="26403"/>
                </a:cubicBezTo>
                <a:cubicBezTo>
                  <a:pt x="74750" y="27783"/>
                  <a:pt x="74750" y="27783"/>
                  <a:pt x="74750" y="27783"/>
                </a:cubicBezTo>
                <a:cubicBezTo>
                  <a:pt x="73355" y="27783"/>
                  <a:pt x="71960" y="27783"/>
                  <a:pt x="70365" y="27783"/>
                </a:cubicBezTo>
                <a:lnTo>
                  <a:pt x="70365" y="26403"/>
                </a:lnTo>
                <a:cubicBezTo>
                  <a:pt x="70365" y="27783"/>
                  <a:pt x="70365" y="27783"/>
                  <a:pt x="70365" y="27783"/>
                </a:cubicBezTo>
                <a:cubicBezTo>
                  <a:pt x="71960" y="27783"/>
                  <a:pt x="71960" y="27783"/>
                  <a:pt x="70365" y="27783"/>
                </a:cubicBezTo>
                <a:cubicBezTo>
                  <a:pt x="70365" y="29359"/>
                  <a:pt x="71960" y="29359"/>
                  <a:pt x="71960" y="29359"/>
                </a:cubicBezTo>
                <a:cubicBezTo>
                  <a:pt x="73355" y="30738"/>
                  <a:pt x="73355" y="30738"/>
                  <a:pt x="73355" y="29359"/>
                </a:cubicBezTo>
                <a:cubicBezTo>
                  <a:pt x="71960" y="29359"/>
                  <a:pt x="71960" y="29359"/>
                  <a:pt x="71960" y="29359"/>
                </a:cubicBezTo>
                <a:cubicBezTo>
                  <a:pt x="73355" y="29359"/>
                  <a:pt x="73355" y="29359"/>
                  <a:pt x="73355" y="29359"/>
                </a:cubicBezTo>
                <a:cubicBezTo>
                  <a:pt x="73355" y="29359"/>
                  <a:pt x="73355" y="29359"/>
                  <a:pt x="74750" y="29359"/>
                </a:cubicBezTo>
                <a:cubicBezTo>
                  <a:pt x="74750" y="29359"/>
                  <a:pt x="74750" y="29359"/>
                  <a:pt x="74750" y="27783"/>
                </a:cubicBezTo>
                <a:cubicBezTo>
                  <a:pt x="76146" y="27783"/>
                  <a:pt x="76146" y="27783"/>
                  <a:pt x="76146" y="27783"/>
                </a:cubicBezTo>
                <a:cubicBezTo>
                  <a:pt x="76146" y="27783"/>
                  <a:pt x="76146" y="27783"/>
                  <a:pt x="76146" y="26403"/>
                </a:cubicBezTo>
                <a:cubicBezTo>
                  <a:pt x="76146" y="26403"/>
                  <a:pt x="76146" y="26403"/>
                  <a:pt x="76146" y="25024"/>
                </a:cubicBezTo>
                <a:lnTo>
                  <a:pt x="76146" y="26403"/>
                </a:lnTo>
                <a:cubicBezTo>
                  <a:pt x="76146" y="26403"/>
                  <a:pt x="77541" y="26403"/>
                  <a:pt x="77541" y="25024"/>
                </a:cubicBezTo>
                <a:cubicBezTo>
                  <a:pt x="77541" y="26403"/>
                  <a:pt x="77541" y="26403"/>
                  <a:pt x="77541" y="26403"/>
                </a:cubicBezTo>
                <a:cubicBezTo>
                  <a:pt x="77541" y="26403"/>
                  <a:pt x="77541" y="26403"/>
                  <a:pt x="76146" y="26403"/>
                </a:cubicBezTo>
                <a:cubicBezTo>
                  <a:pt x="77541" y="26403"/>
                  <a:pt x="77541" y="27783"/>
                  <a:pt x="77541" y="27783"/>
                </a:cubicBezTo>
                <a:cubicBezTo>
                  <a:pt x="77541" y="27783"/>
                  <a:pt x="77541" y="27783"/>
                  <a:pt x="78936" y="27783"/>
                </a:cubicBezTo>
                <a:cubicBezTo>
                  <a:pt x="78936" y="26403"/>
                  <a:pt x="78936" y="26403"/>
                  <a:pt x="78936" y="26403"/>
                </a:cubicBezTo>
                <a:lnTo>
                  <a:pt x="80332" y="26403"/>
                </a:lnTo>
                <a:cubicBezTo>
                  <a:pt x="80332" y="26403"/>
                  <a:pt x="80332" y="26403"/>
                  <a:pt x="80332" y="25024"/>
                </a:cubicBezTo>
                <a:lnTo>
                  <a:pt x="80332" y="26403"/>
                </a:lnTo>
                <a:cubicBezTo>
                  <a:pt x="81727" y="26403"/>
                  <a:pt x="80332" y="25024"/>
                  <a:pt x="81727" y="25024"/>
                </a:cubicBezTo>
                <a:cubicBezTo>
                  <a:pt x="81727" y="25024"/>
                  <a:pt x="81727" y="25024"/>
                  <a:pt x="81727" y="26403"/>
                </a:cubicBezTo>
                <a:cubicBezTo>
                  <a:pt x="81727" y="26403"/>
                  <a:pt x="81727" y="26403"/>
                  <a:pt x="83122" y="25024"/>
                </a:cubicBezTo>
                <a:cubicBezTo>
                  <a:pt x="83122" y="25024"/>
                  <a:pt x="83122" y="26403"/>
                  <a:pt x="83122" y="25024"/>
                </a:cubicBezTo>
                <a:cubicBezTo>
                  <a:pt x="83122" y="25024"/>
                  <a:pt x="83122" y="25024"/>
                  <a:pt x="84518" y="25024"/>
                </a:cubicBezTo>
                <a:cubicBezTo>
                  <a:pt x="84518" y="26403"/>
                  <a:pt x="84518" y="26403"/>
                  <a:pt x="84518" y="26403"/>
                </a:cubicBezTo>
                <a:lnTo>
                  <a:pt x="84518" y="25024"/>
                </a:lnTo>
                <a:cubicBezTo>
                  <a:pt x="85913" y="25024"/>
                  <a:pt x="85913" y="25024"/>
                  <a:pt x="85913" y="25024"/>
                </a:cubicBezTo>
                <a:cubicBezTo>
                  <a:pt x="85913" y="25024"/>
                  <a:pt x="85913" y="25024"/>
                  <a:pt x="87308" y="25024"/>
                </a:cubicBezTo>
                <a:cubicBezTo>
                  <a:pt x="87308" y="25024"/>
                  <a:pt x="88704" y="25024"/>
                  <a:pt x="90099" y="26403"/>
                </a:cubicBezTo>
                <a:lnTo>
                  <a:pt x="90099" y="25024"/>
                </a:lnTo>
                <a:cubicBezTo>
                  <a:pt x="88704" y="25024"/>
                  <a:pt x="90099" y="25024"/>
                  <a:pt x="88704" y="25024"/>
                </a:cubicBezTo>
                <a:cubicBezTo>
                  <a:pt x="88704" y="23645"/>
                  <a:pt x="88704" y="23645"/>
                  <a:pt x="88704" y="23645"/>
                </a:cubicBezTo>
                <a:cubicBezTo>
                  <a:pt x="88704" y="23645"/>
                  <a:pt x="88704" y="22266"/>
                  <a:pt x="90099" y="22266"/>
                </a:cubicBezTo>
                <a:cubicBezTo>
                  <a:pt x="88704" y="20886"/>
                  <a:pt x="87308" y="19507"/>
                  <a:pt x="85913" y="19507"/>
                </a:cubicBezTo>
                <a:cubicBezTo>
                  <a:pt x="84518" y="19507"/>
                  <a:pt x="84518" y="19507"/>
                  <a:pt x="84518" y="19507"/>
                </a:cubicBezTo>
                <a:cubicBezTo>
                  <a:pt x="84518" y="19507"/>
                  <a:pt x="84518" y="19507"/>
                  <a:pt x="83122" y="19507"/>
                </a:cubicBezTo>
                <a:cubicBezTo>
                  <a:pt x="83122" y="19507"/>
                  <a:pt x="83122" y="19507"/>
                  <a:pt x="83122" y="20886"/>
                </a:cubicBezTo>
                <a:cubicBezTo>
                  <a:pt x="83122" y="20886"/>
                  <a:pt x="83122" y="20886"/>
                  <a:pt x="84518" y="20886"/>
                </a:cubicBezTo>
                <a:cubicBezTo>
                  <a:pt x="83122" y="20886"/>
                  <a:pt x="83122" y="20886"/>
                  <a:pt x="83122" y="20886"/>
                </a:cubicBezTo>
                <a:cubicBezTo>
                  <a:pt x="81727" y="20886"/>
                  <a:pt x="81727" y="20886"/>
                  <a:pt x="81727" y="20886"/>
                </a:cubicBezTo>
                <a:cubicBezTo>
                  <a:pt x="81727" y="20886"/>
                  <a:pt x="81727" y="19507"/>
                  <a:pt x="83122" y="19507"/>
                </a:cubicBezTo>
                <a:cubicBezTo>
                  <a:pt x="83122" y="19507"/>
                  <a:pt x="83122" y="19507"/>
                  <a:pt x="83122" y="18128"/>
                </a:cubicBezTo>
                <a:lnTo>
                  <a:pt x="83122" y="19507"/>
                </a:lnTo>
                <a:cubicBezTo>
                  <a:pt x="84518" y="18128"/>
                  <a:pt x="84518" y="18128"/>
                  <a:pt x="84518" y="18128"/>
                </a:cubicBezTo>
                <a:cubicBezTo>
                  <a:pt x="77541" y="13990"/>
                  <a:pt x="68970" y="11231"/>
                  <a:pt x="59202" y="11231"/>
                </a:cubicBezTo>
                <a:cubicBezTo>
                  <a:pt x="52225" y="11231"/>
                  <a:pt x="45049" y="13990"/>
                  <a:pt x="38073" y="16748"/>
                </a:cubicBezTo>
                <a:close/>
                <a:moveTo>
                  <a:pt x="39468" y="18128"/>
                </a:moveTo>
                <a:lnTo>
                  <a:pt x="39468" y="18128"/>
                </a:lnTo>
                <a:close/>
                <a:moveTo>
                  <a:pt x="81727" y="45911"/>
                </a:moveTo>
                <a:lnTo>
                  <a:pt x="81727" y="45911"/>
                </a:lnTo>
                <a:cubicBezTo>
                  <a:pt x="81727" y="45911"/>
                  <a:pt x="81727" y="45911"/>
                  <a:pt x="80332" y="45911"/>
                </a:cubicBezTo>
                <a:cubicBezTo>
                  <a:pt x="81727" y="45911"/>
                  <a:pt x="81727" y="45911"/>
                  <a:pt x="81727" y="45911"/>
                </a:cubicBezTo>
                <a:lnTo>
                  <a:pt x="80332" y="45911"/>
                </a:lnTo>
                <a:cubicBezTo>
                  <a:pt x="80332" y="44532"/>
                  <a:pt x="80332" y="44532"/>
                  <a:pt x="80332" y="44532"/>
                </a:cubicBezTo>
                <a:lnTo>
                  <a:pt x="80332" y="43152"/>
                </a:lnTo>
                <a:lnTo>
                  <a:pt x="81727" y="44532"/>
                </a:lnTo>
                <a:cubicBezTo>
                  <a:pt x="81727" y="43152"/>
                  <a:pt x="81727" y="43152"/>
                  <a:pt x="81727" y="43152"/>
                </a:cubicBezTo>
                <a:cubicBezTo>
                  <a:pt x="81727" y="43152"/>
                  <a:pt x="81727" y="43152"/>
                  <a:pt x="80332" y="43152"/>
                </a:cubicBezTo>
                <a:cubicBezTo>
                  <a:pt x="80332" y="43152"/>
                  <a:pt x="80332" y="43152"/>
                  <a:pt x="78936" y="43152"/>
                </a:cubicBezTo>
                <a:lnTo>
                  <a:pt x="77541" y="44532"/>
                </a:lnTo>
                <a:lnTo>
                  <a:pt x="78936" y="44532"/>
                </a:lnTo>
                <a:cubicBezTo>
                  <a:pt x="78936" y="44532"/>
                  <a:pt x="77541" y="45911"/>
                  <a:pt x="78936" y="45911"/>
                </a:cubicBezTo>
                <a:cubicBezTo>
                  <a:pt x="78936" y="45911"/>
                  <a:pt x="78936" y="45911"/>
                  <a:pt x="78936" y="47290"/>
                </a:cubicBezTo>
                <a:lnTo>
                  <a:pt x="80332" y="47290"/>
                </a:lnTo>
                <a:cubicBezTo>
                  <a:pt x="78936" y="47290"/>
                  <a:pt x="78936" y="47290"/>
                  <a:pt x="78936" y="47290"/>
                </a:cubicBezTo>
                <a:cubicBezTo>
                  <a:pt x="78936" y="48669"/>
                  <a:pt x="78936" y="48669"/>
                  <a:pt x="78936" y="48669"/>
                </a:cubicBezTo>
                <a:cubicBezTo>
                  <a:pt x="78936" y="48669"/>
                  <a:pt x="78936" y="48669"/>
                  <a:pt x="80332" y="48669"/>
                </a:cubicBezTo>
                <a:cubicBezTo>
                  <a:pt x="80332" y="50049"/>
                  <a:pt x="80332" y="50049"/>
                  <a:pt x="81727" y="50049"/>
                </a:cubicBezTo>
                <a:cubicBezTo>
                  <a:pt x="81727" y="48669"/>
                  <a:pt x="81727" y="48669"/>
                  <a:pt x="81727" y="48669"/>
                </a:cubicBezTo>
                <a:cubicBezTo>
                  <a:pt x="81727" y="47290"/>
                  <a:pt x="81727" y="47290"/>
                  <a:pt x="81727" y="47290"/>
                </a:cubicBezTo>
                <a:cubicBezTo>
                  <a:pt x="81727" y="45911"/>
                  <a:pt x="81727" y="45911"/>
                  <a:pt x="81727" y="45911"/>
                </a:cubicBezTo>
                <a:cubicBezTo>
                  <a:pt x="81727" y="45911"/>
                  <a:pt x="81727" y="45911"/>
                  <a:pt x="81727" y="47290"/>
                </a:cubicBezTo>
                <a:cubicBezTo>
                  <a:pt x="81727" y="45911"/>
                  <a:pt x="81727" y="45911"/>
                  <a:pt x="81727" y="45911"/>
                </a:cubicBezTo>
                <a:close/>
                <a:moveTo>
                  <a:pt x="66179" y="45911"/>
                </a:moveTo>
                <a:lnTo>
                  <a:pt x="66179" y="45911"/>
                </a:lnTo>
                <a:close/>
                <a:moveTo>
                  <a:pt x="83122" y="20886"/>
                </a:moveTo>
                <a:lnTo>
                  <a:pt x="83122" y="20886"/>
                </a:lnTo>
                <a:cubicBezTo>
                  <a:pt x="83122" y="22266"/>
                  <a:pt x="83122" y="20886"/>
                  <a:pt x="83122" y="22266"/>
                </a:cubicBezTo>
                <a:lnTo>
                  <a:pt x="83122" y="23645"/>
                </a:lnTo>
                <a:cubicBezTo>
                  <a:pt x="83122" y="23645"/>
                  <a:pt x="83122" y="23645"/>
                  <a:pt x="81727" y="23645"/>
                </a:cubicBezTo>
                <a:lnTo>
                  <a:pt x="81727" y="22266"/>
                </a:lnTo>
                <a:cubicBezTo>
                  <a:pt x="80332" y="22266"/>
                  <a:pt x="80332" y="22266"/>
                  <a:pt x="80332" y="22266"/>
                </a:cubicBezTo>
                <a:cubicBezTo>
                  <a:pt x="81727" y="22266"/>
                  <a:pt x="81727" y="22266"/>
                  <a:pt x="81727" y="22266"/>
                </a:cubicBezTo>
                <a:cubicBezTo>
                  <a:pt x="81727" y="22266"/>
                  <a:pt x="81727" y="22266"/>
                  <a:pt x="80332" y="20886"/>
                </a:cubicBezTo>
                <a:lnTo>
                  <a:pt x="81727" y="20886"/>
                </a:lnTo>
                <a:lnTo>
                  <a:pt x="83122" y="20886"/>
                </a:lnTo>
                <a:close/>
                <a:moveTo>
                  <a:pt x="66179" y="13990"/>
                </a:moveTo>
                <a:lnTo>
                  <a:pt x="66179" y="13990"/>
                </a:lnTo>
                <a:cubicBezTo>
                  <a:pt x="64784" y="13990"/>
                  <a:pt x="64784" y="13990"/>
                  <a:pt x="64784" y="13990"/>
                </a:cubicBezTo>
                <a:cubicBezTo>
                  <a:pt x="64784" y="13990"/>
                  <a:pt x="64784" y="13990"/>
                  <a:pt x="63388" y="13990"/>
                </a:cubicBezTo>
                <a:cubicBezTo>
                  <a:pt x="63388" y="13990"/>
                  <a:pt x="63388" y="13990"/>
                  <a:pt x="64784" y="13990"/>
                </a:cubicBezTo>
                <a:cubicBezTo>
                  <a:pt x="63388" y="13990"/>
                  <a:pt x="61993" y="13990"/>
                  <a:pt x="61993" y="13990"/>
                </a:cubicBezTo>
                <a:cubicBezTo>
                  <a:pt x="61993" y="13990"/>
                  <a:pt x="61993" y="13990"/>
                  <a:pt x="61993" y="12610"/>
                </a:cubicBezTo>
                <a:cubicBezTo>
                  <a:pt x="63388" y="12610"/>
                  <a:pt x="63388" y="12610"/>
                  <a:pt x="63388" y="12610"/>
                </a:cubicBezTo>
                <a:cubicBezTo>
                  <a:pt x="63388" y="13990"/>
                  <a:pt x="63388" y="12610"/>
                  <a:pt x="64784" y="13990"/>
                </a:cubicBezTo>
                <a:lnTo>
                  <a:pt x="64784" y="12610"/>
                </a:lnTo>
                <a:cubicBezTo>
                  <a:pt x="64784" y="12610"/>
                  <a:pt x="64784" y="12610"/>
                  <a:pt x="64784" y="13990"/>
                </a:cubicBezTo>
                <a:cubicBezTo>
                  <a:pt x="64784" y="12610"/>
                  <a:pt x="64784" y="12610"/>
                  <a:pt x="66179" y="12610"/>
                </a:cubicBezTo>
                <a:cubicBezTo>
                  <a:pt x="66179" y="12610"/>
                  <a:pt x="66179" y="13990"/>
                  <a:pt x="67574" y="13990"/>
                </a:cubicBezTo>
                <a:cubicBezTo>
                  <a:pt x="66179" y="13990"/>
                  <a:pt x="66179" y="13990"/>
                  <a:pt x="66179" y="13990"/>
                </a:cubicBezTo>
                <a:close/>
                <a:moveTo>
                  <a:pt x="61993" y="13990"/>
                </a:moveTo>
                <a:lnTo>
                  <a:pt x="61993" y="13990"/>
                </a:lnTo>
                <a:cubicBezTo>
                  <a:pt x="63388" y="13990"/>
                  <a:pt x="63388" y="13990"/>
                  <a:pt x="63388" y="13990"/>
                </a:cubicBezTo>
                <a:lnTo>
                  <a:pt x="63388" y="15369"/>
                </a:lnTo>
                <a:cubicBezTo>
                  <a:pt x="61993" y="15369"/>
                  <a:pt x="61993" y="15369"/>
                  <a:pt x="61993" y="15369"/>
                </a:cubicBezTo>
                <a:cubicBezTo>
                  <a:pt x="61993" y="16748"/>
                  <a:pt x="61993" y="16748"/>
                  <a:pt x="61993" y="16748"/>
                </a:cubicBezTo>
                <a:cubicBezTo>
                  <a:pt x="60598" y="16748"/>
                  <a:pt x="60598" y="16748"/>
                  <a:pt x="60598" y="16748"/>
                </a:cubicBezTo>
                <a:cubicBezTo>
                  <a:pt x="60598" y="16748"/>
                  <a:pt x="60598" y="16748"/>
                  <a:pt x="61993" y="16748"/>
                </a:cubicBezTo>
                <a:cubicBezTo>
                  <a:pt x="60598" y="16748"/>
                  <a:pt x="60598" y="15369"/>
                  <a:pt x="60598" y="15369"/>
                </a:cubicBezTo>
                <a:lnTo>
                  <a:pt x="60598" y="16748"/>
                </a:lnTo>
                <a:cubicBezTo>
                  <a:pt x="59202" y="16748"/>
                  <a:pt x="59202" y="15369"/>
                  <a:pt x="59202" y="15369"/>
                </a:cubicBezTo>
                <a:cubicBezTo>
                  <a:pt x="60598" y="15369"/>
                  <a:pt x="60598" y="15369"/>
                  <a:pt x="60598" y="15369"/>
                </a:cubicBezTo>
                <a:cubicBezTo>
                  <a:pt x="60598" y="15369"/>
                  <a:pt x="60598" y="15369"/>
                  <a:pt x="59202" y="15369"/>
                </a:cubicBezTo>
                <a:cubicBezTo>
                  <a:pt x="59202" y="15369"/>
                  <a:pt x="59202" y="15369"/>
                  <a:pt x="59202" y="13990"/>
                </a:cubicBezTo>
                <a:cubicBezTo>
                  <a:pt x="59202" y="13990"/>
                  <a:pt x="59202" y="13990"/>
                  <a:pt x="57807" y="13990"/>
                </a:cubicBezTo>
                <a:cubicBezTo>
                  <a:pt x="57807" y="13990"/>
                  <a:pt x="57807" y="13990"/>
                  <a:pt x="59202" y="13990"/>
                </a:cubicBezTo>
                <a:cubicBezTo>
                  <a:pt x="59202" y="13990"/>
                  <a:pt x="59202" y="13990"/>
                  <a:pt x="60598" y="13990"/>
                </a:cubicBezTo>
                <a:lnTo>
                  <a:pt x="61993" y="13990"/>
                </a:lnTo>
                <a:close/>
                <a:moveTo>
                  <a:pt x="52225" y="40394"/>
                </a:moveTo>
                <a:lnTo>
                  <a:pt x="52225" y="40394"/>
                </a:lnTo>
                <a:lnTo>
                  <a:pt x="53621" y="40394"/>
                </a:lnTo>
                <a:cubicBezTo>
                  <a:pt x="52225" y="40394"/>
                  <a:pt x="52225" y="40394"/>
                  <a:pt x="52225" y="40394"/>
                </a:cubicBezTo>
                <a:cubicBezTo>
                  <a:pt x="50830" y="40394"/>
                  <a:pt x="50830" y="40394"/>
                  <a:pt x="50830" y="40394"/>
                </a:cubicBezTo>
                <a:cubicBezTo>
                  <a:pt x="50830" y="40394"/>
                  <a:pt x="50830" y="40394"/>
                  <a:pt x="49435" y="40394"/>
                </a:cubicBezTo>
                <a:cubicBezTo>
                  <a:pt x="50830" y="40394"/>
                  <a:pt x="50830" y="40394"/>
                  <a:pt x="50830" y="40394"/>
                </a:cubicBezTo>
                <a:lnTo>
                  <a:pt x="50830" y="39014"/>
                </a:lnTo>
                <a:lnTo>
                  <a:pt x="50830" y="40394"/>
                </a:lnTo>
                <a:cubicBezTo>
                  <a:pt x="50830" y="39014"/>
                  <a:pt x="49435" y="39014"/>
                  <a:pt x="49435" y="39014"/>
                </a:cubicBezTo>
                <a:lnTo>
                  <a:pt x="50830" y="39014"/>
                </a:lnTo>
                <a:cubicBezTo>
                  <a:pt x="50830" y="37635"/>
                  <a:pt x="50830" y="37635"/>
                  <a:pt x="50830" y="37635"/>
                </a:cubicBezTo>
                <a:cubicBezTo>
                  <a:pt x="50830" y="37635"/>
                  <a:pt x="50830" y="37635"/>
                  <a:pt x="49435" y="37635"/>
                </a:cubicBezTo>
                <a:lnTo>
                  <a:pt x="49435" y="36256"/>
                </a:lnTo>
                <a:cubicBezTo>
                  <a:pt x="49435" y="34876"/>
                  <a:pt x="49435" y="34876"/>
                  <a:pt x="49435" y="34876"/>
                </a:cubicBezTo>
                <a:lnTo>
                  <a:pt x="50830" y="34876"/>
                </a:lnTo>
                <a:lnTo>
                  <a:pt x="49435" y="34876"/>
                </a:lnTo>
                <a:cubicBezTo>
                  <a:pt x="50830" y="34876"/>
                  <a:pt x="50830" y="34876"/>
                  <a:pt x="50830" y="34876"/>
                </a:cubicBezTo>
                <a:cubicBezTo>
                  <a:pt x="50830" y="36256"/>
                  <a:pt x="50830" y="36256"/>
                  <a:pt x="50830" y="36256"/>
                </a:cubicBezTo>
                <a:cubicBezTo>
                  <a:pt x="50830" y="37635"/>
                  <a:pt x="50830" y="37635"/>
                  <a:pt x="50830" y="37635"/>
                </a:cubicBezTo>
                <a:cubicBezTo>
                  <a:pt x="52225" y="37635"/>
                  <a:pt x="52225" y="37635"/>
                  <a:pt x="52225" y="37635"/>
                </a:cubicBezTo>
                <a:cubicBezTo>
                  <a:pt x="52225" y="39014"/>
                  <a:pt x="52225" y="39014"/>
                  <a:pt x="52225" y="39014"/>
                </a:cubicBezTo>
                <a:lnTo>
                  <a:pt x="53621" y="39014"/>
                </a:lnTo>
                <a:cubicBezTo>
                  <a:pt x="53621" y="39014"/>
                  <a:pt x="52225" y="39014"/>
                  <a:pt x="52225" y="40394"/>
                </a:cubicBezTo>
                <a:close/>
                <a:moveTo>
                  <a:pt x="49435" y="36256"/>
                </a:moveTo>
                <a:lnTo>
                  <a:pt x="49435" y="36256"/>
                </a:lnTo>
                <a:close/>
                <a:moveTo>
                  <a:pt x="49435" y="37635"/>
                </a:moveTo>
                <a:lnTo>
                  <a:pt x="49435" y="37635"/>
                </a:lnTo>
                <a:cubicBezTo>
                  <a:pt x="49435" y="37635"/>
                  <a:pt x="49435" y="37635"/>
                  <a:pt x="47840" y="37635"/>
                </a:cubicBezTo>
                <a:cubicBezTo>
                  <a:pt x="49435" y="37635"/>
                  <a:pt x="49435" y="39014"/>
                  <a:pt x="49435" y="39014"/>
                </a:cubicBezTo>
                <a:cubicBezTo>
                  <a:pt x="47840" y="39014"/>
                  <a:pt x="47840" y="39014"/>
                  <a:pt x="47840" y="39014"/>
                </a:cubicBezTo>
                <a:cubicBezTo>
                  <a:pt x="46445" y="39014"/>
                  <a:pt x="46445" y="40394"/>
                  <a:pt x="46445" y="40394"/>
                </a:cubicBezTo>
                <a:cubicBezTo>
                  <a:pt x="46445" y="39014"/>
                  <a:pt x="46445" y="39014"/>
                  <a:pt x="46445" y="39014"/>
                </a:cubicBezTo>
                <a:cubicBezTo>
                  <a:pt x="46445" y="39014"/>
                  <a:pt x="46445" y="39014"/>
                  <a:pt x="47840" y="39014"/>
                </a:cubicBezTo>
                <a:cubicBezTo>
                  <a:pt x="46445" y="39014"/>
                  <a:pt x="46445" y="39014"/>
                  <a:pt x="46445" y="37635"/>
                </a:cubicBezTo>
                <a:cubicBezTo>
                  <a:pt x="46445" y="37635"/>
                  <a:pt x="46445" y="37635"/>
                  <a:pt x="47840" y="37635"/>
                </a:cubicBezTo>
                <a:cubicBezTo>
                  <a:pt x="47840" y="37635"/>
                  <a:pt x="47840" y="37635"/>
                  <a:pt x="47840" y="36256"/>
                </a:cubicBezTo>
                <a:cubicBezTo>
                  <a:pt x="47840" y="37635"/>
                  <a:pt x="47840" y="37635"/>
                  <a:pt x="47840" y="37635"/>
                </a:cubicBezTo>
                <a:cubicBezTo>
                  <a:pt x="47840" y="37635"/>
                  <a:pt x="49435" y="36256"/>
                  <a:pt x="49435" y="37635"/>
                </a:cubicBezTo>
                <a:close/>
                <a:moveTo>
                  <a:pt x="46445" y="53004"/>
                </a:moveTo>
                <a:lnTo>
                  <a:pt x="46445" y="53004"/>
                </a:lnTo>
                <a:lnTo>
                  <a:pt x="46445" y="51625"/>
                </a:lnTo>
                <a:lnTo>
                  <a:pt x="47840" y="51625"/>
                </a:lnTo>
                <a:lnTo>
                  <a:pt x="49435" y="50049"/>
                </a:lnTo>
                <a:lnTo>
                  <a:pt x="50830" y="50049"/>
                </a:lnTo>
                <a:cubicBezTo>
                  <a:pt x="50830" y="50049"/>
                  <a:pt x="50830" y="50049"/>
                  <a:pt x="52225" y="50049"/>
                </a:cubicBezTo>
                <a:lnTo>
                  <a:pt x="53621" y="50049"/>
                </a:lnTo>
                <a:cubicBezTo>
                  <a:pt x="53621" y="50049"/>
                  <a:pt x="53621" y="50049"/>
                  <a:pt x="53621" y="48669"/>
                </a:cubicBezTo>
                <a:cubicBezTo>
                  <a:pt x="55016" y="48669"/>
                  <a:pt x="55016" y="50049"/>
                  <a:pt x="55016" y="50049"/>
                </a:cubicBezTo>
                <a:lnTo>
                  <a:pt x="55016" y="48669"/>
                </a:lnTo>
                <a:cubicBezTo>
                  <a:pt x="56411" y="48669"/>
                  <a:pt x="56411" y="48669"/>
                  <a:pt x="56411" y="48669"/>
                </a:cubicBezTo>
                <a:lnTo>
                  <a:pt x="56411" y="50049"/>
                </a:lnTo>
                <a:lnTo>
                  <a:pt x="57807" y="48669"/>
                </a:lnTo>
                <a:cubicBezTo>
                  <a:pt x="57807" y="48669"/>
                  <a:pt x="57807" y="48669"/>
                  <a:pt x="57807" y="50049"/>
                </a:cubicBezTo>
                <a:cubicBezTo>
                  <a:pt x="57807" y="48669"/>
                  <a:pt x="57807" y="48669"/>
                  <a:pt x="57807" y="48669"/>
                </a:cubicBezTo>
                <a:cubicBezTo>
                  <a:pt x="57807" y="50049"/>
                  <a:pt x="57807" y="50049"/>
                  <a:pt x="57807" y="50049"/>
                </a:cubicBezTo>
                <a:lnTo>
                  <a:pt x="57807" y="51625"/>
                </a:lnTo>
                <a:cubicBezTo>
                  <a:pt x="59202" y="51625"/>
                  <a:pt x="59202" y="51625"/>
                  <a:pt x="59202" y="51625"/>
                </a:cubicBezTo>
                <a:cubicBezTo>
                  <a:pt x="59202" y="51625"/>
                  <a:pt x="59202" y="51625"/>
                  <a:pt x="60598" y="51625"/>
                </a:cubicBezTo>
                <a:cubicBezTo>
                  <a:pt x="60598" y="53004"/>
                  <a:pt x="60598" y="53004"/>
                  <a:pt x="60598" y="53004"/>
                </a:cubicBezTo>
                <a:lnTo>
                  <a:pt x="61993" y="53004"/>
                </a:lnTo>
                <a:lnTo>
                  <a:pt x="63388" y="53004"/>
                </a:lnTo>
                <a:cubicBezTo>
                  <a:pt x="63388" y="51625"/>
                  <a:pt x="63388" y="51625"/>
                  <a:pt x="64784" y="51625"/>
                </a:cubicBezTo>
                <a:lnTo>
                  <a:pt x="64784" y="53004"/>
                </a:lnTo>
                <a:cubicBezTo>
                  <a:pt x="66179" y="53004"/>
                  <a:pt x="66179" y="53004"/>
                  <a:pt x="66179" y="53004"/>
                </a:cubicBezTo>
                <a:lnTo>
                  <a:pt x="67574" y="53004"/>
                </a:lnTo>
                <a:cubicBezTo>
                  <a:pt x="67574" y="53004"/>
                  <a:pt x="67574" y="53004"/>
                  <a:pt x="68970" y="53004"/>
                </a:cubicBezTo>
                <a:cubicBezTo>
                  <a:pt x="70365" y="53004"/>
                  <a:pt x="70365" y="53004"/>
                  <a:pt x="70365" y="53004"/>
                </a:cubicBezTo>
                <a:cubicBezTo>
                  <a:pt x="70365" y="53004"/>
                  <a:pt x="70365" y="53004"/>
                  <a:pt x="71960" y="54384"/>
                </a:cubicBezTo>
                <a:cubicBezTo>
                  <a:pt x="70365" y="54384"/>
                  <a:pt x="70365" y="54384"/>
                  <a:pt x="70365" y="54384"/>
                </a:cubicBezTo>
                <a:cubicBezTo>
                  <a:pt x="70365" y="55763"/>
                  <a:pt x="70365" y="55763"/>
                  <a:pt x="70365" y="55763"/>
                </a:cubicBezTo>
                <a:lnTo>
                  <a:pt x="71960" y="57142"/>
                </a:lnTo>
                <a:lnTo>
                  <a:pt x="71960" y="58522"/>
                </a:lnTo>
                <a:cubicBezTo>
                  <a:pt x="73355" y="58522"/>
                  <a:pt x="71960" y="59901"/>
                  <a:pt x="73355" y="59901"/>
                </a:cubicBezTo>
                <a:cubicBezTo>
                  <a:pt x="73355" y="61280"/>
                  <a:pt x="73355" y="61280"/>
                  <a:pt x="74750" y="62660"/>
                </a:cubicBezTo>
                <a:lnTo>
                  <a:pt x="74750" y="61280"/>
                </a:lnTo>
                <a:lnTo>
                  <a:pt x="74750" y="62660"/>
                </a:lnTo>
                <a:cubicBezTo>
                  <a:pt x="74750" y="62660"/>
                  <a:pt x="74750" y="62660"/>
                  <a:pt x="76146" y="62660"/>
                </a:cubicBezTo>
                <a:lnTo>
                  <a:pt x="76146" y="64039"/>
                </a:lnTo>
                <a:cubicBezTo>
                  <a:pt x="77541" y="64039"/>
                  <a:pt x="77541" y="64039"/>
                  <a:pt x="77541" y="64039"/>
                </a:cubicBezTo>
                <a:cubicBezTo>
                  <a:pt x="78936" y="64039"/>
                  <a:pt x="78936" y="64039"/>
                  <a:pt x="78936" y="64039"/>
                </a:cubicBezTo>
                <a:lnTo>
                  <a:pt x="80332" y="64039"/>
                </a:lnTo>
                <a:cubicBezTo>
                  <a:pt x="80332" y="64039"/>
                  <a:pt x="80332" y="64039"/>
                  <a:pt x="80332" y="65418"/>
                </a:cubicBezTo>
                <a:lnTo>
                  <a:pt x="78936" y="65418"/>
                </a:lnTo>
                <a:cubicBezTo>
                  <a:pt x="78936" y="65418"/>
                  <a:pt x="78936" y="65418"/>
                  <a:pt x="78936" y="66798"/>
                </a:cubicBezTo>
                <a:cubicBezTo>
                  <a:pt x="78936" y="68374"/>
                  <a:pt x="78936" y="68374"/>
                  <a:pt x="77541" y="68374"/>
                </a:cubicBezTo>
                <a:cubicBezTo>
                  <a:pt x="77541" y="68374"/>
                  <a:pt x="77541" y="68374"/>
                  <a:pt x="77541" y="69753"/>
                </a:cubicBezTo>
                <a:lnTo>
                  <a:pt x="76146" y="69753"/>
                </a:lnTo>
                <a:cubicBezTo>
                  <a:pt x="76146" y="71133"/>
                  <a:pt x="74750" y="71133"/>
                  <a:pt x="74750" y="71133"/>
                </a:cubicBezTo>
                <a:cubicBezTo>
                  <a:pt x="74750" y="72512"/>
                  <a:pt x="74750" y="72512"/>
                  <a:pt x="74750" y="72512"/>
                </a:cubicBezTo>
                <a:lnTo>
                  <a:pt x="73355" y="72512"/>
                </a:lnTo>
                <a:lnTo>
                  <a:pt x="73355" y="73891"/>
                </a:lnTo>
                <a:cubicBezTo>
                  <a:pt x="73355" y="73891"/>
                  <a:pt x="73355" y="73891"/>
                  <a:pt x="73355" y="75270"/>
                </a:cubicBezTo>
                <a:cubicBezTo>
                  <a:pt x="74750" y="76650"/>
                  <a:pt x="74750" y="76650"/>
                  <a:pt x="74750" y="76650"/>
                </a:cubicBezTo>
                <a:cubicBezTo>
                  <a:pt x="74750" y="78029"/>
                  <a:pt x="74750" y="78029"/>
                  <a:pt x="74750" y="78029"/>
                </a:cubicBezTo>
                <a:lnTo>
                  <a:pt x="74750" y="79408"/>
                </a:lnTo>
                <a:cubicBezTo>
                  <a:pt x="74750" y="79408"/>
                  <a:pt x="74750" y="79408"/>
                  <a:pt x="73355" y="79408"/>
                </a:cubicBezTo>
                <a:cubicBezTo>
                  <a:pt x="71960" y="80788"/>
                  <a:pt x="71960" y="80788"/>
                  <a:pt x="71960" y="80788"/>
                </a:cubicBezTo>
                <a:lnTo>
                  <a:pt x="71960" y="82167"/>
                </a:lnTo>
                <a:lnTo>
                  <a:pt x="71960" y="83546"/>
                </a:lnTo>
                <a:cubicBezTo>
                  <a:pt x="71960" y="83546"/>
                  <a:pt x="70365" y="83546"/>
                  <a:pt x="70365" y="84926"/>
                </a:cubicBezTo>
                <a:lnTo>
                  <a:pt x="70365" y="86305"/>
                </a:lnTo>
                <a:lnTo>
                  <a:pt x="68970" y="86305"/>
                </a:lnTo>
                <a:cubicBezTo>
                  <a:pt x="68970" y="87684"/>
                  <a:pt x="67574" y="87684"/>
                  <a:pt x="67574" y="89064"/>
                </a:cubicBezTo>
                <a:cubicBezTo>
                  <a:pt x="66179" y="89064"/>
                  <a:pt x="66179" y="89064"/>
                  <a:pt x="66179" y="89064"/>
                </a:cubicBezTo>
                <a:cubicBezTo>
                  <a:pt x="64784" y="89064"/>
                  <a:pt x="64784" y="89064"/>
                  <a:pt x="64784" y="89064"/>
                </a:cubicBezTo>
                <a:lnTo>
                  <a:pt x="63388" y="89064"/>
                </a:lnTo>
                <a:cubicBezTo>
                  <a:pt x="63388" y="90640"/>
                  <a:pt x="63388" y="89064"/>
                  <a:pt x="63388" y="89064"/>
                </a:cubicBezTo>
                <a:cubicBezTo>
                  <a:pt x="63388" y="90640"/>
                  <a:pt x="63388" y="90640"/>
                  <a:pt x="63388" y="90640"/>
                </a:cubicBezTo>
                <a:cubicBezTo>
                  <a:pt x="61993" y="90640"/>
                  <a:pt x="61993" y="89064"/>
                  <a:pt x="61993" y="89064"/>
                </a:cubicBezTo>
                <a:cubicBezTo>
                  <a:pt x="61993" y="87684"/>
                  <a:pt x="61993" y="87684"/>
                  <a:pt x="61993" y="87684"/>
                </a:cubicBezTo>
                <a:cubicBezTo>
                  <a:pt x="61993" y="87684"/>
                  <a:pt x="61993" y="86305"/>
                  <a:pt x="60598" y="86305"/>
                </a:cubicBezTo>
                <a:cubicBezTo>
                  <a:pt x="60598" y="84926"/>
                  <a:pt x="60598" y="84926"/>
                  <a:pt x="60598" y="84926"/>
                </a:cubicBezTo>
                <a:cubicBezTo>
                  <a:pt x="60598" y="84926"/>
                  <a:pt x="60598" y="84926"/>
                  <a:pt x="60598" y="83546"/>
                </a:cubicBezTo>
                <a:cubicBezTo>
                  <a:pt x="60598" y="82167"/>
                  <a:pt x="59202" y="82167"/>
                  <a:pt x="59202" y="82167"/>
                </a:cubicBezTo>
                <a:lnTo>
                  <a:pt x="59202" y="80788"/>
                </a:lnTo>
                <a:cubicBezTo>
                  <a:pt x="59202" y="79408"/>
                  <a:pt x="59202" y="79408"/>
                  <a:pt x="59202" y="79408"/>
                </a:cubicBezTo>
                <a:lnTo>
                  <a:pt x="59202" y="78029"/>
                </a:lnTo>
                <a:cubicBezTo>
                  <a:pt x="59202" y="76650"/>
                  <a:pt x="59202" y="76650"/>
                  <a:pt x="59202" y="76650"/>
                </a:cubicBezTo>
                <a:cubicBezTo>
                  <a:pt x="59202" y="75270"/>
                  <a:pt x="59202" y="75270"/>
                  <a:pt x="59202" y="75270"/>
                </a:cubicBezTo>
                <a:cubicBezTo>
                  <a:pt x="59202" y="75270"/>
                  <a:pt x="59202" y="75270"/>
                  <a:pt x="59202" y="73891"/>
                </a:cubicBezTo>
                <a:lnTo>
                  <a:pt x="59202" y="72512"/>
                </a:lnTo>
                <a:cubicBezTo>
                  <a:pt x="57807" y="72512"/>
                  <a:pt x="57807" y="72512"/>
                  <a:pt x="57807" y="72512"/>
                </a:cubicBezTo>
                <a:cubicBezTo>
                  <a:pt x="57807" y="71133"/>
                  <a:pt x="57807" y="71133"/>
                  <a:pt x="57807" y="71133"/>
                </a:cubicBezTo>
                <a:cubicBezTo>
                  <a:pt x="56411" y="71133"/>
                  <a:pt x="56411" y="71133"/>
                  <a:pt x="56411" y="71133"/>
                </a:cubicBezTo>
                <a:cubicBezTo>
                  <a:pt x="57807" y="71133"/>
                  <a:pt x="57807" y="71133"/>
                  <a:pt x="57807" y="69753"/>
                </a:cubicBezTo>
                <a:lnTo>
                  <a:pt x="57807" y="68374"/>
                </a:lnTo>
                <a:cubicBezTo>
                  <a:pt x="56411" y="68374"/>
                  <a:pt x="57807" y="68374"/>
                  <a:pt x="56411" y="68374"/>
                </a:cubicBezTo>
                <a:cubicBezTo>
                  <a:pt x="56411" y="68374"/>
                  <a:pt x="55016" y="68374"/>
                  <a:pt x="55016" y="66798"/>
                </a:cubicBezTo>
                <a:cubicBezTo>
                  <a:pt x="55016" y="66798"/>
                  <a:pt x="55016" y="66798"/>
                  <a:pt x="53621" y="66798"/>
                </a:cubicBezTo>
                <a:cubicBezTo>
                  <a:pt x="52225" y="66798"/>
                  <a:pt x="52225" y="66798"/>
                  <a:pt x="52225" y="66798"/>
                </a:cubicBezTo>
                <a:lnTo>
                  <a:pt x="50830" y="68374"/>
                </a:lnTo>
                <a:lnTo>
                  <a:pt x="50830" y="66798"/>
                </a:lnTo>
                <a:cubicBezTo>
                  <a:pt x="50830" y="66798"/>
                  <a:pt x="50830" y="66798"/>
                  <a:pt x="50830" y="68374"/>
                </a:cubicBezTo>
                <a:cubicBezTo>
                  <a:pt x="50830" y="68374"/>
                  <a:pt x="50830" y="66798"/>
                  <a:pt x="49435" y="66798"/>
                </a:cubicBezTo>
                <a:cubicBezTo>
                  <a:pt x="49435" y="68374"/>
                  <a:pt x="49435" y="68374"/>
                  <a:pt x="49435" y="68374"/>
                </a:cubicBezTo>
                <a:cubicBezTo>
                  <a:pt x="47840" y="68374"/>
                  <a:pt x="47840" y="68374"/>
                  <a:pt x="47840" y="68374"/>
                </a:cubicBezTo>
                <a:cubicBezTo>
                  <a:pt x="46445" y="66798"/>
                  <a:pt x="46445" y="66798"/>
                  <a:pt x="46445" y="66798"/>
                </a:cubicBezTo>
                <a:cubicBezTo>
                  <a:pt x="45049" y="66798"/>
                  <a:pt x="45049" y="66798"/>
                  <a:pt x="45049" y="66798"/>
                </a:cubicBezTo>
                <a:cubicBezTo>
                  <a:pt x="45049" y="65418"/>
                  <a:pt x="45049" y="65418"/>
                  <a:pt x="45049" y="65418"/>
                </a:cubicBezTo>
                <a:cubicBezTo>
                  <a:pt x="45049" y="65418"/>
                  <a:pt x="43654" y="65418"/>
                  <a:pt x="43654" y="64039"/>
                </a:cubicBezTo>
                <a:cubicBezTo>
                  <a:pt x="43654" y="64039"/>
                  <a:pt x="43654" y="64039"/>
                  <a:pt x="42259" y="64039"/>
                </a:cubicBezTo>
                <a:cubicBezTo>
                  <a:pt x="42259" y="62660"/>
                  <a:pt x="42259" y="62660"/>
                  <a:pt x="42259" y="62660"/>
                </a:cubicBezTo>
                <a:cubicBezTo>
                  <a:pt x="43654" y="62660"/>
                  <a:pt x="43654" y="62660"/>
                  <a:pt x="43654" y="62660"/>
                </a:cubicBezTo>
                <a:cubicBezTo>
                  <a:pt x="42259" y="62660"/>
                  <a:pt x="42259" y="62660"/>
                  <a:pt x="42259" y="62660"/>
                </a:cubicBezTo>
                <a:lnTo>
                  <a:pt x="43654" y="61280"/>
                </a:lnTo>
                <a:lnTo>
                  <a:pt x="43654" y="59901"/>
                </a:lnTo>
                <a:cubicBezTo>
                  <a:pt x="43654" y="59901"/>
                  <a:pt x="43654" y="58522"/>
                  <a:pt x="42259" y="58522"/>
                </a:cubicBezTo>
                <a:cubicBezTo>
                  <a:pt x="43654" y="58522"/>
                  <a:pt x="43654" y="58522"/>
                  <a:pt x="43654" y="58522"/>
                </a:cubicBezTo>
                <a:cubicBezTo>
                  <a:pt x="43654" y="57142"/>
                  <a:pt x="43654" y="57142"/>
                  <a:pt x="43654" y="57142"/>
                </a:cubicBezTo>
                <a:cubicBezTo>
                  <a:pt x="43654" y="55763"/>
                  <a:pt x="43654" y="55763"/>
                  <a:pt x="43654" y="55763"/>
                </a:cubicBezTo>
                <a:lnTo>
                  <a:pt x="45049" y="55763"/>
                </a:lnTo>
                <a:lnTo>
                  <a:pt x="45049" y="54384"/>
                </a:lnTo>
                <a:cubicBezTo>
                  <a:pt x="46445" y="54384"/>
                  <a:pt x="46445" y="54384"/>
                  <a:pt x="46445" y="54384"/>
                </a:cubicBezTo>
                <a:cubicBezTo>
                  <a:pt x="46445" y="53004"/>
                  <a:pt x="46445" y="53004"/>
                  <a:pt x="46445" y="53004"/>
                </a:cubicBezTo>
                <a:close/>
                <a:moveTo>
                  <a:pt x="43654" y="29359"/>
                </a:moveTo>
                <a:lnTo>
                  <a:pt x="43654" y="29359"/>
                </a:lnTo>
                <a:cubicBezTo>
                  <a:pt x="43654" y="29359"/>
                  <a:pt x="43654" y="29359"/>
                  <a:pt x="43654" y="30738"/>
                </a:cubicBezTo>
                <a:cubicBezTo>
                  <a:pt x="42259" y="30738"/>
                  <a:pt x="42259" y="30738"/>
                  <a:pt x="42259" y="30738"/>
                </a:cubicBezTo>
                <a:lnTo>
                  <a:pt x="40863" y="30738"/>
                </a:lnTo>
                <a:lnTo>
                  <a:pt x="39468" y="30738"/>
                </a:lnTo>
                <a:cubicBezTo>
                  <a:pt x="39468" y="29359"/>
                  <a:pt x="40863" y="29359"/>
                  <a:pt x="40863" y="29359"/>
                </a:cubicBezTo>
                <a:cubicBezTo>
                  <a:pt x="39468" y="29359"/>
                  <a:pt x="39468" y="29359"/>
                  <a:pt x="39468" y="29359"/>
                </a:cubicBezTo>
                <a:cubicBezTo>
                  <a:pt x="39468" y="29359"/>
                  <a:pt x="39468" y="29359"/>
                  <a:pt x="40863" y="29359"/>
                </a:cubicBezTo>
                <a:cubicBezTo>
                  <a:pt x="39468" y="29359"/>
                  <a:pt x="39468" y="29359"/>
                  <a:pt x="39468" y="27783"/>
                </a:cubicBezTo>
                <a:cubicBezTo>
                  <a:pt x="39468" y="27783"/>
                  <a:pt x="39468" y="29359"/>
                  <a:pt x="39468" y="27783"/>
                </a:cubicBezTo>
                <a:lnTo>
                  <a:pt x="40863" y="27783"/>
                </a:lnTo>
                <a:cubicBezTo>
                  <a:pt x="40863" y="29359"/>
                  <a:pt x="40863" y="29359"/>
                  <a:pt x="40863" y="29359"/>
                </a:cubicBezTo>
                <a:cubicBezTo>
                  <a:pt x="40863" y="27783"/>
                  <a:pt x="40863" y="27783"/>
                  <a:pt x="40863" y="27783"/>
                </a:cubicBezTo>
                <a:lnTo>
                  <a:pt x="42259" y="27783"/>
                </a:lnTo>
                <a:cubicBezTo>
                  <a:pt x="42259" y="27783"/>
                  <a:pt x="42259" y="27783"/>
                  <a:pt x="43654" y="27783"/>
                </a:cubicBezTo>
                <a:lnTo>
                  <a:pt x="45049" y="27783"/>
                </a:lnTo>
                <a:cubicBezTo>
                  <a:pt x="45049" y="29359"/>
                  <a:pt x="45049" y="29359"/>
                  <a:pt x="45049" y="29359"/>
                </a:cubicBezTo>
                <a:cubicBezTo>
                  <a:pt x="45049" y="29359"/>
                  <a:pt x="45049" y="29359"/>
                  <a:pt x="43654" y="29359"/>
                </a:cubicBezTo>
                <a:close/>
                <a:moveTo>
                  <a:pt x="56411" y="68374"/>
                </a:moveTo>
                <a:lnTo>
                  <a:pt x="56411" y="68374"/>
                </a:lnTo>
                <a:close/>
                <a:moveTo>
                  <a:pt x="76146" y="82167"/>
                </a:moveTo>
                <a:lnTo>
                  <a:pt x="76146" y="82167"/>
                </a:lnTo>
                <a:lnTo>
                  <a:pt x="76146" y="80788"/>
                </a:lnTo>
                <a:cubicBezTo>
                  <a:pt x="76146" y="80788"/>
                  <a:pt x="76146" y="80788"/>
                  <a:pt x="76146" y="79408"/>
                </a:cubicBezTo>
                <a:cubicBezTo>
                  <a:pt x="77541" y="79408"/>
                  <a:pt x="77541" y="79408"/>
                  <a:pt x="77541" y="79408"/>
                </a:cubicBezTo>
                <a:cubicBezTo>
                  <a:pt x="77541" y="78029"/>
                  <a:pt x="77541" y="78029"/>
                  <a:pt x="77541" y="78029"/>
                </a:cubicBezTo>
                <a:cubicBezTo>
                  <a:pt x="77541" y="78029"/>
                  <a:pt x="77541" y="78029"/>
                  <a:pt x="78936" y="78029"/>
                </a:cubicBezTo>
                <a:cubicBezTo>
                  <a:pt x="78936" y="78029"/>
                  <a:pt x="78936" y="78029"/>
                  <a:pt x="78936" y="76650"/>
                </a:cubicBezTo>
                <a:cubicBezTo>
                  <a:pt x="78936" y="76650"/>
                  <a:pt x="78936" y="76650"/>
                  <a:pt x="78936" y="78029"/>
                </a:cubicBezTo>
                <a:cubicBezTo>
                  <a:pt x="80332" y="78029"/>
                  <a:pt x="78936" y="78029"/>
                  <a:pt x="80332" y="78029"/>
                </a:cubicBezTo>
                <a:cubicBezTo>
                  <a:pt x="80332" y="78029"/>
                  <a:pt x="80332" y="78029"/>
                  <a:pt x="80332" y="79408"/>
                </a:cubicBezTo>
                <a:cubicBezTo>
                  <a:pt x="78936" y="79408"/>
                  <a:pt x="78936" y="79408"/>
                  <a:pt x="78936" y="79408"/>
                </a:cubicBezTo>
                <a:lnTo>
                  <a:pt x="78936" y="80788"/>
                </a:lnTo>
                <a:cubicBezTo>
                  <a:pt x="78936" y="80788"/>
                  <a:pt x="78936" y="82167"/>
                  <a:pt x="78936" y="83546"/>
                </a:cubicBezTo>
                <a:cubicBezTo>
                  <a:pt x="78936" y="83546"/>
                  <a:pt x="77541" y="83546"/>
                  <a:pt x="77541" y="84926"/>
                </a:cubicBezTo>
                <a:cubicBezTo>
                  <a:pt x="76146" y="84926"/>
                  <a:pt x="76146" y="84926"/>
                  <a:pt x="76146" y="83546"/>
                </a:cubicBezTo>
                <a:cubicBezTo>
                  <a:pt x="76146" y="83546"/>
                  <a:pt x="76146" y="83546"/>
                  <a:pt x="76146" y="82167"/>
                </a:cubicBezTo>
                <a:close/>
                <a:moveTo>
                  <a:pt x="70365" y="50049"/>
                </a:moveTo>
                <a:lnTo>
                  <a:pt x="70365" y="50049"/>
                </a:lnTo>
                <a:close/>
                <a:moveTo>
                  <a:pt x="66179" y="50049"/>
                </a:moveTo>
                <a:lnTo>
                  <a:pt x="66179" y="50049"/>
                </a:lnTo>
                <a:cubicBezTo>
                  <a:pt x="64784" y="50049"/>
                  <a:pt x="64784" y="50049"/>
                  <a:pt x="64784" y="50049"/>
                </a:cubicBezTo>
                <a:cubicBezTo>
                  <a:pt x="66179" y="50049"/>
                  <a:pt x="66179" y="50049"/>
                  <a:pt x="66179" y="50049"/>
                </a:cubicBezTo>
                <a:close/>
                <a:moveTo>
                  <a:pt x="60598" y="48669"/>
                </a:moveTo>
                <a:lnTo>
                  <a:pt x="60598" y="48669"/>
                </a:lnTo>
                <a:lnTo>
                  <a:pt x="60598" y="50049"/>
                </a:lnTo>
                <a:cubicBezTo>
                  <a:pt x="60598" y="48669"/>
                  <a:pt x="59202" y="48669"/>
                  <a:pt x="59202" y="48669"/>
                </a:cubicBezTo>
                <a:lnTo>
                  <a:pt x="60598" y="48669"/>
                </a:lnTo>
                <a:close/>
                <a:moveTo>
                  <a:pt x="57807" y="47290"/>
                </a:moveTo>
                <a:lnTo>
                  <a:pt x="57807" y="47290"/>
                </a:lnTo>
                <a:cubicBezTo>
                  <a:pt x="56411" y="47290"/>
                  <a:pt x="56411" y="48669"/>
                  <a:pt x="56411" y="48669"/>
                </a:cubicBezTo>
                <a:cubicBezTo>
                  <a:pt x="56411" y="47290"/>
                  <a:pt x="56411" y="47290"/>
                  <a:pt x="56411" y="47290"/>
                </a:cubicBezTo>
                <a:cubicBezTo>
                  <a:pt x="56411" y="47290"/>
                  <a:pt x="56411" y="47290"/>
                  <a:pt x="57807" y="47290"/>
                </a:cubicBezTo>
                <a:close/>
                <a:moveTo>
                  <a:pt x="57807" y="45911"/>
                </a:moveTo>
                <a:lnTo>
                  <a:pt x="57807" y="45911"/>
                </a:lnTo>
                <a:cubicBezTo>
                  <a:pt x="56411" y="45911"/>
                  <a:pt x="56411" y="45911"/>
                  <a:pt x="56411" y="45911"/>
                </a:cubicBezTo>
                <a:lnTo>
                  <a:pt x="57807" y="45911"/>
                </a:lnTo>
                <a:close/>
                <a:moveTo>
                  <a:pt x="40863" y="20886"/>
                </a:moveTo>
                <a:lnTo>
                  <a:pt x="40863" y="20886"/>
                </a:lnTo>
                <a:lnTo>
                  <a:pt x="39468" y="20886"/>
                </a:lnTo>
                <a:cubicBezTo>
                  <a:pt x="39468" y="20886"/>
                  <a:pt x="39468" y="20886"/>
                  <a:pt x="39468" y="19507"/>
                </a:cubicBezTo>
                <a:cubicBezTo>
                  <a:pt x="39468" y="19507"/>
                  <a:pt x="39468" y="19507"/>
                  <a:pt x="40863" y="19507"/>
                </a:cubicBezTo>
                <a:cubicBezTo>
                  <a:pt x="40863" y="19507"/>
                  <a:pt x="39468" y="19507"/>
                  <a:pt x="39468" y="20886"/>
                </a:cubicBezTo>
                <a:cubicBezTo>
                  <a:pt x="40863" y="20886"/>
                  <a:pt x="40863" y="20886"/>
                  <a:pt x="40863" y="20886"/>
                </a:cubicBezTo>
                <a:close/>
                <a:moveTo>
                  <a:pt x="39468" y="19507"/>
                </a:moveTo>
                <a:lnTo>
                  <a:pt x="39468" y="19507"/>
                </a:lnTo>
                <a:close/>
                <a:moveTo>
                  <a:pt x="38073" y="19507"/>
                </a:moveTo>
                <a:lnTo>
                  <a:pt x="38073" y="19507"/>
                </a:lnTo>
                <a:lnTo>
                  <a:pt x="39468" y="19507"/>
                </a:lnTo>
                <a:lnTo>
                  <a:pt x="38073" y="19507"/>
                </a:lnTo>
                <a:close/>
                <a:moveTo>
                  <a:pt x="39468" y="18128"/>
                </a:moveTo>
                <a:lnTo>
                  <a:pt x="39468" y="18128"/>
                </a:lnTo>
                <a:lnTo>
                  <a:pt x="39468" y="16748"/>
                </a:lnTo>
                <a:lnTo>
                  <a:pt x="39468" y="18128"/>
                </a:lnTo>
                <a:close/>
                <a:moveTo>
                  <a:pt x="39468" y="18128"/>
                </a:moveTo>
                <a:lnTo>
                  <a:pt x="39468" y="18128"/>
                </a:lnTo>
                <a:close/>
                <a:moveTo>
                  <a:pt x="39468" y="18128"/>
                </a:moveTo>
                <a:lnTo>
                  <a:pt x="39468" y="18128"/>
                </a:lnTo>
                <a:close/>
                <a:moveTo>
                  <a:pt x="39468" y="18128"/>
                </a:moveTo>
                <a:lnTo>
                  <a:pt x="39468" y="18128"/>
                </a:lnTo>
                <a:close/>
                <a:moveTo>
                  <a:pt x="39468" y="22266"/>
                </a:moveTo>
                <a:lnTo>
                  <a:pt x="39468" y="22266"/>
                </a:lnTo>
                <a:close/>
                <a:moveTo>
                  <a:pt x="30897" y="34876"/>
                </a:moveTo>
                <a:lnTo>
                  <a:pt x="30897" y="34876"/>
                </a:lnTo>
                <a:close/>
                <a:moveTo>
                  <a:pt x="26710" y="47290"/>
                </a:moveTo>
                <a:lnTo>
                  <a:pt x="26710" y="47290"/>
                </a:lnTo>
                <a:cubicBezTo>
                  <a:pt x="26710" y="45911"/>
                  <a:pt x="26710" y="45911"/>
                  <a:pt x="26710" y="45911"/>
                </a:cubicBezTo>
                <a:lnTo>
                  <a:pt x="26710" y="47290"/>
                </a:lnTo>
                <a:lnTo>
                  <a:pt x="26710" y="45911"/>
                </a:lnTo>
                <a:cubicBezTo>
                  <a:pt x="25315" y="45911"/>
                  <a:pt x="25315" y="45911"/>
                  <a:pt x="25315" y="45911"/>
                </a:cubicBezTo>
                <a:lnTo>
                  <a:pt x="23920" y="45911"/>
                </a:lnTo>
                <a:lnTo>
                  <a:pt x="25315" y="45911"/>
                </a:lnTo>
                <a:cubicBezTo>
                  <a:pt x="25315" y="44532"/>
                  <a:pt x="25315" y="44532"/>
                  <a:pt x="25315" y="44532"/>
                </a:cubicBezTo>
                <a:cubicBezTo>
                  <a:pt x="25315" y="44532"/>
                  <a:pt x="25315" y="44532"/>
                  <a:pt x="25315" y="43152"/>
                </a:cubicBezTo>
                <a:lnTo>
                  <a:pt x="26710" y="43152"/>
                </a:lnTo>
                <a:cubicBezTo>
                  <a:pt x="26710" y="44532"/>
                  <a:pt x="25315" y="44532"/>
                  <a:pt x="25315" y="44532"/>
                </a:cubicBezTo>
                <a:cubicBezTo>
                  <a:pt x="25315" y="44532"/>
                  <a:pt x="25315" y="44532"/>
                  <a:pt x="26710" y="44532"/>
                </a:cubicBezTo>
                <a:cubicBezTo>
                  <a:pt x="26710" y="44532"/>
                  <a:pt x="26710" y="45911"/>
                  <a:pt x="26710" y="44532"/>
                </a:cubicBezTo>
                <a:cubicBezTo>
                  <a:pt x="26710" y="44532"/>
                  <a:pt x="26710" y="44532"/>
                  <a:pt x="28106" y="44532"/>
                </a:cubicBezTo>
                <a:cubicBezTo>
                  <a:pt x="26710" y="45911"/>
                  <a:pt x="26710" y="45911"/>
                  <a:pt x="26710" y="45911"/>
                </a:cubicBezTo>
                <a:lnTo>
                  <a:pt x="28106" y="45911"/>
                </a:lnTo>
                <a:cubicBezTo>
                  <a:pt x="28106" y="45911"/>
                  <a:pt x="28106" y="45911"/>
                  <a:pt x="26710" y="45911"/>
                </a:cubicBezTo>
                <a:cubicBezTo>
                  <a:pt x="28106" y="45911"/>
                  <a:pt x="28106" y="45911"/>
                  <a:pt x="28106" y="45911"/>
                </a:cubicBezTo>
                <a:lnTo>
                  <a:pt x="28106" y="47290"/>
                </a:lnTo>
                <a:cubicBezTo>
                  <a:pt x="28106" y="47290"/>
                  <a:pt x="28106" y="47290"/>
                  <a:pt x="26710" y="47290"/>
                </a:cubicBezTo>
                <a:close/>
                <a:moveTo>
                  <a:pt x="26710" y="78029"/>
                </a:moveTo>
                <a:lnTo>
                  <a:pt x="26710" y="78029"/>
                </a:lnTo>
                <a:lnTo>
                  <a:pt x="26710" y="76650"/>
                </a:lnTo>
                <a:lnTo>
                  <a:pt x="26710" y="78029"/>
                </a:lnTo>
                <a:close/>
                <a:moveTo>
                  <a:pt x="26710" y="25024"/>
                </a:moveTo>
                <a:lnTo>
                  <a:pt x="26710" y="25024"/>
                </a:lnTo>
                <a:cubicBezTo>
                  <a:pt x="26710" y="26403"/>
                  <a:pt x="26710" y="26403"/>
                  <a:pt x="26710" y="26403"/>
                </a:cubicBezTo>
                <a:cubicBezTo>
                  <a:pt x="26710" y="26403"/>
                  <a:pt x="26710" y="26403"/>
                  <a:pt x="26710" y="25024"/>
                </a:cubicBezTo>
                <a:close/>
                <a:moveTo>
                  <a:pt x="22524" y="47290"/>
                </a:moveTo>
                <a:lnTo>
                  <a:pt x="22524" y="47290"/>
                </a:lnTo>
                <a:lnTo>
                  <a:pt x="23920" y="47290"/>
                </a:lnTo>
                <a:cubicBezTo>
                  <a:pt x="23920" y="47290"/>
                  <a:pt x="23920" y="47290"/>
                  <a:pt x="22524" y="47290"/>
                </a:cubicBezTo>
                <a:close/>
                <a:moveTo>
                  <a:pt x="19734" y="64039"/>
                </a:moveTo>
                <a:lnTo>
                  <a:pt x="19734" y="64039"/>
                </a:lnTo>
                <a:lnTo>
                  <a:pt x="21129" y="64039"/>
                </a:lnTo>
                <a:cubicBezTo>
                  <a:pt x="21129" y="64039"/>
                  <a:pt x="21129" y="64039"/>
                  <a:pt x="19734" y="64039"/>
                </a:cubicBezTo>
                <a:close/>
                <a:moveTo>
                  <a:pt x="19734" y="71133"/>
                </a:moveTo>
                <a:lnTo>
                  <a:pt x="19734" y="71133"/>
                </a:lnTo>
                <a:lnTo>
                  <a:pt x="21129" y="71133"/>
                </a:lnTo>
                <a:cubicBezTo>
                  <a:pt x="19734" y="71133"/>
                  <a:pt x="21129" y="71133"/>
                  <a:pt x="19734" y="71133"/>
                </a:cubicBezTo>
                <a:close/>
                <a:moveTo>
                  <a:pt x="18338" y="64039"/>
                </a:moveTo>
                <a:lnTo>
                  <a:pt x="18338" y="64039"/>
                </a:lnTo>
                <a:cubicBezTo>
                  <a:pt x="18338" y="64039"/>
                  <a:pt x="18338" y="64039"/>
                  <a:pt x="16943" y="64039"/>
                </a:cubicBezTo>
                <a:cubicBezTo>
                  <a:pt x="16943" y="64039"/>
                  <a:pt x="16943" y="64039"/>
                  <a:pt x="15548" y="64039"/>
                </a:cubicBezTo>
                <a:cubicBezTo>
                  <a:pt x="16943" y="64039"/>
                  <a:pt x="16943" y="64039"/>
                  <a:pt x="16943" y="64039"/>
                </a:cubicBezTo>
                <a:lnTo>
                  <a:pt x="18338" y="64039"/>
                </a:lnTo>
                <a:lnTo>
                  <a:pt x="19734" y="64039"/>
                </a:lnTo>
                <a:cubicBezTo>
                  <a:pt x="18338" y="64039"/>
                  <a:pt x="18338" y="64039"/>
                  <a:pt x="18338" y="64039"/>
                </a:cubicBezTo>
                <a:close/>
                <a:moveTo>
                  <a:pt x="15548" y="54384"/>
                </a:moveTo>
                <a:lnTo>
                  <a:pt x="15548" y="54384"/>
                </a:lnTo>
                <a:close/>
                <a:moveTo>
                  <a:pt x="15548" y="54384"/>
                </a:moveTo>
                <a:lnTo>
                  <a:pt x="15548" y="54384"/>
                </a:lnTo>
                <a:close/>
                <a:moveTo>
                  <a:pt x="15548" y="54384"/>
                </a:moveTo>
                <a:lnTo>
                  <a:pt x="15548" y="54384"/>
                </a:lnTo>
                <a:close/>
                <a:moveTo>
                  <a:pt x="14152" y="64039"/>
                </a:moveTo>
                <a:lnTo>
                  <a:pt x="14152" y="64039"/>
                </a:lnTo>
                <a:cubicBezTo>
                  <a:pt x="14152" y="64039"/>
                  <a:pt x="14152" y="64039"/>
                  <a:pt x="15548" y="64039"/>
                </a:cubicBezTo>
                <a:cubicBezTo>
                  <a:pt x="14152" y="64039"/>
                  <a:pt x="14152" y="64039"/>
                  <a:pt x="14152" y="64039"/>
                </a:cubicBezTo>
                <a:close/>
                <a:moveTo>
                  <a:pt x="95880" y="65418"/>
                </a:moveTo>
                <a:lnTo>
                  <a:pt x="95880" y="65418"/>
                </a:lnTo>
                <a:lnTo>
                  <a:pt x="97275" y="65418"/>
                </a:lnTo>
                <a:lnTo>
                  <a:pt x="97275" y="66798"/>
                </a:lnTo>
                <a:cubicBezTo>
                  <a:pt x="97275" y="66798"/>
                  <a:pt x="97275" y="66798"/>
                  <a:pt x="95880" y="66798"/>
                </a:cubicBezTo>
                <a:lnTo>
                  <a:pt x="95880" y="65418"/>
                </a:lnTo>
                <a:close/>
                <a:moveTo>
                  <a:pt x="57807" y="34876"/>
                </a:moveTo>
                <a:lnTo>
                  <a:pt x="57807" y="34876"/>
                </a:lnTo>
                <a:cubicBezTo>
                  <a:pt x="57807" y="34876"/>
                  <a:pt x="57807" y="34876"/>
                  <a:pt x="57807" y="36256"/>
                </a:cubicBezTo>
                <a:cubicBezTo>
                  <a:pt x="57807" y="36256"/>
                  <a:pt x="57807" y="36256"/>
                  <a:pt x="56411" y="36256"/>
                </a:cubicBezTo>
                <a:cubicBezTo>
                  <a:pt x="56411" y="36256"/>
                  <a:pt x="56411" y="36256"/>
                  <a:pt x="56411" y="34876"/>
                </a:cubicBezTo>
                <a:lnTo>
                  <a:pt x="57807" y="34876"/>
                </a:lnTo>
                <a:close/>
                <a:moveTo>
                  <a:pt x="59202" y="36256"/>
                </a:moveTo>
                <a:lnTo>
                  <a:pt x="59202" y="36256"/>
                </a:lnTo>
                <a:cubicBezTo>
                  <a:pt x="59202" y="37635"/>
                  <a:pt x="59202" y="36256"/>
                  <a:pt x="59202" y="37635"/>
                </a:cubicBezTo>
                <a:lnTo>
                  <a:pt x="57807" y="37635"/>
                </a:lnTo>
                <a:cubicBezTo>
                  <a:pt x="57807" y="36256"/>
                  <a:pt x="57807" y="36256"/>
                  <a:pt x="59202" y="36256"/>
                </a:cubicBezTo>
                <a:close/>
                <a:moveTo>
                  <a:pt x="18338" y="50049"/>
                </a:moveTo>
                <a:lnTo>
                  <a:pt x="18338" y="50049"/>
                </a:lnTo>
                <a:close/>
                <a:moveTo>
                  <a:pt x="18338" y="50049"/>
                </a:moveTo>
                <a:lnTo>
                  <a:pt x="18338" y="50049"/>
                </a:lnTo>
                <a:close/>
                <a:moveTo>
                  <a:pt x="15548" y="53004"/>
                </a:moveTo>
                <a:lnTo>
                  <a:pt x="15548" y="53004"/>
                </a:lnTo>
                <a:close/>
                <a:moveTo>
                  <a:pt x="15548" y="54384"/>
                </a:moveTo>
                <a:lnTo>
                  <a:pt x="15548" y="54384"/>
                </a:lnTo>
                <a:cubicBezTo>
                  <a:pt x="15548" y="53004"/>
                  <a:pt x="15548" y="53004"/>
                  <a:pt x="15548" y="53004"/>
                </a:cubicBezTo>
                <a:cubicBezTo>
                  <a:pt x="15548" y="53004"/>
                  <a:pt x="15548" y="53004"/>
                  <a:pt x="15548" y="54384"/>
                </a:cubicBezTo>
                <a:close/>
                <a:moveTo>
                  <a:pt x="15548" y="53004"/>
                </a:moveTo>
                <a:lnTo>
                  <a:pt x="15548" y="53004"/>
                </a:lnTo>
                <a:close/>
                <a:moveTo>
                  <a:pt x="15548" y="53004"/>
                </a:moveTo>
                <a:lnTo>
                  <a:pt x="15548" y="53004"/>
                </a:lnTo>
                <a:close/>
              </a:path>
            </a:pathLst>
          </a:custGeom>
          <a:solidFill>
            <a:schemeClr val="tx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 name="Shape 4872"/>
          <p:cNvSpPr/>
          <p:nvPr/>
        </p:nvSpPr>
        <p:spPr>
          <a:xfrm>
            <a:off x="7180333" y="3765514"/>
            <a:ext cx="222131" cy="297691"/>
          </a:xfrm>
          <a:custGeom>
            <a:avLst/>
            <a:gdLst/>
            <a:ahLst/>
            <a:cxnLst/>
            <a:rect l="0" t="0" r="0" b="0"/>
            <a:pathLst>
              <a:path w="120000" h="120000" extrusionOk="0">
                <a:moveTo>
                  <a:pt x="60000" y="119802"/>
                </a:moveTo>
                <a:lnTo>
                  <a:pt x="60000" y="119802"/>
                </a:lnTo>
                <a:cubicBezTo>
                  <a:pt x="60000" y="119802"/>
                  <a:pt x="0" y="69753"/>
                  <a:pt x="0" y="44532"/>
                </a:cubicBezTo>
                <a:cubicBezTo>
                  <a:pt x="0" y="20886"/>
                  <a:pt x="26167" y="0"/>
                  <a:pt x="60000" y="0"/>
                </a:cubicBezTo>
                <a:cubicBezTo>
                  <a:pt x="91718" y="0"/>
                  <a:pt x="119735" y="20886"/>
                  <a:pt x="119735" y="44532"/>
                </a:cubicBezTo>
                <a:cubicBezTo>
                  <a:pt x="119735" y="69753"/>
                  <a:pt x="60000" y="119802"/>
                  <a:pt x="60000" y="119802"/>
                </a:cubicBezTo>
                <a:close/>
                <a:moveTo>
                  <a:pt x="60000" y="15369"/>
                </a:moveTo>
                <a:lnTo>
                  <a:pt x="60000" y="15369"/>
                </a:lnTo>
                <a:cubicBezTo>
                  <a:pt x="37533" y="15369"/>
                  <a:pt x="18766" y="29359"/>
                  <a:pt x="18766" y="44532"/>
                </a:cubicBezTo>
                <a:cubicBezTo>
                  <a:pt x="18766" y="61280"/>
                  <a:pt x="37533" y="75270"/>
                  <a:pt x="60000" y="75270"/>
                </a:cubicBezTo>
                <a:cubicBezTo>
                  <a:pt x="80352" y="75270"/>
                  <a:pt x="99118" y="61280"/>
                  <a:pt x="99118" y="44532"/>
                </a:cubicBezTo>
                <a:cubicBezTo>
                  <a:pt x="99118" y="29359"/>
                  <a:pt x="80352" y="15369"/>
                  <a:pt x="60000" y="15369"/>
                </a:cubicBezTo>
                <a:close/>
                <a:moveTo>
                  <a:pt x="60000" y="59901"/>
                </a:moveTo>
                <a:lnTo>
                  <a:pt x="60000" y="59901"/>
                </a:lnTo>
                <a:cubicBezTo>
                  <a:pt x="48634" y="59901"/>
                  <a:pt x="39383" y="53004"/>
                  <a:pt x="39383" y="44532"/>
                </a:cubicBezTo>
                <a:cubicBezTo>
                  <a:pt x="39383" y="36256"/>
                  <a:pt x="48634" y="30738"/>
                  <a:pt x="60000" y="30738"/>
                </a:cubicBezTo>
                <a:cubicBezTo>
                  <a:pt x="71101" y="30738"/>
                  <a:pt x="78502" y="36256"/>
                  <a:pt x="78502" y="44532"/>
                </a:cubicBezTo>
                <a:cubicBezTo>
                  <a:pt x="78502" y="53004"/>
                  <a:pt x="71101" y="59901"/>
                  <a:pt x="60000" y="59901"/>
                </a:cubicBezTo>
                <a:close/>
              </a:path>
            </a:pathLst>
          </a:custGeom>
          <a:solidFill>
            <a:schemeClr val="tx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 name="Shape 5103"/>
          <p:cNvSpPr/>
          <p:nvPr/>
        </p:nvSpPr>
        <p:spPr>
          <a:xfrm flipH="1">
            <a:off x="7180332" y="2700868"/>
            <a:ext cx="249799" cy="247881"/>
          </a:xfrm>
          <a:custGeom>
            <a:avLst/>
            <a:gdLst/>
            <a:ahLst/>
            <a:cxnLst/>
            <a:rect l="0" t="0" r="0" b="0"/>
            <a:pathLst>
              <a:path w="120000" h="120000" extrusionOk="0">
                <a:moveTo>
                  <a:pt x="69459" y="69616"/>
                </a:moveTo>
                <a:lnTo>
                  <a:pt x="69459" y="69616"/>
                </a:lnTo>
                <a:cubicBezTo>
                  <a:pt x="60000" y="79097"/>
                  <a:pt x="47837" y="88577"/>
                  <a:pt x="43243" y="83972"/>
                </a:cubicBezTo>
                <a:cubicBezTo>
                  <a:pt x="35945" y="76659"/>
                  <a:pt x="31081" y="71783"/>
                  <a:pt x="16756" y="83972"/>
                </a:cubicBezTo>
                <a:cubicBezTo>
                  <a:pt x="0" y="95891"/>
                  <a:pt x="11891" y="105372"/>
                  <a:pt x="19189" y="110248"/>
                </a:cubicBezTo>
                <a:cubicBezTo>
                  <a:pt x="26216" y="119729"/>
                  <a:pt x="55135" y="112686"/>
                  <a:pt x="83783" y="83972"/>
                </a:cubicBezTo>
                <a:cubicBezTo>
                  <a:pt x="112432" y="55259"/>
                  <a:pt x="119729" y="26275"/>
                  <a:pt x="112432" y="16523"/>
                </a:cubicBezTo>
                <a:cubicBezTo>
                  <a:pt x="105405" y="9480"/>
                  <a:pt x="98108" y="0"/>
                  <a:pt x="86216" y="14356"/>
                </a:cubicBezTo>
                <a:cubicBezTo>
                  <a:pt x="74324" y="28713"/>
                  <a:pt x="79189" y="33318"/>
                  <a:pt x="86216" y="40902"/>
                </a:cubicBezTo>
                <a:cubicBezTo>
                  <a:pt x="91081" y="45237"/>
                  <a:pt x="81621" y="57426"/>
                  <a:pt x="69459" y="69616"/>
                </a:cubicBezTo>
              </a:path>
            </a:pathLst>
          </a:custGeom>
          <a:solidFill>
            <a:schemeClr val="tx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6" name="Rectangle 15"/>
          <p:cNvSpPr/>
          <p:nvPr/>
        </p:nvSpPr>
        <p:spPr>
          <a:xfrm>
            <a:off x="7582996" y="4209871"/>
            <a:ext cx="2312844" cy="261610"/>
          </a:xfrm>
          <a:prstGeom prst="rect">
            <a:avLst/>
          </a:prstGeom>
        </p:spPr>
        <p:txBody>
          <a:bodyPr wrap="square">
            <a:spAutoFit/>
          </a:bodyPr>
          <a:lstStyle/>
          <a:p>
            <a:r>
              <a:rPr lang="id-ID" sz="1100" dirty="0">
                <a:latin typeface="Montserrat" panose="00000500000000000000" pitchFamily="50" charset="0"/>
                <a:ea typeface="Lato" panose="020F0502020204030203" pitchFamily="34" charset="0"/>
                <a:cs typeface="Lato" panose="020F0502020204030203" pitchFamily="34" charset="0"/>
              </a:rPr>
              <a:t>WWW. YOURDOMAIN.COM</a:t>
            </a:r>
            <a:endParaRPr lang="id-ID" dirty="0">
              <a:latin typeface="Montserrat" panose="00000500000000000000" pitchFamily="50" charset="0"/>
              <a:ea typeface="Lato" panose="020F0502020204030203" pitchFamily="34" charset="0"/>
              <a:cs typeface="Lato" panose="020F0502020204030203" pitchFamily="34" charset="0"/>
            </a:endParaRPr>
          </a:p>
        </p:txBody>
      </p:sp>
      <p:sp>
        <p:nvSpPr>
          <p:cNvPr id="17" name="Rectangle 16"/>
          <p:cNvSpPr/>
          <p:nvPr/>
        </p:nvSpPr>
        <p:spPr>
          <a:xfrm>
            <a:off x="7582996" y="3801595"/>
            <a:ext cx="2312844" cy="261610"/>
          </a:xfrm>
          <a:prstGeom prst="rect">
            <a:avLst/>
          </a:prstGeom>
        </p:spPr>
        <p:txBody>
          <a:bodyPr wrap="square">
            <a:spAutoFit/>
          </a:bodyPr>
          <a:lstStyle/>
          <a:p>
            <a:r>
              <a:rPr lang="id-ID" sz="1100" dirty="0">
                <a:latin typeface="Montserrat" panose="00000500000000000000" pitchFamily="50" charset="0"/>
                <a:ea typeface="Lato" panose="020F0502020204030203" pitchFamily="34" charset="0"/>
                <a:cs typeface="Lato" panose="020F0502020204030203" pitchFamily="34" charset="0"/>
              </a:rPr>
              <a:t>SOFT LAKE CITY,568565</a:t>
            </a:r>
            <a:endParaRPr lang="id-ID" dirty="0">
              <a:latin typeface="Montserrat" panose="00000500000000000000" pitchFamily="50" charset="0"/>
              <a:ea typeface="Lato" panose="020F0502020204030203" pitchFamily="34" charset="0"/>
              <a:cs typeface="Lato" panose="020F0502020204030203" pitchFamily="34" charset="0"/>
            </a:endParaRPr>
          </a:p>
        </p:txBody>
      </p:sp>
      <p:sp>
        <p:nvSpPr>
          <p:cNvPr id="18" name="Rectangle 17"/>
          <p:cNvSpPr/>
          <p:nvPr/>
        </p:nvSpPr>
        <p:spPr>
          <a:xfrm>
            <a:off x="7582996" y="3371961"/>
            <a:ext cx="1346634" cy="261610"/>
          </a:xfrm>
          <a:prstGeom prst="rect">
            <a:avLst/>
          </a:prstGeom>
        </p:spPr>
        <p:txBody>
          <a:bodyPr wrap="square">
            <a:spAutoFit/>
          </a:bodyPr>
          <a:lstStyle/>
          <a:p>
            <a:r>
              <a:rPr lang="id-ID" sz="1100" dirty="0">
                <a:latin typeface="Montserrat" panose="00000500000000000000" pitchFamily="50" charset="0"/>
                <a:ea typeface="Lato" panose="020F0502020204030203" pitchFamily="34" charset="0"/>
                <a:cs typeface="Lato" panose="020F0502020204030203" pitchFamily="34" charset="0"/>
              </a:rPr>
              <a:t>@OCEAN_INFO</a:t>
            </a:r>
            <a:endParaRPr lang="id-ID" dirty="0">
              <a:latin typeface="Montserrat" panose="00000500000000000000" pitchFamily="50" charset="0"/>
              <a:ea typeface="Lato" panose="020F0502020204030203" pitchFamily="34" charset="0"/>
              <a:cs typeface="Lato" panose="020F0502020204030203" pitchFamily="34" charset="0"/>
            </a:endParaRPr>
          </a:p>
        </p:txBody>
      </p:sp>
      <p:sp>
        <p:nvSpPr>
          <p:cNvPr id="19" name="Rectangle 18"/>
          <p:cNvSpPr/>
          <p:nvPr/>
        </p:nvSpPr>
        <p:spPr>
          <a:xfrm>
            <a:off x="7582996" y="3018492"/>
            <a:ext cx="2371772" cy="261610"/>
          </a:xfrm>
          <a:prstGeom prst="rect">
            <a:avLst/>
          </a:prstGeom>
        </p:spPr>
        <p:txBody>
          <a:bodyPr wrap="square">
            <a:spAutoFit/>
          </a:bodyPr>
          <a:lstStyle/>
          <a:p>
            <a:r>
              <a:rPr lang="id-ID" sz="1100" dirty="0">
                <a:latin typeface="Montserrat" panose="00000500000000000000" pitchFamily="50" charset="0"/>
                <a:ea typeface="Lato" panose="020F0502020204030203" pitchFamily="34" charset="0"/>
                <a:cs typeface="Lato" panose="020F0502020204030203" pitchFamily="34" charset="0"/>
              </a:rPr>
              <a:t>INFO@OCEANCOMPANY.COM</a:t>
            </a:r>
            <a:endParaRPr lang="id-ID" dirty="0">
              <a:latin typeface="Montserrat" panose="00000500000000000000" pitchFamily="50" charset="0"/>
              <a:ea typeface="Lato" panose="020F0502020204030203" pitchFamily="34" charset="0"/>
              <a:cs typeface="Lato" panose="020F0502020204030203" pitchFamily="34" charset="0"/>
            </a:endParaRPr>
          </a:p>
        </p:txBody>
      </p:sp>
      <p:sp>
        <p:nvSpPr>
          <p:cNvPr id="20" name="Rectangle 19"/>
          <p:cNvSpPr/>
          <p:nvPr/>
        </p:nvSpPr>
        <p:spPr>
          <a:xfrm>
            <a:off x="7582996" y="2697748"/>
            <a:ext cx="1408604" cy="261610"/>
          </a:xfrm>
          <a:prstGeom prst="rect">
            <a:avLst/>
          </a:prstGeom>
        </p:spPr>
        <p:txBody>
          <a:bodyPr wrap="square">
            <a:spAutoFit/>
          </a:bodyPr>
          <a:lstStyle/>
          <a:p>
            <a:r>
              <a:rPr lang="id-ID" sz="1100" dirty="0">
                <a:latin typeface="Montserrat" panose="00000500000000000000" pitchFamily="50" charset="0"/>
                <a:ea typeface="Lato" panose="020F0502020204030203" pitchFamily="34" charset="0"/>
                <a:cs typeface="Lato" panose="020F0502020204030203" pitchFamily="34" charset="0"/>
              </a:rPr>
              <a:t>(685)555-898989</a:t>
            </a:r>
            <a:endParaRPr lang="id-ID" dirty="0">
              <a:latin typeface="Montserrat" panose="00000500000000000000" pitchFamily="50" charset="0"/>
              <a:ea typeface="Lato" panose="020F0502020204030203" pitchFamily="34" charset="0"/>
              <a:cs typeface="Lato" panose="020F0502020204030203" pitchFamily="34" charset="0"/>
            </a:endParaRPr>
          </a:p>
        </p:txBody>
      </p:sp>
      <p:sp>
        <p:nvSpPr>
          <p:cNvPr id="21" name="Rectangle 20"/>
          <p:cNvSpPr/>
          <p:nvPr/>
        </p:nvSpPr>
        <p:spPr>
          <a:xfrm>
            <a:off x="4509331" y="882035"/>
            <a:ext cx="3173338" cy="584775"/>
          </a:xfrm>
          <a:prstGeom prst="rect">
            <a:avLst/>
          </a:prstGeom>
        </p:spPr>
        <p:txBody>
          <a:bodyPr wrap="square">
            <a:spAutoFit/>
          </a:bodyPr>
          <a:lstStyle/>
          <a:p>
            <a:pPr algn="ctr"/>
            <a:r>
              <a:rPr lang="id-ID" sz="3200" dirty="0">
                <a:latin typeface="Montserrat ExtraBold" panose="00000900000000000000" pitchFamily="50" charset="0"/>
                <a:ea typeface="Lato" panose="020F0502020204030203" pitchFamily="34" charset="0"/>
                <a:cs typeface="Lato" panose="020F0502020204030203" pitchFamily="34" charset="0"/>
              </a:rPr>
              <a:t>CONTACT</a:t>
            </a:r>
          </a:p>
        </p:txBody>
      </p:sp>
      <p:sp>
        <p:nvSpPr>
          <p:cNvPr id="22" name="Rectangle 21"/>
          <p:cNvSpPr/>
          <p:nvPr/>
        </p:nvSpPr>
        <p:spPr>
          <a:xfrm>
            <a:off x="5665495" y="492760"/>
            <a:ext cx="861009" cy="923330"/>
          </a:xfrm>
          <a:prstGeom prst="rect">
            <a:avLst/>
          </a:prstGeom>
        </p:spPr>
        <p:txBody>
          <a:bodyPr wrap="square">
            <a:spAutoFit/>
          </a:bodyPr>
          <a:lstStyle/>
          <a:p>
            <a:pPr algn="ctr"/>
            <a:r>
              <a:rPr lang="id-ID" sz="5400" dirty="0">
                <a:solidFill>
                  <a:srgbClr val="FA06A9"/>
                </a:solidFill>
                <a:latin typeface="Special Valentine" pitchFamily="2" charset="0"/>
                <a:ea typeface="Lato" panose="020F0502020204030203" pitchFamily="34" charset="0"/>
                <a:cs typeface="Lato" panose="020F0502020204030203" pitchFamily="34" charset="0"/>
              </a:rPr>
              <a:t>Our</a:t>
            </a:r>
          </a:p>
        </p:txBody>
      </p:sp>
      <p:pic>
        <p:nvPicPr>
          <p:cNvPr id="5" name="图片占位符 4">
            <a:extLst>
              <a:ext uri="{FF2B5EF4-FFF2-40B4-BE49-F238E27FC236}">
                <a16:creationId xmlns:a16="http://schemas.microsoft.com/office/drawing/2014/main" id="{70650C06-6F2E-4063-8C5B-365ACC0FE7E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047" b="2047"/>
          <a:stretch>
            <a:fillRect/>
          </a:stretch>
        </p:blipFill>
        <p:spPr/>
      </p:pic>
    </p:spTree>
    <p:extLst>
      <p:ext uri="{BB962C8B-B14F-4D97-AF65-F5344CB8AC3E}">
        <p14:creationId xmlns:p14="http://schemas.microsoft.com/office/powerpoint/2010/main" val="32934776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2ED60A8F-F035-426D-8B35-161D4034CD0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813" b="7813"/>
          <a:stretch>
            <a:fillRect/>
          </a:stretch>
        </p:blipFill>
        <p:spPr/>
      </p:pic>
      <p:sp>
        <p:nvSpPr>
          <p:cNvPr id="13" name="Rectangle 12"/>
          <p:cNvSpPr/>
          <p:nvPr/>
        </p:nvSpPr>
        <p:spPr>
          <a:xfrm>
            <a:off x="-1" y="0"/>
            <a:ext cx="12192000" cy="6858000"/>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Rectangle 19"/>
          <p:cNvSpPr/>
          <p:nvPr/>
        </p:nvSpPr>
        <p:spPr>
          <a:xfrm>
            <a:off x="1705336" y="2828835"/>
            <a:ext cx="8781328" cy="1200329"/>
          </a:xfrm>
          <a:prstGeom prst="rect">
            <a:avLst/>
          </a:prstGeom>
        </p:spPr>
        <p:txBody>
          <a:bodyPr wrap="square" anchor="ctr">
            <a:spAutoFit/>
          </a:bodyPr>
          <a:lstStyle/>
          <a:p>
            <a:pPr algn="ctr"/>
            <a:r>
              <a:rPr lang="id-ID" sz="7200" spc="2000" dirty="0">
                <a:solidFill>
                  <a:schemeClr val="bg1"/>
                </a:solidFill>
                <a:latin typeface="Montserrat ExtraBold" panose="00000900000000000000" pitchFamily="50" charset="0"/>
                <a:ea typeface="Lato Black" panose="020F0502020204030203" pitchFamily="34" charset="0"/>
                <a:cs typeface="Lato Black" panose="020F0502020204030203" pitchFamily="34" charset="0"/>
              </a:rPr>
              <a:t>THANK YOU</a:t>
            </a:r>
          </a:p>
        </p:txBody>
      </p:sp>
      <p:sp>
        <p:nvSpPr>
          <p:cNvPr id="26" name="Rectangle 25"/>
          <p:cNvSpPr/>
          <p:nvPr/>
        </p:nvSpPr>
        <p:spPr>
          <a:xfrm>
            <a:off x="4714751" y="2303789"/>
            <a:ext cx="2762496" cy="1323439"/>
          </a:xfrm>
          <a:prstGeom prst="rect">
            <a:avLst/>
          </a:prstGeom>
        </p:spPr>
        <p:txBody>
          <a:bodyPr wrap="square">
            <a:spAutoFit/>
          </a:bodyPr>
          <a:lstStyle/>
          <a:p>
            <a:pPr algn="ctr"/>
            <a:r>
              <a:rPr lang="id-ID" sz="8000" dirty="0">
                <a:solidFill>
                  <a:srgbClr val="FA06A9"/>
                </a:solidFill>
                <a:latin typeface="Special Valentine" pitchFamily="2" charset="0"/>
                <a:ea typeface="Lato" panose="020F0502020204030203" pitchFamily="34" charset="0"/>
                <a:cs typeface="Lato" panose="020F0502020204030203" pitchFamily="34" charset="0"/>
              </a:rPr>
              <a:t>Awesome</a:t>
            </a:r>
          </a:p>
        </p:txBody>
      </p:sp>
    </p:spTree>
    <p:extLst>
      <p:ext uri="{BB962C8B-B14F-4D97-AF65-F5344CB8AC3E}">
        <p14:creationId xmlns:p14="http://schemas.microsoft.com/office/powerpoint/2010/main" val="3213802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6822522" y="3861790"/>
            <a:ext cx="4308668" cy="895951"/>
          </a:xfrm>
          <a:prstGeom prst="rect">
            <a:avLst/>
          </a:prstGeom>
        </p:spPr>
        <p:txBody>
          <a:bodyPr wrap="square">
            <a:spAutoFit/>
          </a:bodyPr>
          <a:lstStyle/>
          <a:p>
            <a:pPr algn="just">
              <a:lnSpc>
                <a:spcPct val="150000"/>
              </a:lnSpc>
            </a:pPr>
            <a:r>
              <a:rPr lang="id-ID" sz="900" i="0" dirty="0">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a:t>
            </a:r>
            <a:r>
              <a:rPr lang="id-ID" sz="900" dirty="0">
                <a:latin typeface="Lato" panose="020F0502020204030203" pitchFamily="34" charset="0"/>
                <a:ea typeface="Lato" panose="020F0502020204030203" pitchFamily="34" charset="0"/>
                <a:cs typeface="Lato" panose="020F0502020204030203" pitchFamily="34" charset="0"/>
              </a:rPr>
              <a:t>, </a:t>
            </a:r>
          </a:p>
        </p:txBody>
      </p:sp>
      <p:cxnSp>
        <p:nvCxnSpPr>
          <p:cNvPr id="13" name="Straight Connector 12"/>
          <p:cNvCxnSpPr/>
          <p:nvPr/>
        </p:nvCxnSpPr>
        <p:spPr>
          <a:xfrm>
            <a:off x="1057913" y="760576"/>
            <a:ext cx="0" cy="658026"/>
          </a:xfrm>
          <a:prstGeom prst="line">
            <a:avLst/>
          </a:prstGeom>
          <a:ln>
            <a:solidFill>
              <a:srgbClr val="FA06A9"/>
            </a:solidFill>
          </a:ln>
        </p:spPr>
        <p:style>
          <a:lnRef idx="1">
            <a:schemeClr val="accent1"/>
          </a:lnRef>
          <a:fillRef idx="0">
            <a:schemeClr val="accent1"/>
          </a:fillRef>
          <a:effectRef idx="0">
            <a:schemeClr val="accent1"/>
          </a:effectRef>
          <a:fontRef idx="minor">
            <a:schemeClr val="tx1"/>
          </a:fontRef>
        </p:style>
      </p:cxnSp>
      <p:grpSp>
        <p:nvGrpSpPr>
          <p:cNvPr id="14" name="Group 13"/>
          <p:cNvGrpSpPr/>
          <p:nvPr/>
        </p:nvGrpSpPr>
        <p:grpSpPr>
          <a:xfrm>
            <a:off x="1097704" y="735569"/>
            <a:ext cx="1018123" cy="708039"/>
            <a:chOff x="1170558" y="653758"/>
            <a:chExt cx="1018123" cy="708039"/>
          </a:xfrm>
        </p:grpSpPr>
        <p:sp>
          <p:nvSpPr>
            <p:cNvPr id="15" name="Rectangle 14"/>
            <p:cNvSpPr/>
            <p:nvPr/>
          </p:nvSpPr>
          <p:spPr>
            <a:xfrm>
              <a:off x="1185130" y="992465"/>
              <a:ext cx="1003551" cy="369332"/>
            </a:xfrm>
            <a:prstGeom prst="rect">
              <a:avLst/>
            </a:prstGeom>
          </p:spPr>
          <p:txBody>
            <a:bodyPr wrap="square">
              <a:spAutoFit/>
            </a:bodyPr>
            <a:lstStyle/>
            <a:p>
              <a:r>
                <a:rPr lang="id-ID" dirty="0">
                  <a:latin typeface="Montserrat ExtraBold" panose="00000900000000000000" pitchFamily="50" charset="0"/>
                  <a:ea typeface="Lato" panose="020F0502020204030203" pitchFamily="34" charset="0"/>
                  <a:cs typeface="Lato" panose="020F0502020204030203" pitchFamily="34" charset="0"/>
                </a:rPr>
                <a:t>NEWS</a:t>
              </a:r>
            </a:p>
          </p:txBody>
        </p:sp>
        <p:sp>
          <p:nvSpPr>
            <p:cNvPr id="16" name="Rectangle 15"/>
            <p:cNvSpPr/>
            <p:nvPr/>
          </p:nvSpPr>
          <p:spPr>
            <a:xfrm>
              <a:off x="1170558" y="653758"/>
              <a:ext cx="461689" cy="584775"/>
            </a:xfrm>
            <a:prstGeom prst="rect">
              <a:avLst/>
            </a:prstGeom>
          </p:spPr>
          <p:txBody>
            <a:bodyPr wrap="square">
              <a:spAutoFit/>
            </a:bodyPr>
            <a:lstStyle/>
            <a:p>
              <a:r>
                <a:rPr lang="id-ID" sz="3200" dirty="0">
                  <a:solidFill>
                    <a:srgbClr val="FA06A9"/>
                  </a:solidFill>
                  <a:latin typeface="Special Valentine" pitchFamily="2" charset="0"/>
                  <a:ea typeface="Lato" panose="020F0502020204030203" pitchFamily="34" charset="0"/>
                  <a:cs typeface="Lato" panose="020F0502020204030203" pitchFamily="34" charset="0"/>
                </a:rPr>
                <a:t>The</a:t>
              </a:r>
            </a:p>
          </p:txBody>
        </p:sp>
      </p:grpSp>
      <p:sp>
        <p:nvSpPr>
          <p:cNvPr id="17" name="Rectangle 16"/>
          <p:cNvSpPr/>
          <p:nvPr/>
        </p:nvSpPr>
        <p:spPr>
          <a:xfrm>
            <a:off x="5247474" y="922286"/>
            <a:ext cx="3754452" cy="2308324"/>
          </a:xfrm>
          <a:prstGeom prst="rect">
            <a:avLst/>
          </a:prstGeom>
        </p:spPr>
        <p:txBody>
          <a:bodyPr wrap="square">
            <a:spAutoFit/>
          </a:bodyPr>
          <a:lstStyle/>
          <a:p>
            <a:r>
              <a:rPr lang="id-ID" sz="4800" dirty="0">
                <a:latin typeface="Montserrat Medium" panose="00000600000000000000" pitchFamily="50" charset="0"/>
                <a:ea typeface="Lato" panose="020F0502020204030203" pitchFamily="34" charset="0"/>
                <a:cs typeface="Lato" panose="020F0502020204030203" pitchFamily="34" charset="0"/>
              </a:rPr>
              <a:t>Music Production Academy</a:t>
            </a:r>
          </a:p>
        </p:txBody>
      </p:sp>
      <p:grpSp>
        <p:nvGrpSpPr>
          <p:cNvPr id="18" name="Group 17"/>
          <p:cNvGrpSpPr/>
          <p:nvPr/>
        </p:nvGrpSpPr>
        <p:grpSpPr>
          <a:xfrm>
            <a:off x="6822522" y="5342008"/>
            <a:ext cx="1431068" cy="338860"/>
            <a:chOff x="5919169" y="4951273"/>
            <a:chExt cx="1431068" cy="338860"/>
          </a:xfrm>
        </p:grpSpPr>
        <p:sp>
          <p:nvSpPr>
            <p:cNvPr id="19" name="Rounded Rectangle 18"/>
            <p:cNvSpPr/>
            <p:nvPr/>
          </p:nvSpPr>
          <p:spPr>
            <a:xfrm>
              <a:off x="5919169" y="4951273"/>
              <a:ext cx="1431068" cy="338860"/>
            </a:xfrm>
            <a:prstGeom prst="roundRect">
              <a:avLst>
                <a:gd name="adj" fmla="val 50000"/>
              </a:avLst>
            </a:prstGeom>
            <a:gradFill>
              <a:gsLst>
                <a:gs pos="30000">
                  <a:srgbClr val="FF3300"/>
                </a:gs>
                <a:gs pos="100000">
                  <a:srgbClr val="E1055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Rectangle 20"/>
            <p:cNvSpPr/>
            <p:nvPr/>
          </p:nvSpPr>
          <p:spPr>
            <a:xfrm>
              <a:off x="6005710" y="4997593"/>
              <a:ext cx="1257987" cy="246221"/>
            </a:xfrm>
            <a:prstGeom prst="rect">
              <a:avLst/>
            </a:prstGeom>
          </p:spPr>
          <p:txBody>
            <a:bodyPr wrap="square">
              <a:spAutoFit/>
            </a:bodyPr>
            <a:lstStyle/>
            <a:p>
              <a:pPr algn="ctr"/>
              <a:r>
                <a:rPr lang="id-ID" sz="1000" dirty="0">
                  <a:solidFill>
                    <a:schemeClr val="bg1"/>
                  </a:solidFill>
                  <a:latin typeface="Montserrat" panose="00000500000000000000" pitchFamily="50" charset="0"/>
                  <a:ea typeface="Lato Black" panose="020F0502020204030203" pitchFamily="34" charset="0"/>
                  <a:cs typeface="Lato Black" panose="020F0502020204030203" pitchFamily="34" charset="0"/>
                </a:rPr>
                <a:t>GET’S STARTED</a:t>
              </a:r>
            </a:p>
          </p:txBody>
        </p:sp>
      </p:grpSp>
      <p:pic>
        <p:nvPicPr>
          <p:cNvPr id="6" name="图片占位符 5">
            <a:extLst>
              <a:ext uri="{FF2B5EF4-FFF2-40B4-BE49-F238E27FC236}">
                <a16:creationId xmlns:a16="http://schemas.microsoft.com/office/drawing/2014/main" id="{DA456B94-9738-4695-AB1F-60842F816F5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5106" b="5106"/>
          <a:stretch>
            <a:fillRect/>
          </a:stretch>
        </p:blipFill>
        <p:spPr/>
      </p:pic>
      <p:pic>
        <p:nvPicPr>
          <p:cNvPr id="10" name="图片占位符 9">
            <a:extLst>
              <a:ext uri="{FF2B5EF4-FFF2-40B4-BE49-F238E27FC236}">
                <a16:creationId xmlns:a16="http://schemas.microsoft.com/office/drawing/2014/main" id="{DC7CB5A7-293A-4C8C-A46D-70D14F2F2FE1}"/>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5398" r="5398"/>
          <a:stretch>
            <a:fillRect/>
          </a:stretch>
        </p:blipFill>
        <p:spPr/>
      </p:pic>
      <p:pic>
        <p:nvPicPr>
          <p:cNvPr id="8" name="图片占位符 7">
            <a:extLst>
              <a:ext uri="{FF2B5EF4-FFF2-40B4-BE49-F238E27FC236}">
                <a16:creationId xmlns:a16="http://schemas.microsoft.com/office/drawing/2014/main" id="{25887920-C0E8-4F57-A695-2922FA168580}"/>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15371" r="15371"/>
          <a:stretch>
            <a:fillRect/>
          </a:stretch>
        </p:blipFill>
        <p:spPr/>
      </p:pic>
    </p:spTree>
    <p:extLst>
      <p:ext uri="{BB962C8B-B14F-4D97-AF65-F5344CB8AC3E}">
        <p14:creationId xmlns:p14="http://schemas.microsoft.com/office/powerpoint/2010/main" val="1896314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C051AEAD-197B-4F54-B20B-FECC1179979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5022" b="5022"/>
          <a:stretch>
            <a:fillRect/>
          </a:stretch>
        </p:blipFill>
        <p:spPr/>
      </p:pic>
      <p:sp>
        <p:nvSpPr>
          <p:cNvPr id="24" name="Rectangle 23"/>
          <p:cNvSpPr/>
          <p:nvPr/>
        </p:nvSpPr>
        <p:spPr>
          <a:xfrm>
            <a:off x="0" y="0"/>
            <a:ext cx="12192000" cy="6858000"/>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7" name="图片占位符 6">
            <a:extLst>
              <a:ext uri="{FF2B5EF4-FFF2-40B4-BE49-F238E27FC236}">
                <a16:creationId xmlns:a16="http://schemas.microsoft.com/office/drawing/2014/main" id="{98C9C9B6-6261-474C-BD7A-94539F202746}"/>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7638" b="7638"/>
          <a:stretch>
            <a:fillRect/>
          </a:stretch>
        </p:blipFill>
        <p:spPr/>
      </p:pic>
      <p:sp>
        <p:nvSpPr>
          <p:cNvPr id="25" name="Rectangle 24"/>
          <p:cNvSpPr/>
          <p:nvPr/>
        </p:nvSpPr>
        <p:spPr>
          <a:xfrm>
            <a:off x="3690938" y="1177131"/>
            <a:ext cx="8501062" cy="4503737"/>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8"/>
          <p:cNvSpPr/>
          <p:nvPr/>
        </p:nvSpPr>
        <p:spPr>
          <a:xfrm>
            <a:off x="971372" y="1790972"/>
            <a:ext cx="3754452" cy="2308324"/>
          </a:xfrm>
          <a:prstGeom prst="rect">
            <a:avLst/>
          </a:prstGeom>
        </p:spPr>
        <p:txBody>
          <a:bodyPr wrap="square">
            <a:spAutoFit/>
          </a:bodyPr>
          <a:lstStyle/>
          <a:p>
            <a:r>
              <a:rPr lang="id-ID" sz="4800" dirty="0">
                <a:solidFill>
                  <a:schemeClr val="bg1"/>
                </a:solidFill>
                <a:latin typeface="Montserrat Medium" panose="00000600000000000000" pitchFamily="50" charset="0"/>
                <a:ea typeface="Lato" panose="020F0502020204030203" pitchFamily="34" charset="0"/>
                <a:cs typeface="Lato" panose="020F0502020204030203" pitchFamily="34" charset="0"/>
              </a:rPr>
              <a:t>Music Production Academy</a:t>
            </a:r>
          </a:p>
        </p:txBody>
      </p:sp>
      <p:sp>
        <p:nvSpPr>
          <p:cNvPr id="10" name="Rectangle 9"/>
          <p:cNvSpPr/>
          <p:nvPr/>
        </p:nvSpPr>
        <p:spPr>
          <a:xfrm>
            <a:off x="971371" y="4205940"/>
            <a:ext cx="4386841" cy="715581"/>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11" name="Group 10"/>
          <p:cNvGrpSpPr/>
          <p:nvPr/>
        </p:nvGrpSpPr>
        <p:grpSpPr>
          <a:xfrm>
            <a:off x="971372" y="5342008"/>
            <a:ext cx="1431068" cy="338860"/>
            <a:chOff x="5919169" y="4951273"/>
            <a:chExt cx="1431068" cy="338860"/>
          </a:xfrm>
        </p:grpSpPr>
        <p:sp>
          <p:nvSpPr>
            <p:cNvPr id="12" name="Rounded Rectangle 11"/>
            <p:cNvSpPr/>
            <p:nvPr/>
          </p:nvSpPr>
          <p:spPr>
            <a:xfrm>
              <a:off x="5919169" y="4951273"/>
              <a:ext cx="1431068" cy="338860"/>
            </a:xfrm>
            <a:prstGeom prst="roundRect">
              <a:avLst>
                <a:gd name="adj" fmla="val 50000"/>
              </a:avLst>
            </a:prstGeom>
            <a:gradFill>
              <a:gsLst>
                <a:gs pos="30000">
                  <a:srgbClr val="FF3300"/>
                </a:gs>
                <a:gs pos="100000">
                  <a:srgbClr val="E1055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Rectangle 12"/>
            <p:cNvSpPr/>
            <p:nvPr/>
          </p:nvSpPr>
          <p:spPr>
            <a:xfrm>
              <a:off x="6005710" y="4997593"/>
              <a:ext cx="1257987" cy="246221"/>
            </a:xfrm>
            <a:prstGeom prst="rect">
              <a:avLst/>
            </a:prstGeom>
          </p:spPr>
          <p:txBody>
            <a:bodyPr wrap="square">
              <a:spAutoFit/>
            </a:bodyPr>
            <a:lstStyle/>
            <a:p>
              <a:pPr algn="ctr"/>
              <a:r>
                <a:rPr lang="id-ID" sz="1000" dirty="0">
                  <a:solidFill>
                    <a:schemeClr val="bg1"/>
                  </a:solidFill>
                  <a:latin typeface="Montserrat" panose="00000500000000000000" pitchFamily="50" charset="0"/>
                  <a:ea typeface="Lato Black" panose="020F0502020204030203" pitchFamily="34" charset="0"/>
                  <a:cs typeface="Lato Black" panose="020F0502020204030203" pitchFamily="34" charset="0"/>
                </a:rPr>
                <a:t>GET’S STARTED</a:t>
              </a:r>
            </a:p>
          </p:txBody>
        </p:sp>
      </p:grpSp>
      <p:cxnSp>
        <p:nvCxnSpPr>
          <p:cNvPr id="15" name="Straight Connector 14"/>
          <p:cNvCxnSpPr/>
          <p:nvPr/>
        </p:nvCxnSpPr>
        <p:spPr>
          <a:xfrm>
            <a:off x="1057913" y="760576"/>
            <a:ext cx="0" cy="658026"/>
          </a:xfrm>
          <a:prstGeom prst="line">
            <a:avLst/>
          </a:prstGeom>
          <a:ln>
            <a:solidFill>
              <a:srgbClr val="FA06A9"/>
            </a:solidFill>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1097704" y="735569"/>
            <a:ext cx="1018123" cy="708039"/>
            <a:chOff x="1170558" y="653758"/>
            <a:chExt cx="1018123" cy="708039"/>
          </a:xfrm>
        </p:grpSpPr>
        <p:sp>
          <p:nvSpPr>
            <p:cNvPr id="16" name="Rectangle 15"/>
            <p:cNvSpPr/>
            <p:nvPr/>
          </p:nvSpPr>
          <p:spPr>
            <a:xfrm>
              <a:off x="1185130" y="992465"/>
              <a:ext cx="1003551" cy="369332"/>
            </a:xfrm>
            <a:prstGeom prst="rect">
              <a:avLst/>
            </a:prstGeom>
          </p:spPr>
          <p:txBody>
            <a:bodyPr wrap="square">
              <a:spAutoFit/>
            </a:bodyPr>
            <a:lstStyle/>
            <a:p>
              <a:r>
                <a:rPr lang="id-ID" dirty="0">
                  <a:solidFill>
                    <a:schemeClr val="bg1"/>
                  </a:solidFill>
                  <a:latin typeface="Montserrat ExtraBold" panose="00000900000000000000" pitchFamily="50" charset="0"/>
                  <a:ea typeface="Lato" panose="020F0502020204030203" pitchFamily="34" charset="0"/>
                  <a:cs typeface="Lato" panose="020F0502020204030203" pitchFamily="34" charset="0"/>
                </a:rPr>
                <a:t>NEWS</a:t>
              </a:r>
            </a:p>
          </p:txBody>
        </p:sp>
        <p:sp>
          <p:nvSpPr>
            <p:cNvPr id="17" name="Rectangle 16"/>
            <p:cNvSpPr/>
            <p:nvPr/>
          </p:nvSpPr>
          <p:spPr>
            <a:xfrm>
              <a:off x="1170558" y="653758"/>
              <a:ext cx="461689" cy="584775"/>
            </a:xfrm>
            <a:prstGeom prst="rect">
              <a:avLst/>
            </a:prstGeom>
          </p:spPr>
          <p:txBody>
            <a:bodyPr wrap="square">
              <a:spAutoFit/>
            </a:bodyPr>
            <a:lstStyle/>
            <a:p>
              <a:r>
                <a:rPr lang="id-ID" sz="3200" dirty="0">
                  <a:solidFill>
                    <a:srgbClr val="FA06A9"/>
                  </a:solidFill>
                  <a:latin typeface="Special Valentine" pitchFamily="2" charset="0"/>
                  <a:ea typeface="Lato" panose="020F0502020204030203" pitchFamily="34" charset="0"/>
                  <a:cs typeface="Lato" panose="020F0502020204030203" pitchFamily="34" charset="0"/>
                </a:rPr>
                <a:t>The</a:t>
              </a:r>
            </a:p>
          </p:txBody>
        </p:sp>
      </p:grpSp>
      <p:grpSp>
        <p:nvGrpSpPr>
          <p:cNvPr id="19" name="Group 18"/>
          <p:cNvGrpSpPr/>
          <p:nvPr/>
        </p:nvGrpSpPr>
        <p:grpSpPr>
          <a:xfrm>
            <a:off x="10846257" y="5914697"/>
            <a:ext cx="923895" cy="131550"/>
            <a:chOff x="1593112" y="3816657"/>
            <a:chExt cx="923895" cy="131550"/>
          </a:xfrm>
        </p:grpSpPr>
        <p:sp>
          <p:nvSpPr>
            <p:cNvPr id="20" name="Shape 5015"/>
            <p:cNvSpPr/>
            <p:nvPr/>
          </p:nvSpPr>
          <p:spPr>
            <a:xfrm>
              <a:off x="2387399" y="3816657"/>
              <a:ext cx="129608" cy="131550"/>
            </a:xfrm>
            <a:custGeom>
              <a:avLst/>
              <a:gdLst/>
              <a:ahLst/>
              <a:cxnLst/>
              <a:rect l="0" t="0" r="0" b="0"/>
              <a:pathLst>
                <a:path w="120000" h="120000" extrusionOk="0">
                  <a:moveTo>
                    <a:pt x="83261" y="80788"/>
                  </a:moveTo>
                  <a:lnTo>
                    <a:pt x="83261" y="80788"/>
                  </a:lnTo>
                  <a:cubicBezTo>
                    <a:pt x="80266" y="83546"/>
                    <a:pt x="77470" y="86305"/>
                    <a:pt x="73277" y="87684"/>
                  </a:cubicBezTo>
                  <a:cubicBezTo>
                    <a:pt x="70482" y="89064"/>
                    <a:pt x="64891" y="89064"/>
                    <a:pt x="59101" y="89064"/>
                  </a:cubicBezTo>
                  <a:cubicBezTo>
                    <a:pt x="53510" y="89064"/>
                    <a:pt x="47920" y="89064"/>
                    <a:pt x="43727" y="86305"/>
                  </a:cubicBezTo>
                  <a:cubicBezTo>
                    <a:pt x="40732" y="84926"/>
                    <a:pt x="37936" y="82167"/>
                    <a:pt x="36539" y="80788"/>
                  </a:cubicBezTo>
                  <a:cubicBezTo>
                    <a:pt x="33743" y="78029"/>
                    <a:pt x="33743" y="75270"/>
                    <a:pt x="33743" y="72315"/>
                  </a:cubicBezTo>
                  <a:cubicBezTo>
                    <a:pt x="33743" y="70935"/>
                    <a:pt x="33743" y="69556"/>
                    <a:pt x="35141" y="68177"/>
                  </a:cubicBezTo>
                  <a:cubicBezTo>
                    <a:pt x="36539" y="66798"/>
                    <a:pt x="37936" y="66798"/>
                    <a:pt x="39334" y="66798"/>
                  </a:cubicBezTo>
                  <a:cubicBezTo>
                    <a:pt x="40732" y="66798"/>
                    <a:pt x="42129" y="66798"/>
                    <a:pt x="43727" y="68177"/>
                  </a:cubicBezTo>
                  <a:cubicBezTo>
                    <a:pt x="45124" y="68177"/>
                    <a:pt x="45124" y="69556"/>
                    <a:pt x="46522" y="72315"/>
                  </a:cubicBezTo>
                  <a:cubicBezTo>
                    <a:pt x="47920" y="73891"/>
                    <a:pt x="47920" y="75270"/>
                    <a:pt x="49317" y="76650"/>
                  </a:cubicBezTo>
                  <a:cubicBezTo>
                    <a:pt x="49317" y="76650"/>
                    <a:pt x="50715" y="78029"/>
                    <a:pt x="52113" y="79408"/>
                  </a:cubicBezTo>
                  <a:cubicBezTo>
                    <a:pt x="54908" y="79408"/>
                    <a:pt x="56306" y="79408"/>
                    <a:pt x="59101" y="79408"/>
                  </a:cubicBezTo>
                  <a:cubicBezTo>
                    <a:pt x="63494" y="79408"/>
                    <a:pt x="66289" y="79408"/>
                    <a:pt x="69084" y="78029"/>
                  </a:cubicBezTo>
                  <a:cubicBezTo>
                    <a:pt x="70482" y="76650"/>
                    <a:pt x="71880" y="75270"/>
                    <a:pt x="71880" y="72315"/>
                  </a:cubicBezTo>
                  <a:cubicBezTo>
                    <a:pt x="71880" y="70935"/>
                    <a:pt x="70482" y="69556"/>
                    <a:pt x="70482" y="68177"/>
                  </a:cubicBezTo>
                  <a:cubicBezTo>
                    <a:pt x="69084" y="66798"/>
                    <a:pt x="67687" y="66798"/>
                    <a:pt x="64891" y="65418"/>
                  </a:cubicBezTo>
                  <a:cubicBezTo>
                    <a:pt x="63494" y="65418"/>
                    <a:pt x="60499" y="64039"/>
                    <a:pt x="56306" y="64039"/>
                  </a:cubicBezTo>
                  <a:cubicBezTo>
                    <a:pt x="52113" y="62660"/>
                    <a:pt x="47920" y="61280"/>
                    <a:pt x="45124" y="59901"/>
                  </a:cubicBezTo>
                  <a:cubicBezTo>
                    <a:pt x="42129" y="59901"/>
                    <a:pt x="39334" y="57142"/>
                    <a:pt x="37936" y="55763"/>
                  </a:cubicBezTo>
                  <a:cubicBezTo>
                    <a:pt x="35141" y="53004"/>
                    <a:pt x="35141" y="50049"/>
                    <a:pt x="35141" y="45911"/>
                  </a:cubicBezTo>
                  <a:cubicBezTo>
                    <a:pt x="35141" y="43152"/>
                    <a:pt x="35141" y="40394"/>
                    <a:pt x="37936" y="37635"/>
                  </a:cubicBezTo>
                  <a:cubicBezTo>
                    <a:pt x="39334" y="34876"/>
                    <a:pt x="42129" y="33300"/>
                    <a:pt x="46522" y="31921"/>
                  </a:cubicBezTo>
                  <a:cubicBezTo>
                    <a:pt x="50715" y="30541"/>
                    <a:pt x="54908" y="30541"/>
                    <a:pt x="59101" y="30541"/>
                  </a:cubicBezTo>
                  <a:cubicBezTo>
                    <a:pt x="63494" y="30541"/>
                    <a:pt x="67687" y="30541"/>
                    <a:pt x="70482" y="31921"/>
                  </a:cubicBezTo>
                  <a:cubicBezTo>
                    <a:pt x="73277" y="31921"/>
                    <a:pt x="76073" y="33300"/>
                    <a:pt x="77470" y="34876"/>
                  </a:cubicBezTo>
                  <a:cubicBezTo>
                    <a:pt x="78868" y="36256"/>
                    <a:pt x="80266" y="37635"/>
                    <a:pt x="81663" y="40394"/>
                  </a:cubicBezTo>
                  <a:cubicBezTo>
                    <a:pt x="83261" y="41773"/>
                    <a:pt x="83261" y="43152"/>
                    <a:pt x="83261" y="44532"/>
                  </a:cubicBezTo>
                  <a:cubicBezTo>
                    <a:pt x="83261" y="45911"/>
                    <a:pt x="83261" y="47290"/>
                    <a:pt x="81663" y="48669"/>
                  </a:cubicBezTo>
                  <a:cubicBezTo>
                    <a:pt x="80266" y="50049"/>
                    <a:pt x="78868" y="50049"/>
                    <a:pt x="76073" y="50049"/>
                  </a:cubicBezTo>
                  <a:cubicBezTo>
                    <a:pt x="74675" y="50049"/>
                    <a:pt x="73277" y="50049"/>
                    <a:pt x="73277" y="48669"/>
                  </a:cubicBezTo>
                  <a:cubicBezTo>
                    <a:pt x="71880" y="48669"/>
                    <a:pt x="70482" y="47290"/>
                    <a:pt x="70482" y="45911"/>
                  </a:cubicBezTo>
                  <a:cubicBezTo>
                    <a:pt x="69084" y="44532"/>
                    <a:pt x="67687" y="41773"/>
                    <a:pt x="66289" y="41773"/>
                  </a:cubicBezTo>
                  <a:cubicBezTo>
                    <a:pt x="64891" y="40394"/>
                    <a:pt x="62096" y="39014"/>
                    <a:pt x="59101" y="39014"/>
                  </a:cubicBezTo>
                  <a:cubicBezTo>
                    <a:pt x="54908" y="39014"/>
                    <a:pt x="52113" y="40394"/>
                    <a:pt x="50715" y="41773"/>
                  </a:cubicBezTo>
                  <a:cubicBezTo>
                    <a:pt x="49317" y="43152"/>
                    <a:pt x="47920" y="44532"/>
                    <a:pt x="47920" y="45911"/>
                  </a:cubicBezTo>
                  <a:cubicBezTo>
                    <a:pt x="47920" y="45911"/>
                    <a:pt x="47920" y="47290"/>
                    <a:pt x="49317" y="47290"/>
                  </a:cubicBezTo>
                  <a:cubicBezTo>
                    <a:pt x="49317" y="48669"/>
                    <a:pt x="50715" y="48669"/>
                    <a:pt x="52113" y="50049"/>
                  </a:cubicBezTo>
                  <a:cubicBezTo>
                    <a:pt x="52113" y="50049"/>
                    <a:pt x="53510" y="51428"/>
                    <a:pt x="54908" y="51428"/>
                  </a:cubicBezTo>
                  <a:cubicBezTo>
                    <a:pt x="56306" y="51428"/>
                    <a:pt x="59101" y="51428"/>
                    <a:pt x="62096" y="53004"/>
                  </a:cubicBezTo>
                  <a:cubicBezTo>
                    <a:pt x="64891" y="53004"/>
                    <a:pt x="69084" y="54384"/>
                    <a:pt x="71880" y="55763"/>
                  </a:cubicBezTo>
                  <a:cubicBezTo>
                    <a:pt x="74675" y="55763"/>
                    <a:pt x="77470" y="57142"/>
                    <a:pt x="78868" y="58522"/>
                  </a:cubicBezTo>
                  <a:cubicBezTo>
                    <a:pt x="81663" y="59901"/>
                    <a:pt x="83261" y="61280"/>
                    <a:pt x="84658" y="64039"/>
                  </a:cubicBezTo>
                  <a:cubicBezTo>
                    <a:pt x="86056" y="65418"/>
                    <a:pt x="86056" y="68177"/>
                    <a:pt x="86056" y="70935"/>
                  </a:cubicBezTo>
                  <a:cubicBezTo>
                    <a:pt x="86056" y="75270"/>
                    <a:pt x="84658" y="78029"/>
                    <a:pt x="83261" y="80788"/>
                  </a:cubicBezTo>
                  <a:close/>
                  <a:moveTo>
                    <a:pt x="119800" y="89064"/>
                  </a:moveTo>
                  <a:lnTo>
                    <a:pt x="119800" y="89064"/>
                  </a:lnTo>
                  <a:cubicBezTo>
                    <a:pt x="119800" y="105812"/>
                    <a:pt x="105823" y="119802"/>
                    <a:pt x="90249" y="119802"/>
                  </a:cubicBezTo>
                  <a:cubicBezTo>
                    <a:pt x="81663" y="119802"/>
                    <a:pt x="74675" y="115665"/>
                    <a:pt x="69084" y="111330"/>
                  </a:cubicBezTo>
                  <a:cubicBezTo>
                    <a:pt x="66289" y="111330"/>
                    <a:pt x="63494" y="111330"/>
                    <a:pt x="59101" y="111330"/>
                  </a:cubicBezTo>
                  <a:cubicBezTo>
                    <a:pt x="30948" y="111330"/>
                    <a:pt x="6988" y="89064"/>
                    <a:pt x="6988" y="59901"/>
                  </a:cubicBezTo>
                  <a:cubicBezTo>
                    <a:pt x="6988" y="57142"/>
                    <a:pt x="6988" y="54384"/>
                    <a:pt x="8386" y="50049"/>
                  </a:cubicBezTo>
                  <a:cubicBezTo>
                    <a:pt x="2795" y="45911"/>
                    <a:pt x="0" y="37635"/>
                    <a:pt x="0" y="30541"/>
                  </a:cubicBezTo>
                  <a:cubicBezTo>
                    <a:pt x="0" y="13990"/>
                    <a:pt x="12579" y="0"/>
                    <a:pt x="29550" y="0"/>
                  </a:cubicBezTo>
                  <a:cubicBezTo>
                    <a:pt x="37936" y="0"/>
                    <a:pt x="45124" y="4137"/>
                    <a:pt x="50715" y="8275"/>
                  </a:cubicBezTo>
                  <a:cubicBezTo>
                    <a:pt x="53510" y="8275"/>
                    <a:pt x="56306" y="8275"/>
                    <a:pt x="59101" y="8275"/>
                  </a:cubicBezTo>
                  <a:cubicBezTo>
                    <a:pt x="88851" y="8275"/>
                    <a:pt x="112811" y="30541"/>
                    <a:pt x="112811" y="59901"/>
                  </a:cubicBezTo>
                  <a:cubicBezTo>
                    <a:pt x="112811" y="62660"/>
                    <a:pt x="111414" y="65418"/>
                    <a:pt x="111414" y="69556"/>
                  </a:cubicBezTo>
                  <a:cubicBezTo>
                    <a:pt x="117004" y="73891"/>
                    <a:pt x="119800" y="82167"/>
                    <a:pt x="119800" y="89064"/>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1" name="Shape 5018"/>
            <p:cNvSpPr/>
            <p:nvPr/>
          </p:nvSpPr>
          <p:spPr>
            <a:xfrm>
              <a:off x="2155992" y="3816657"/>
              <a:ext cx="81006" cy="131550"/>
            </a:xfrm>
            <a:custGeom>
              <a:avLst/>
              <a:gdLst/>
              <a:ahLst/>
              <a:cxnLst/>
              <a:rect l="0" t="0" r="0" b="0"/>
              <a:pathLst>
                <a:path w="120000" h="120000" extrusionOk="0">
                  <a:moveTo>
                    <a:pt x="119680" y="112709"/>
                  </a:moveTo>
                  <a:lnTo>
                    <a:pt x="119680" y="112709"/>
                  </a:lnTo>
                  <a:cubicBezTo>
                    <a:pt x="110744" y="115665"/>
                    <a:pt x="103723" y="117044"/>
                    <a:pt x="97021" y="118423"/>
                  </a:cubicBezTo>
                  <a:cubicBezTo>
                    <a:pt x="90319" y="118423"/>
                    <a:pt x="83617" y="119802"/>
                    <a:pt x="76914" y="119802"/>
                  </a:cubicBezTo>
                  <a:cubicBezTo>
                    <a:pt x="67659" y="119802"/>
                    <a:pt x="60957" y="118423"/>
                    <a:pt x="54255" y="117044"/>
                  </a:cubicBezTo>
                  <a:cubicBezTo>
                    <a:pt x="49787" y="115665"/>
                    <a:pt x="43085" y="114285"/>
                    <a:pt x="38297" y="111330"/>
                  </a:cubicBezTo>
                  <a:cubicBezTo>
                    <a:pt x="33829" y="108571"/>
                    <a:pt x="29361" y="105812"/>
                    <a:pt x="27127" y="103054"/>
                  </a:cubicBezTo>
                  <a:cubicBezTo>
                    <a:pt x="27127" y="100295"/>
                    <a:pt x="24893" y="96157"/>
                    <a:pt x="24893" y="90443"/>
                  </a:cubicBezTo>
                  <a:cubicBezTo>
                    <a:pt x="24893" y="48669"/>
                    <a:pt x="24893" y="48669"/>
                    <a:pt x="24893" y="48669"/>
                  </a:cubicBezTo>
                  <a:cubicBezTo>
                    <a:pt x="0" y="48669"/>
                    <a:pt x="0" y="48669"/>
                    <a:pt x="0" y="48669"/>
                  </a:cubicBezTo>
                  <a:cubicBezTo>
                    <a:pt x="0" y="31921"/>
                    <a:pt x="0" y="31921"/>
                    <a:pt x="0" y="31921"/>
                  </a:cubicBezTo>
                  <a:cubicBezTo>
                    <a:pt x="7021" y="30541"/>
                    <a:pt x="15957" y="29162"/>
                    <a:pt x="20425" y="26403"/>
                  </a:cubicBezTo>
                  <a:cubicBezTo>
                    <a:pt x="27127" y="22266"/>
                    <a:pt x="31595" y="19507"/>
                    <a:pt x="33829" y="15369"/>
                  </a:cubicBezTo>
                  <a:cubicBezTo>
                    <a:pt x="36063" y="11034"/>
                    <a:pt x="38297" y="6896"/>
                    <a:pt x="40531" y="0"/>
                  </a:cubicBezTo>
                  <a:cubicBezTo>
                    <a:pt x="67659" y="0"/>
                    <a:pt x="67659" y="0"/>
                    <a:pt x="67659" y="0"/>
                  </a:cubicBezTo>
                  <a:cubicBezTo>
                    <a:pt x="67659" y="27783"/>
                    <a:pt x="67659" y="27783"/>
                    <a:pt x="67659" y="27783"/>
                  </a:cubicBezTo>
                  <a:cubicBezTo>
                    <a:pt x="112978" y="27783"/>
                    <a:pt x="112978" y="27783"/>
                    <a:pt x="112978" y="27783"/>
                  </a:cubicBezTo>
                  <a:cubicBezTo>
                    <a:pt x="112978" y="48669"/>
                    <a:pt x="112978" y="48669"/>
                    <a:pt x="112978" y="48669"/>
                  </a:cubicBezTo>
                  <a:cubicBezTo>
                    <a:pt x="67659" y="48669"/>
                    <a:pt x="67659" y="48669"/>
                    <a:pt x="67659" y="48669"/>
                  </a:cubicBezTo>
                  <a:cubicBezTo>
                    <a:pt x="67659" y="79408"/>
                    <a:pt x="67659" y="79408"/>
                    <a:pt x="67659" y="79408"/>
                  </a:cubicBezTo>
                  <a:cubicBezTo>
                    <a:pt x="67659" y="86305"/>
                    <a:pt x="67659" y="90443"/>
                    <a:pt x="69893" y="91822"/>
                  </a:cubicBezTo>
                  <a:cubicBezTo>
                    <a:pt x="69893" y="94581"/>
                    <a:pt x="72446" y="96157"/>
                    <a:pt x="76914" y="97536"/>
                  </a:cubicBezTo>
                  <a:cubicBezTo>
                    <a:pt x="81382" y="98916"/>
                    <a:pt x="85851" y="100295"/>
                    <a:pt x="90319" y="100295"/>
                  </a:cubicBezTo>
                  <a:cubicBezTo>
                    <a:pt x="101489" y="100295"/>
                    <a:pt x="110744" y="97536"/>
                    <a:pt x="119680" y="94581"/>
                  </a:cubicBezTo>
                  <a:lnTo>
                    <a:pt x="119680" y="112709"/>
                  </a:lnTo>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2" name="Shape 5019"/>
            <p:cNvSpPr/>
            <p:nvPr/>
          </p:nvSpPr>
          <p:spPr>
            <a:xfrm>
              <a:off x="1874075" y="3816657"/>
              <a:ext cx="131516" cy="131550"/>
            </a:xfrm>
            <a:custGeom>
              <a:avLst/>
              <a:gdLst/>
              <a:ahLst/>
              <a:cxnLst/>
              <a:rect l="0" t="0" r="0" b="0"/>
              <a:pathLst>
                <a:path w="120000" h="120000" extrusionOk="0">
                  <a:moveTo>
                    <a:pt x="104433" y="119802"/>
                  </a:moveTo>
                  <a:lnTo>
                    <a:pt x="104433" y="119802"/>
                  </a:lnTo>
                  <a:cubicBezTo>
                    <a:pt x="15369" y="119802"/>
                    <a:pt x="15369" y="119802"/>
                    <a:pt x="15369" y="119802"/>
                  </a:cubicBezTo>
                  <a:cubicBezTo>
                    <a:pt x="7093" y="119802"/>
                    <a:pt x="0" y="112709"/>
                    <a:pt x="0" y="104433"/>
                  </a:cubicBezTo>
                  <a:cubicBezTo>
                    <a:pt x="0" y="15369"/>
                    <a:pt x="0" y="15369"/>
                    <a:pt x="0" y="15369"/>
                  </a:cubicBezTo>
                  <a:cubicBezTo>
                    <a:pt x="0" y="6896"/>
                    <a:pt x="7093" y="0"/>
                    <a:pt x="15369" y="0"/>
                  </a:cubicBezTo>
                  <a:cubicBezTo>
                    <a:pt x="104433" y="0"/>
                    <a:pt x="104433" y="0"/>
                    <a:pt x="104433" y="0"/>
                  </a:cubicBezTo>
                  <a:cubicBezTo>
                    <a:pt x="112906" y="0"/>
                    <a:pt x="119802" y="6896"/>
                    <a:pt x="119802" y="15369"/>
                  </a:cubicBezTo>
                  <a:cubicBezTo>
                    <a:pt x="119802" y="104433"/>
                    <a:pt x="119802" y="104433"/>
                    <a:pt x="119802" y="104433"/>
                  </a:cubicBezTo>
                  <a:cubicBezTo>
                    <a:pt x="119802" y="112709"/>
                    <a:pt x="112906" y="119802"/>
                    <a:pt x="104433" y="119802"/>
                  </a:cubicBezTo>
                  <a:close/>
                  <a:moveTo>
                    <a:pt x="59901" y="36256"/>
                  </a:moveTo>
                  <a:lnTo>
                    <a:pt x="59901" y="36256"/>
                  </a:lnTo>
                  <a:cubicBezTo>
                    <a:pt x="50049" y="36256"/>
                    <a:pt x="43152" y="41773"/>
                    <a:pt x="39014" y="50049"/>
                  </a:cubicBezTo>
                  <a:lnTo>
                    <a:pt x="39014" y="50049"/>
                  </a:lnTo>
                  <a:lnTo>
                    <a:pt x="39014" y="50049"/>
                  </a:lnTo>
                  <a:cubicBezTo>
                    <a:pt x="39014" y="51428"/>
                    <a:pt x="39014" y="51428"/>
                    <a:pt x="37635" y="51428"/>
                  </a:cubicBezTo>
                  <a:lnTo>
                    <a:pt x="37635" y="53004"/>
                  </a:lnTo>
                  <a:lnTo>
                    <a:pt x="37635" y="54384"/>
                  </a:lnTo>
                  <a:cubicBezTo>
                    <a:pt x="37635" y="54384"/>
                    <a:pt x="37635" y="54384"/>
                    <a:pt x="37635" y="55763"/>
                  </a:cubicBezTo>
                  <a:cubicBezTo>
                    <a:pt x="37635" y="55763"/>
                    <a:pt x="37635" y="55763"/>
                    <a:pt x="37635" y="57142"/>
                  </a:cubicBezTo>
                  <a:lnTo>
                    <a:pt x="37635" y="57142"/>
                  </a:lnTo>
                  <a:cubicBezTo>
                    <a:pt x="37635" y="58522"/>
                    <a:pt x="36256" y="58522"/>
                    <a:pt x="36256" y="59901"/>
                  </a:cubicBezTo>
                  <a:cubicBezTo>
                    <a:pt x="36256" y="72315"/>
                    <a:pt x="47290" y="83546"/>
                    <a:pt x="59901" y="83546"/>
                  </a:cubicBezTo>
                  <a:cubicBezTo>
                    <a:pt x="72512" y="83546"/>
                    <a:pt x="83546" y="72315"/>
                    <a:pt x="83546" y="59901"/>
                  </a:cubicBezTo>
                  <a:cubicBezTo>
                    <a:pt x="83546" y="58522"/>
                    <a:pt x="82167" y="58522"/>
                    <a:pt x="82167" y="57142"/>
                  </a:cubicBezTo>
                  <a:lnTo>
                    <a:pt x="82167" y="57142"/>
                  </a:lnTo>
                  <a:cubicBezTo>
                    <a:pt x="82167" y="55763"/>
                    <a:pt x="82167" y="55763"/>
                    <a:pt x="82167" y="55763"/>
                  </a:cubicBezTo>
                  <a:cubicBezTo>
                    <a:pt x="82167" y="54384"/>
                    <a:pt x="82167" y="54384"/>
                    <a:pt x="82167" y="54384"/>
                  </a:cubicBezTo>
                  <a:lnTo>
                    <a:pt x="82167" y="53004"/>
                  </a:lnTo>
                  <a:lnTo>
                    <a:pt x="82167" y="51428"/>
                  </a:lnTo>
                  <a:cubicBezTo>
                    <a:pt x="80788" y="51428"/>
                    <a:pt x="80788" y="51428"/>
                    <a:pt x="80788" y="50049"/>
                  </a:cubicBezTo>
                  <a:lnTo>
                    <a:pt x="80788" y="50049"/>
                  </a:lnTo>
                  <a:lnTo>
                    <a:pt x="80788" y="50049"/>
                  </a:lnTo>
                  <a:cubicBezTo>
                    <a:pt x="76650" y="41773"/>
                    <a:pt x="69753" y="36256"/>
                    <a:pt x="59901" y="36256"/>
                  </a:cubicBezTo>
                  <a:close/>
                  <a:moveTo>
                    <a:pt x="105812" y="19507"/>
                  </a:moveTo>
                  <a:lnTo>
                    <a:pt x="105812" y="19507"/>
                  </a:lnTo>
                  <a:cubicBezTo>
                    <a:pt x="105812" y="16748"/>
                    <a:pt x="103054" y="13990"/>
                    <a:pt x="100295" y="13990"/>
                  </a:cubicBezTo>
                  <a:cubicBezTo>
                    <a:pt x="87684" y="13990"/>
                    <a:pt x="87684" y="13990"/>
                    <a:pt x="87684" y="13990"/>
                  </a:cubicBezTo>
                  <a:cubicBezTo>
                    <a:pt x="84926" y="13990"/>
                    <a:pt x="82167" y="16748"/>
                    <a:pt x="82167" y="19507"/>
                  </a:cubicBezTo>
                  <a:cubicBezTo>
                    <a:pt x="82167" y="31921"/>
                    <a:pt x="82167" y="31921"/>
                    <a:pt x="82167" y="31921"/>
                  </a:cubicBezTo>
                  <a:cubicBezTo>
                    <a:pt x="82167" y="34876"/>
                    <a:pt x="84926" y="37635"/>
                    <a:pt x="87684" y="37635"/>
                  </a:cubicBezTo>
                  <a:cubicBezTo>
                    <a:pt x="100295" y="37635"/>
                    <a:pt x="100295" y="37635"/>
                    <a:pt x="100295" y="37635"/>
                  </a:cubicBezTo>
                  <a:cubicBezTo>
                    <a:pt x="103054" y="37635"/>
                    <a:pt x="105812" y="34876"/>
                    <a:pt x="105812" y="31921"/>
                  </a:cubicBezTo>
                  <a:lnTo>
                    <a:pt x="105812" y="19507"/>
                  </a:lnTo>
                  <a:close/>
                  <a:moveTo>
                    <a:pt x="105812" y="50049"/>
                  </a:moveTo>
                  <a:lnTo>
                    <a:pt x="105812" y="50049"/>
                  </a:lnTo>
                  <a:cubicBezTo>
                    <a:pt x="94778" y="50049"/>
                    <a:pt x="94778" y="50049"/>
                    <a:pt x="94778" y="50049"/>
                  </a:cubicBezTo>
                  <a:cubicBezTo>
                    <a:pt x="96157" y="53004"/>
                    <a:pt x="96157" y="57142"/>
                    <a:pt x="96157" y="59901"/>
                  </a:cubicBezTo>
                  <a:cubicBezTo>
                    <a:pt x="96157" y="79408"/>
                    <a:pt x="79408" y="96157"/>
                    <a:pt x="59901" y="96157"/>
                  </a:cubicBezTo>
                  <a:cubicBezTo>
                    <a:pt x="40394" y="96157"/>
                    <a:pt x="23645" y="79408"/>
                    <a:pt x="23645" y="59901"/>
                  </a:cubicBezTo>
                  <a:cubicBezTo>
                    <a:pt x="23645" y="57142"/>
                    <a:pt x="23645" y="53004"/>
                    <a:pt x="25024" y="50049"/>
                  </a:cubicBezTo>
                  <a:cubicBezTo>
                    <a:pt x="13990" y="50049"/>
                    <a:pt x="13990" y="50049"/>
                    <a:pt x="13990" y="50049"/>
                  </a:cubicBezTo>
                  <a:cubicBezTo>
                    <a:pt x="13990" y="100295"/>
                    <a:pt x="13990" y="100295"/>
                    <a:pt x="13990" y="100295"/>
                  </a:cubicBezTo>
                  <a:cubicBezTo>
                    <a:pt x="13990" y="103054"/>
                    <a:pt x="16748" y="105812"/>
                    <a:pt x="19507" y="105812"/>
                  </a:cubicBezTo>
                  <a:cubicBezTo>
                    <a:pt x="100295" y="105812"/>
                    <a:pt x="100295" y="105812"/>
                    <a:pt x="100295" y="105812"/>
                  </a:cubicBezTo>
                  <a:cubicBezTo>
                    <a:pt x="103054" y="105812"/>
                    <a:pt x="105812" y="103054"/>
                    <a:pt x="105812" y="100295"/>
                  </a:cubicBezTo>
                  <a:lnTo>
                    <a:pt x="105812" y="50049"/>
                  </a:ln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3" name="Shape 5020"/>
            <p:cNvSpPr/>
            <p:nvPr/>
          </p:nvSpPr>
          <p:spPr>
            <a:xfrm>
              <a:off x="1593112" y="3829050"/>
              <a:ext cx="130562" cy="106764"/>
            </a:xfrm>
            <a:custGeom>
              <a:avLst/>
              <a:gdLst/>
              <a:ahLst/>
              <a:cxnLst/>
              <a:rect l="0" t="0" r="0" b="0"/>
              <a:pathLst>
                <a:path w="120000" h="120000" extrusionOk="0">
                  <a:moveTo>
                    <a:pt x="81727" y="0"/>
                  </a:moveTo>
                  <a:lnTo>
                    <a:pt x="81727" y="0"/>
                  </a:lnTo>
                  <a:cubicBezTo>
                    <a:pt x="91495" y="0"/>
                    <a:pt x="95880" y="5322"/>
                    <a:pt x="101461" y="10403"/>
                  </a:cubicBezTo>
                  <a:cubicBezTo>
                    <a:pt x="105647" y="10403"/>
                    <a:pt x="111229" y="7016"/>
                    <a:pt x="114019" y="5322"/>
                  </a:cubicBezTo>
                  <a:cubicBezTo>
                    <a:pt x="115614" y="3629"/>
                    <a:pt x="115614" y="3629"/>
                    <a:pt x="117009" y="3629"/>
                  </a:cubicBezTo>
                  <a:cubicBezTo>
                    <a:pt x="115614" y="8709"/>
                    <a:pt x="112624" y="13790"/>
                    <a:pt x="108438" y="17177"/>
                  </a:cubicBezTo>
                  <a:cubicBezTo>
                    <a:pt x="108438" y="17177"/>
                    <a:pt x="107043" y="18870"/>
                    <a:pt x="105647" y="18870"/>
                  </a:cubicBezTo>
                  <a:lnTo>
                    <a:pt x="105647" y="18870"/>
                  </a:lnTo>
                  <a:cubicBezTo>
                    <a:pt x="111229" y="18870"/>
                    <a:pt x="115614" y="15483"/>
                    <a:pt x="119800" y="15483"/>
                  </a:cubicBezTo>
                  <a:lnTo>
                    <a:pt x="119800" y="15483"/>
                  </a:lnTo>
                  <a:cubicBezTo>
                    <a:pt x="118405" y="18870"/>
                    <a:pt x="115614" y="23951"/>
                    <a:pt x="111229" y="25645"/>
                  </a:cubicBezTo>
                  <a:cubicBezTo>
                    <a:pt x="109833" y="27338"/>
                    <a:pt x="109833" y="29274"/>
                    <a:pt x="108438" y="30967"/>
                  </a:cubicBezTo>
                  <a:cubicBezTo>
                    <a:pt x="108438" y="37741"/>
                    <a:pt x="108438" y="42822"/>
                    <a:pt x="107043" y="49596"/>
                  </a:cubicBezTo>
                  <a:cubicBezTo>
                    <a:pt x="100066" y="82258"/>
                    <a:pt x="84518" y="106209"/>
                    <a:pt x="59202" y="116370"/>
                  </a:cubicBezTo>
                  <a:cubicBezTo>
                    <a:pt x="49235" y="119758"/>
                    <a:pt x="33887" y="119758"/>
                    <a:pt x="23920" y="118064"/>
                  </a:cubicBezTo>
                  <a:cubicBezTo>
                    <a:pt x="18338" y="116370"/>
                    <a:pt x="14152" y="114677"/>
                    <a:pt x="8372" y="111290"/>
                  </a:cubicBezTo>
                  <a:cubicBezTo>
                    <a:pt x="6976" y="109596"/>
                    <a:pt x="4186" y="109596"/>
                    <a:pt x="2790" y="107903"/>
                  </a:cubicBezTo>
                  <a:cubicBezTo>
                    <a:pt x="1395" y="106209"/>
                    <a:pt x="1395" y="106209"/>
                    <a:pt x="0" y="106209"/>
                  </a:cubicBezTo>
                  <a:cubicBezTo>
                    <a:pt x="2790" y="106209"/>
                    <a:pt x="5581" y="106209"/>
                    <a:pt x="8372" y="106209"/>
                  </a:cubicBezTo>
                  <a:cubicBezTo>
                    <a:pt x="9966" y="106209"/>
                    <a:pt x="12757" y="106209"/>
                    <a:pt x="15548" y="104516"/>
                  </a:cubicBezTo>
                  <a:cubicBezTo>
                    <a:pt x="21129" y="102580"/>
                    <a:pt x="25315" y="100887"/>
                    <a:pt x="29501" y="99193"/>
                  </a:cubicBezTo>
                  <a:cubicBezTo>
                    <a:pt x="32491" y="97500"/>
                    <a:pt x="35282" y="95806"/>
                    <a:pt x="36677" y="92419"/>
                  </a:cubicBezTo>
                  <a:cubicBezTo>
                    <a:pt x="33887" y="92419"/>
                    <a:pt x="31096" y="92419"/>
                    <a:pt x="29501" y="92419"/>
                  </a:cubicBezTo>
                  <a:cubicBezTo>
                    <a:pt x="21129" y="89032"/>
                    <a:pt x="16943" y="82258"/>
                    <a:pt x="14152" y="71854"/>
                  </a:cubicBezTo>
                  <a:cubicBezTo>
                    <a:pt x="15548" y="73548"/>
                    <a:pt x="22524" y="73548"/>
                    <a:pt x="23920" y="71854"/>
                  </a:cubicBezTo>
                  <a:cubicBezTo>
                    <a:pt x="21129" y="71854"/>
                    <a:pt x="18338" y="70161"/>
                    <a:pt x="16943" y="68467"/>
                  </a:cubicBezTo>
                  <a:cubicBezTo>
                    <a:pt x="9966" y="63387"/>
                    <a:pt x="4186" y="54919"/>
                    <a:pt x="4186" y="42822"/>
                  </a:cubicBezTo>
                  <a:cubicBezTo>
                    <a:pt x="5581" y="42822"/>
                    <a:pt x="6976" y="42822"/>
                    <a:pt x="6976" y="44516"/>
                  </a:cubicBezTo>
                  <a:cubicBezTo>
                    <a:pt x="8372" y="44516"/>
                    <a:pt x="9966" y="44516"/>
                    <a:pt x="12757" y="46209"/>
                  </a:cubicBezTo>
                  <a:lnTo>
                    <a:pt x="15548" y="46209"/>
                  </a:lnTo>
                  <a:lnTo>
                    <a:pt x="15548" y="46209"/>
                  </a:lnTo>
                  <a:cubicBezTo>
                    <a:pt x="14152" y="44516"/>
                    <a:pt x="12757" y="42822"/>
                    <a:pt x="11362" y="41129"/>
                  </a:cubicBezTo>
                  <a:cubicBezTo>
                    <a:pt x="6976" y="34354"/>
                    <a:pt x="2790" y="25645"/>
                    <a:pt x="5581" y="13790"/>
                  </a:cubicBezTo>
                  <a:cubicBezTo>
                    <a:pt x="5581" y="10403"/>
                    <a:pt x="6976" y="8709"/>
                    <a:pt x="8372" y="7016"/>
                  </a:cubicBezTo>
                  <a:lnTo>
                    <a:pt x="8372" y="7016"/>
                  </a:lnTo>
                  <a:cubicBezTo>
                    <a:pt x="8372" y="7016"/>
                    <a:pt x="9966" y="8709"/>
                    <a:pt x="11362" y="8709"/>
                  </a:cubicBezTo>
                  <a:cubicBezTo>
                    <a:pt x="12757" y="12096"/>
                    <a:pt x="15548" y="15483"/>
                    <a:pt x="18338" y="17177"/>
                  </a:cubicBezTo>
                  <a:cubicBezTo>
                    <a:pt x="26710" y="25645"/>
                    <a:pt x="35282" y="30967"/>
                    <a:pt x="47840" y="36048"/>
                  </a:cubicBezTo>
                  <a:cubicBezTo>
                    <a:pt x="52026" y="36048"/>
                    <a:pt x="55016" y="37741"/>
                    <a:pt x="59202" y="37741"/>
                  </a:cubicBezTo>
                  <a:cubicBezTo>
                    <a:pt x="57807" y="32661"/>
                    <a:pt x="57807" y="27338"/>
                    <a:pt x="59202" y="23951"/>
                  </a:cubicBezTo>
                  <a:cubicBezTo>
                    <a:pt x="61993" y="13790"/>
                    <a:pt x="66179" y="7016"/>
                    <a:pt x="73355" y="3629"/>
                  </a:cubicBezTo>
                  <a:cubicBezTo>
                    <a:pt x="74750" y="1935"/>
                    <a:pt x="77541" y="1935"/>
                    <a:pt x="78936" y="1935"/>
                  </a:cubicBezTo>
                  <a:cubicBezTo>
                    <a:pt x="80332" y="1935"/>
                    <a:pt x="80332" y="0"/>
                    <a:pt x="81727" y="0"/>
                  </a:cubicBezTo>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spTree>
    <p:extLst>
      <p:ext uri="{BB962C8B-B14F-4D97-AF65-F5344CB8AC3E}">
        <p14:creationId xmlns:p14="http://schemas.microsoft.com/office/powerpoint/2010/main" val="2821964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C80F0A57-05A4-440B-8B07-F96D717E4E8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0077" r="20077"/>
          <a:stretch>
            <a:fillRect/>
          </a:stretch>
        </p:blipFill>
        <p:spPr/>
      </p:pic>
      <p:sp>
        <p:nvSpPr>
          <p:cNvPr id="13" name="Rectangle 12"/>
          <p:cNvSpPr/>
          <p:nvPr/>
        </p:nvSpPr>
        <p:spPr>
          <a:xfrm>
            <a:off x="7006412" y="4543792"/>
            <a:ext cx="4283350" cy="715581"/>
          </a:xfrm>
          <a:prstGeom prst="rect">
            <a:avLst/>
          </a:prstGeom>
        </p:spPr>
        <p:txBody>
          <a:bodyPr wrap="square">
            <a:spAutoFit/>
          </a:bodyPr>
          <a:lstStyle/>
          <a:p>
            <a:pPr algn="just">
              <a:lnSpc>
                <a:spcPct val="150000"/>
              </a:lnSpc>
            </a:pPr>
            <a:r>
              <a:rPr lang="id-ID" sz="900" i="0" dirty="0">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a:t>
            </a:r>
            <a:endParaRPr lang="id-ID" sz="900" dirty="0">
              <a:latin typeface="Lato" panose="020F0502020204030203" pitchFamily="34" charset="0"/>
              <a:ea typeface="Lato" panose="020F0502020204030203" pitchFamily="34" charset="0"/>
              <a:cs typeface="Lato" panose="020F0502020204030203" pitchFamily="34" charset="0"/>
            </a:endParaRPr>
          </a:p>
        </p:txBody>
      </p:sp>
      <p:grpSp>
        <p:nvGrpSpPr>
          <p:cNvPr id="15" name="Group 14"/>
          <p:cNvGrpSpPr/>
          <p:nvPr/>
        </p:nvGrpSpPr>
        <p:grpSpPr>
          <a:xfrm>
            <a:off x="7006412" y="5640323"/>
            <a:ext cx="1431068" cy="338860"/>
            <a:chOff x="5919169" y="4951273"/>
            <a:chExt cx="1431068" cy="338860"/>
          </a:xfrm>
        </p:grpSpPr>
        <p:sp>
          <p:nvSpPr>
            <p:cNvPr id="16" name="Rounded Rectangle 15"/>
            <p:cNvSpPr/>
            <p:nvPr/>
          </p:nvSpPr>
          <p:spPr>
            <a:xfrm>
              <a:off x="5919169" y="4951273"/>
              <a:ext cx="1431068" cy="338860"/>
            </a:xfrm>
            <a:prstGeom prst="roundRect">
              <a:avLst>
                <a:gd name="adj" fmla="val 50000"/>
              </a:avLst>
            </a:prstGeom>
            <a:gradFill>
              <a:gsLst>
                <a:gs pos="30000">
                  <a:srgbClr val="FF3300"/>
                </a:gs>
                <a:gs pos="100000">
                  <a:srgbClr val="E1055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16"/>
            <p:cNvSpPr/>
            <p:nvPr/>
          </p:nvSpPr>
          <p:spPr>
            <a:xfrm>
              <a:off x="6005710" y="4997593"/>
              <a:ext cx="1257987" cy="246221"/>
            </a:xfrm>
            <a:prstGeom prst="rect">
              <a:avLst/>
            </a:prstGeom>
          </p:spPr>
          <p:txBody>
            <a:bodyPr wrap="square">
              <a:spAutoFit/>
            </a:bodyPr>
            <a:lstStyle/>
            <a:p>
              <a:pPr algn="ctr"/>
              <a:r>
                <a:rPr lang="id-ID" sz="1000" dirty="0">
                  <a:solidFill>
                    <a:schemeClr val="bg1"/>
                  </a:solidFill>
                  <a:latin typeface="Montserrat" panose="00000500000000000000" pitchFamily="50" charset="0"/>
                  <a:ea typeface="Lato Black" panose="020F0502020204030203" pitchFamily="34" charset="0"/>
                  <a:cs typeface="Lato Black" panose="020F0502020204030203" pitchFamily="34" charset="0"/>
                </a:rPr>
                <a:t>GET’S STARTED</a:t>
              </a:r>
            </a:p>
          </p:txBody>
        </p:sp>
      </p:grpSp>
      <p:sp>
        <p:nvSpPr>
          <p:cNvPr id="18" name="Rectangle 17"/>
          <p:cNvSpPr/>
          <p:nvPr/>
        </p:nvSpPr>
        <p:spPr>
          <a:xfrm>
            <a:off x="0" y="0"/>
            <a:ext cx="6156325" cy="6858000"/>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Rectangle 2"/>
          <p:cNvSpPr/>
          <p:nvPr/>
        </p:nvSpPr>
        <p:spPr>
          <a:xfrm>
            <a:off x="7006412" y="1586367"/>
            <a:ext cx="3754452" cy="2308324"/>
          </a:xfrm>
          <a:prstGeom prst="rect">
            <a:avLst/>
          </a:prstGeom>
        </p:spPr>
        <p:txBody>
          <a:bodyPr wrap="square">
            <a:spAutoFit/>
          </a:bodyPr>
          <a:lstStyle/>
          <a:p>
            <a:r>
              <a:rPr lang="id-ID" sz="4800" dirty="0">
                <a:latin typeface="Montserrat Medium" panose="00000600000000000000" pitchFamily="50" charset="0"/>
                <a:ea typeface="Lato" panose="020F0502020204030203" pitchFamily="34" charset="0"/>
                <a:cs typeface="Lato" panose="020F0502020204030203" pitchFamily="34" charset="0"/>
              </a:rPr>
              <a:t>Something About Your Section</a:t>
            </a:r>
          </a:p>
        </p:txBody>
      </p:sp>
    </p:spTree>
    <p:extLst>
      <p:ext uri="{BB962C8B-B14F-4D97-AF65-F5344CB8AC3E}">
        <p14:creationId xmlns:p14="http://schemas.microsoft.com/office/powerpoint/2010/main" val="27578661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796D7518-E0EB-4F35-8281-04DD71E0C64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7818" b="7818"/>
          <a:stretch>
            <a:fillRect/>
          </a:stretch>
        </p:blipFill>
        <p:spPr/>
      </p:pic>
      <p:sp>
        <p:nvSpPr>
          <p:cNvPr id="6" name="Rectangle 5"/>
          <p:cNvSpPr/>
          <p:nvPr/>
        </p:nvSpPr>
        <p:spPr>
          <a:xfrm>
            <a:off x="0" y="0"/>
            <a:ext cx="12192000" cy="6858000"/>
          </a:xfrm>
          <a:prstGeom prst="rect">
            <a:avLst/>
          </a:prstGeom>
          <a:gradFill flip="none" rotWithShape="1">
            <a:gsLst>
              <a:gs pos="16000">
                <a:srgbClr val="FF0000">
                  <a:alpha val="24000"/>
                </a:srgbClr>
              </a:gs>
              <a:gs pos="52000">
                <a:srgbClr val="7030A0">
                  <a:alpha val="46000"/>
                </a:srgbClr>
              </a:gs>
              <a:gs pos="100000">
                <a:srgbClr val="030F83">
                  <a:alpha val="7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ectangle 6"/>
          <p:cNvSpPr/>
          <p:nvPr/>
        </p:nvSpPr>
        <p:spPr>
          <a:xfrm>
            <a:off x="4429760" y="1727814"/>
            <a:ext cx="3332480" cy="923330"/>
          </a:xfrm>
          <a:prstGeom prst="rect">
            <a:avLst/>
          </a:prstGeom>
        </p:spPr>
        <p:txBody>
          <a:bodyPr wrap="square" anchor="ctr">
            <a:spAutoFit/>
          </a:bodyPr>
          <a:lstStyle/>
          <a:p>
            <a:pPr algn="ctr"/>
            <a:r>
              <a:rPr lang="id-ID" sz="5400" spc="600" dirty="0">
                <a:solidFill>
                  <a:schemeClr val="bg1"/>
                </a:solidFill>
                <a:latin typeface="Montserrat ExtraBold" panose="00000900000000000000" pitchFamily="50" charset="0"/>
                <a:ea typeface="Lato Black" panose="020F0502020204030203" pitchFamily="34" charset="0"/>
                <a:cs typeface="Lato Black" panose="020F0502020204030203" pitchFamily="34" charset="0"/>
              </a:rPr>
              <a:t>ULTRA</a:t>
            </a:r>
          </a:p>
        </p:txBody>
      </p:sp>
      <p:sp>
        <p:nvSpPr>
          <p:cNvPr id="8" name="Rectangle 7"/>
          <p:cNvSpPr/>
          <p:nvPr/>
        </p:nvSpPr>
        <p:spPr>
          <a:xfrm>
            <a:off x="2067560" y="2459503"/>
            <a:ext cx="8056880" cy="923330"/>
          </a:xfrm>
          <a:prstGeom prst="rect">
            <a:avLst/>
          </a:prstGeom>
        </p:spPr>
        <p:txBody>
          <a:bodyPr wrap="square" anchor="ctr">
            <a:spAutoFit/>
          </a:bodyPr>
          <a:lstStyle/>
          <a:p>
            <a:pPr algn="ctr"/>
            <a:r>
              <a:rPr lang="id-ID" sz="5400" spc="600" dirty="0">
                <a:solidFill>
                  <a:schemeClr val="bg1"/>
                </a:solidFill>
                <a:latin typeface="Montserrat ExtraBold" panose="00000900000000000000" pitchFamily="50" charset="0"/>
                <a:ea typeface="Lato Black" panose="020F0502020204030203" pitchFamily="34" charset="0"/>
                <a:cs typeface="Lato Black" panose="020F0502020204030203" pitchFamily="34" charset="0"/>
              </a:rPr>
              <a:t>MUSIC FESTIVAL</a:t>
            </a:r>
          </a:p>
        </p:txBody>
      </p:sp>
      <p:sp>
        <p:nvSpPr>
          <p:cNvPr id="9" name="Rectangle 8"/>
          <p:cNvSpPr/>
          <p:nvPr/>
        </p:nvSpPr>
        <p:spPr>
          <a:xfrm>
            <a:off x="2915919" y="3657759"/>
            <a:ext cx="6360162" cy="584775"/>
          </a:xfrm>
          <a:prstGeom prst="rect">
            <a:avLst/>
          </a:prstGeom>
        </p:spPr>
        <p:txBody>
          <a:bodyPr wrap="square" anchor="ctr">
            <a:spAutoFit/>
          </a:bodyPr>
          <a:lstStyle/>
          <a:p>
            <a:pPr algn="ctr"/>
            <a:r>
              <a:rPr lang="id-ID" sz="3200" spc="2000" dirty="0">
                <a:solidFill>
                  <a:schemeClr val="bg1"/>
                </a:solidFill>
                <a:latin typeface="Montserrat Alternates Medium" panose="00000600000000000000" pitchFamily="50" charset="0"/>
                <a:ea typeface="Lato Black" panose="020F0502020204030203" pitchFamily="34" charset="0"/>
                <a:cs typeface="Lato Black" panose="020F0502020204030203" pitchFamily="34" charset="0"/>
              </a:rPr>
              <a:t>COMING SOON</a:t>
            </a:r>
          </a:p>
        </p:txBody>
      </p:sp>
      <p:sp>
        <p:nvSpPr>
          <p:cNvPr id="10" name="Rectangle 9"/>
          <p:cNvSpPr/>
          <p:nvPr/>
        </p:nvSpPr>
        <p:spPr>
          <a:xfrm>
            <a:off x="2067560" y="3774211"/>
            <a:ext cx="768239" cy="369332"/>
          </a:xfrm>
          <a:prstGeom prst="rect">
            <a:avLst/>
          </a:prstGeom>
        </p:spPr>
        <p:txBody>
          <a:bodyPr wrap="square">
            <a:spAutoFit/>
          </a:bodyPr>
          <a:lstStyle/>
          <a:p>
            <a:r>
              <a:rPr lang="id-ID"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OCT</a:t>
            </a:r>
          </a:p>
        </p:txBody>
      </p:sp>
      <p:sp>
        <p:nvSpPr>
          <p:cNvPr id="11" name="Rectangle 10"/>
          <p:cNvSpPr/>
          <p:nvPr/>
        </p:nvSpPr>
        <p:spPr>
          <a:xfrm>
            <a:off x="9184641" y="3774211"/>
            <a:ext cx="768239" cy="369332"/>
          </a:xfrm>
          <a:prstGeom prst="rect">
            <a:avLst/>
          </a:prstGeom>
        </p:spPr>
        <p:txBody>
          <a:bodyPr wrap="square">
            <a:spAutoFit/>
          </a:bodyPr>
          <a:lstStyle/>
          <a:p>
            <a:pPr algn="r"/>
            <a:r>
              <a:rPr lang="id-ID"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2018</a:t>
            </a:r>
          </a:p>
        </p:txBody>
      </p:sp>
      <p:grpSp>
        <p:nvGrpSpPr>
          <p:cNvPr id="29" name="Group 28"/>
          <p:cNvGrpSpPr/>
          <p:nvPr/>
        </p:nvGrpSpPr>
        <p:grpSpPr>
          <a:xfrm>
            <a:off x="3361357" y="4378958"/>
            <a:ext cx="1161002" cy="987828"/>
            <a:chOff x="3361357" y="4378958"/>
            <a:chExt cx="1161002" cy="987828"/>
          </a:xfrm>
        </p:grpSpPr>
        <p:sp>
          <p:nvSpPr>
            <p:cNvPr id="14" name="Rectangle 13"/>
            <p:cNvSpPr/>
            <p:nvPr/>
          </p:nvSpPr>
          <p:spPr>
            <a:xfrm>
              <a:off x="3424968" y="5059009"/>
              <a:ext cx="1033780" cy="307777"/>
            </a:xfrm>
            <a:prstGeom prst="rect">
              <a:avLst/>
            </a:prstGeom>
          </p:spPr>
          <p:txBody>
            <a:bodyPr wrap="square">
              <a:spAutoFit/>
            </a:bodyPr>
            <a:lstStyle/>
            <a:p>
              <a:pPr algn="ctr"/>
              <a:r>
                <a:rPr lang="id-ID" sz="1400" spc="6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DAYS</a:t>
              </a:r>
            </a:p>
          </p:txBody>
        </p:sp>
        <p:sp>
          <p:nvSpPr>
            <p:cNvPr id="18" name="Rectangle 17"/>
            <p:cNvSpPr/>
            <p:nvPr/>
          </p:nvSpPr>
          <p:spPr>
            <a:xfrm>
              <a:off x="3361357" y="4378958"/>
              <a:ext cx="1161002" cy="707886"/>
            </a:xfrm>
            <a:prstGeom prst="rect">
              <a:avLst/>
            </a:prstGeom>
          </p:spPr>
          <p:txBody>
            <a:bodyPr wrap="square">
              <a:spAutoFit/>
            </a:bodyPr>
            <a:lstStyle/>
            <a:p>
              <a:pPr algn="ctr"/>
              <a:r>
                <a:rPr lang="id-ID" sz="40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15</a:t>
              </a:r>
            </a:p>
          </p:txBody>
        </p:sp>
      </p:grpSp>
      <p:grpSp>
        <p:nvGrpSpPr>
          <p:cNvPr id="28" name="Group 27"/>
          <p:cNvGrpSpPr/>
          <p:nvPr/>
        </p:nvGrpSpPr>
        <p:grpSpPr>
          <a:xfrm>
            <a:off x="4921989" y="4368191"/>
            <a:ext cx="1277127" cy="998594"/>
            <a:chOff x="4921989" y="4368191"/>
            <a:chExt cx="1277127" cy="998594"/>
          </a:xfrm>
        </p:grpSpPr>
        <p:sp>
          <p:nvSpPr>
            <p:cNvPr id="15" name="Rectangle 14"/>
            <p:cNvSpPr/>
            <p:nvPr/>
          </p:nvSpPr>
          <p:spPr>
            <a:xfrm>
              <a:off x="4921989" y="5059008"/>
              <a:ext cx="1277127" cy="307777"/>
            </a:xfrm>
            <a:prstGeom prst="rect">
              <a:avLst/>
            </a:prstGeom>
          </p:spPr>
          <p:txBody>
            <a:bodyPr wrap="square">
              <a:spAutoFit/>
            </a:bodyPr>
            <a:lstStyle/>
            <a:p>
              <a:pPr algn="ctr"/>
              <a:r>
                <a:rPr lang="id-ID" sz="1400" spc="6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HOURS</a:t>
              </a:r>
            </a:p>
          </p:txBody>
        </p:sp>
        <p:sp>
          <p:nvSpPr>
            <p:cNvPr id="19" name="Rectangle 18"/>
            <p:cNvSpPr/>
            <p:nvPr/>
          </p:nvSpPr>
          <p:spPr>
            <a:xfrm>
              <a:off x="4980052" y="4368191"/>
              <a:ext cx="1161002" cy="707886"/>
            </a:xfrm>
            <a:prstGeom prst="rect">
              <a:avLst/>
            </a:prstGeom>
          </p:spPr>
          <p:txBody>
            <a:bodyPr wrap="square">
              <a:spAutoFit/>
            </a:bodyPr>
            <a:lstStyle/>
            <a:p>
              <a:pPr algn="ctr"/>
              <a:r>
                <a:rPr lang="id-ID" sz="40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24</a:t>
              </a:r>
            </a:p>
          </p:txBody>
        </p:sp>
      </p:grpSp>
      <p:grpSp>
        <p:nvGrpSpPr>
          <p:cNvPr id="27" name="Group 26"/>
          <p:cNvGrpSpPr/>
          <p:nvPr/>
        </p:nvGrpSpPr>
        <p:grpSpPr>
          <a:xfrm>
            <a:off x="6656809" y="4378957"/>
            <a:ext cx="1161002" cy="986000"/>
            <a:chOff x="6656809" y="4378957"/>
            <a:chExt cx="1161002" cy="986000"/>
          </a:xfrm>
        </p:grpSpPr>
        <p:sp>
          <p:nvSpPr>
            <p:cNvPr id="16" name="Rectangle 15"/>
            <p:cNvSpPr/>
            <p:nvPr/>
          </p:nvSpPr>
          <p:spPr>
            <a:xfrm>
              <a:off x="6726279" y="5057180"/>
              <a:ext cx="1035961" cy="307777"/>
            </a:xfrm>
            <a:prstGeom prst="rect">
              <a:avLst/>
            </a:prstGeom>
          </p:spPr>
          <p:txBody>
            <a:bodyPr wrap="square">
              <a:spAutoFit/>
            </a:bodyPr>
            <a:lstStyle/>
            <a:p>
              <a:pPr algn="ctr"/>
              <a:r>
                <a:rPr lang="id-ID" sz="1400" spc="6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MINS</a:t>
              </a:r>
            </a:p>
          </p:txBody>
        </p:sp>
        <p:sp>
          <p:nvSpPr>
            <p:cNvPr id="20" name="Rectangle 19"/>
            <p:cNvSpPr/>
            <p:nvPr/>
          </p:nvSpPr>
          <p:spPr>
            <a:xfrm>
              <a:off x="6656809" y="4378957"/>
              <a:ext cx="1161002" cy="707886"/>
            </a:xfrm>
            <a:prstGeom prst="rect">
              <a:avLst/>
            </a:prstGeom>
          </p:spPr>
          <p:txBody>
            <a:bodyPr wrap="square">
              <a:spAutoFit/>
            </a:bodyPr>
            <a:lstStyle/>
            <a:p>
              <a:pPr algn="ctr"/>
              <a:r>
                <a:rPr lang="id-ID" sz="40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25</a:t>
              </a:r>
            </a:p>
          </p:txBody>
        </p:sp>
      </p:grpSp>
      <p:grpSp>
        <p:nvGrpSpPr>
          <p:cNvPr id="26" name="Group 25"/>
          <p:cNvGrpSpPr/>
          <p:nvPr/>
        </p:nvGrpSpPr>
        <p:grpSpPr>
          <a:xfrm>
            <a:off x="8333566" y="4378957"/>
            <a:ext cx="1161002" cy="993223"/>
            <a:chOff x="8333566" y="4378957"/>
            <a:chExt cx="1161002" cy="993223"/>
          </a:xfrm>
        </p:grpSpPr>
        <p:sp>
          <p:nvSpPr>
            <p:cNvPr id="17" name="Rectangle 16"/>
            <p:cNvSpPr/>
            <p:nvPr/>
          </p:nvSpPr>
          <p:spPr>
            <a:xfrm>
              <a:off x="8396086" y="5064403"/>
              <a:ext cx="1035961" cy="307777"/>
            </a:xfrm>
            <a:prstGeom prst="rect">
              <a:avLst/>
            </a:prstGeom>
          </p:spPr>
          <p:txBody>
            <a:bodyPr wrap="square">
              <a:spAutoFit/>
            </a:bodyPr>
            <a:lstStyle/>
            <a:p>
              <a:pPr algn="ctr"/>
              <a:r>
                <a:rPr lang="id-ID" sz="1400" spc="6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SECS</a:t>
              </a:r>
            </a:p>
          </p:txBody>
        </p:sp>
        <p:sp>
          <p:nvSpPr>
            <p:cNvPr id="21" name="Rectangle 20"/>
            <p:cNvSpPr/>
            <p:nvPr/>
          </p:nvSpPr>
          <p:spPr>
            <a:xfrm>
              <a:off x="8333566" y="4378957"/>
              <a:ext cx="1161002" cy="707886"/>
            </a:xfrm>
            <a:prstGeom prst="rect">
              <a:avLst/>
            </a:prstGeom>
          </p:spPr>
          <p:txBody>
            <a:bodyPr wrap="square">
              <a:spAutoFit/>
            </a:bodyPr>
            <a:lstStyle/>
            <a:p>
              <a:pPr algn="ctr"/>
              <a:r>
                <a:rPr lang="id-ID" sz="4000" dirty="0">
                  <a:solidFill>
                    <a:schemeClr val="bg1"/>
                  </a:solidFill>
                  <a:latin typeface="Montserrat Alternates Medium" panose="00000600000000000000" pitchFamily="50" charset="0"/>
                  <a:ea typeface="Lato" panose="020F0502020204030203" pitchFamily="34" charset="0"/>
                  <a:cs typeface="Lato" panose="020F0502020204030203" pitchFamily="34" charset="0"/>
                </a:rPr>
                <a:t>45</a:t>
              </a:r>
            </a:p>
          </p:txBody>
        </p:sp>
      </p:grpSp>
      <p:grpSp>
        <p:nvGrpSpPr>
          <p:cNvPr id="33" name="Group 32"/>
          <p:cNvGrpSpPr/>
          <p:nvPr/>
        </p:nvGrpSpPr>
        <p:grpSpPr>
          <a:xfrm>
            <a:off x="5241402" y="5799423"/>
            <a:ext cx="1709195" cy="341783"/>
            <a:chOff x="5241402" y="5799423"/>
            <a:chExt cx="1709195" cy="341783"/>
          </a:xfrm>
        </p:grpSpPr>
        <p:sp>
          <p:nvSpPr>
            <p:cNvPr id="31" name="Rounded Rectangle 30"/>
            <p:cNvSpPr/>
            <p:nvPr/>
          </p:nvSpPr>
          <p:spPr>
            <a:xfrm>
              <a:off x="5241402" y="5799423"/>
              <a:ext cx="1709195" cy="341783"/>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Rectangle 31"/>
            <p:cNvSpPr/>
            <p:nvPr/>
          </p:nvSpPr>
          <p:spPr>
            <a:xfrm>
              <a:off x="5400331" y="5842313"/>
              <a:ext cx="1391336" cy="256002"/>
            </a:xfrm>
            <a:prstGeom prst="rect">
              <a:avLst/>
            </a:prstGeom>
          </p:spPr>
          <p:txBody>
            <a:bodyPr wrap="square">
              <a:spAutoFit/>
            </a:bodyPr>
            <a:lstStyle/>
            <a:p>
              <a:pPr algn="ctr"/>
              <a:r>
                <a:rPr lang="id-ID" sz="1050" spc="300" dirty="0">
                  <a:solidFill>
                    <a:schemeClr val="bg1"/>
                  </a:solidFill>
                  <a:latin typeface="Montserrat" panose="00000500000000000000" pitchFamily="50" charset="0"/>
                  <a:ea typeface="Lato Black" panose="020F0502020204030203" pitchFamily="34" charset="0"/>
                  <a:cs typeface="Lato Black" panose="020F0502020204030203" pitchFamily="34" charset="0"/>
                </a:rPr>
                <a:t>LET’S DO IT</a:t>
              </a:r>
            </a:p>
          </p:txBody>
        </p:sp>
      </p:grpSp>
    </p:spTree>
    <p:extLst>
      <p:ext uri="{BB962C8B-B14F-4D97-AF65-F5344CB8AC3E}">
        <p14:creationId xmlns:p14="http://schemas.microsoft.com/office/powerpoint/2010/main" val="38378486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p:cNvSpPr txBox="1">
            <a:spLocks/>
          </p:cNvSpPr>
          <p:nvPr/>
        </p:nvSpPr>
        <p:spPr>
          <a:xfrm>
            <a:off x="1394667" y="4633545"/>
            <a:ext cx="3709767" cy="114994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id-ID" sz="4000" dirty="0">
                <a:solidFill>
                  <a:schemeClr val="bg1"/>
                </a:solidFill>
                <a:latin typeface="Montserrat SemiBold" panose="00000700000000000000" pitchFamily="50" charset="0"/>
                <a:ea typeface="Lato Light" panose="020F0502020204030203" pitchFamily="34" charset="0"/>
                <a:cs typeface="Lato Light" panose="020F0502020204030203" pitchFamily="34" charset="0"/>
              </a:rPr>
              <a:t>Half Picture Slide</a:t>
            </a:r>
          </a:p>
        </p:txBody>
      </p:sp>
      <p:sp>
        <p:nvSpPr>
          <p:cNvPr id="13" name="Rectangle 12"/>
          <p:cNvSpPr/>
          <p:nvPr/>
        </p:nvSpPr>
        <p:spPr>
          <a:xfrm>
            <a:off x="5434083" y="4746850"/>
            <a:ext cx="4855809" cy="923330"/>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图片占位符 3">
            <a:extLst>
              <a:ext uri="{FF2B5EF4-FFF2-40B4-BE49-F238E27FC236}">
                <a16:creationId xmlns:a16="http://schemas.microsoft.com/office/drawing/2014/main" id="{0D2BEB8C-A426-4355-9119-67FF3016A7C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8576" b="28576"/>
          <a:stretch>
            <a:fillRect/>
          </a:stretch>
        </p:blipFill>
        <p:spPr/>
      </p:pic>
    </p:spTree>
    <p:extLst>
      <p:ext uri="{BB962C8B-B14F-4D97-AF65-F5344CB8AC3E}">
        <p14:creationId xmlns:p14="http://schemas.microsoft.com/office/powerpoint/2010/main" val="42832241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390</TotalTime>
  <Words>2642</Words>
  <Application>Microsoft Office PowerPoint</Application>
  <PresentationFormat>宽屏</PresentationFormat>
  <Paragraphs>249</Paragraphs>
  <Slides>41</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41</vt:i4>
      </vt:variant>
    </vt:vector>
  </HeadingPairs>
  <TitlesOfParts>
    <vt:vector size="58" baseType="lpstr">
      <vt:lpstr>Gill Sans</vt:lpstr>
      <vt:lpstr>Kelson Sans</vt:lpstr>
      <vt:lpstr>Lato</vt:lpstr>
      <vt:lpstr>Lato Light</vt:lpstr>
      <vt:lpstr>Libertinage</vt:lpstr>
      <vt:lpstr>Montserrat</vt:lpstr>
      <vt:lpstr>Montserrat Alternates Medium</vt:lpstr>
      <vt:lpstr>Montserrat ExtraBold</vt:lpstr>
      <vt:lpstr>Montserrat Light</vt:lpstr>
      <vt:lpstr>Montserrat Medium</vt:lpstr>
      <vt:lpstr>Montserrat SemiBold</vt:lpstr>
      <vt:lpstr>Roboto</vt:lpstr>
      <vt:lpstr>Special Valentine</vt:lpstr>
      <vt:lpstr>Arial</vt:lpstr>
      <vt:lpstr>Calibri</vt:lpstr>
      <vt:lpstr>Calibri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Administrator</cp:lastModifiedBy>
  <cp:revision>70</cp:revision>
  <dcterms:created xsi:type="dcterms:W3CDTF">2017-10-09T07:24:05Z</dcterms:created>
  <dcterms:modified xsi:type="dcterms:W3CDTF">2020-07-11T10:50:00Z</dcterms:modified>
</cp:coreProperties>
</file>