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5.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3.xml" ContentType="application/vnd.openxmlformats-officedocument.themeOverride+xml"/>
  <Override PartName="/ppt/notesSlides/notesSlide13.xml" ContentType="application/vnd.openxmlformats-officedocument.presentationml.notesSlide+xml"/>
  <Override PartName="/ppt/theme/themeOverride14.xml" ContentType="application/vnd.openxmlformats-officedocument.themeOverride+xml"/>
  <Override PartName="/ppt/notesSlides/notesSlide14.xml" ContentType="application/vnd.openxmlformats-officedocument.presentationml.notesSlide+xml"/>
  <Override PartName="/ppt/theme/themeOverride15.xml" ContentType="application/vnd.openxmlformats-officedocument.themeOverr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theme/themeOverride21.xml" ContentType="application/vnd.openxmlformats-officedocument.themeOverride+xml"/>
  <Override PartName="/ppt/notesSlides/notesSlide21.xml" ContentType="application/vnd.openxmlformats-officedocument.presentationml.notesSlide+xml"/>
  <Override PartName="/ppt/theme/themeOverride22.xml" ContentType="application/vnd.openxmlformats-officedocument.themeOverr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4"/>
  </p:notesMasterIdLst>
  <p:sldIdLst>
    <p:sldId id="271" r:id="rId2"/>
    <p:sldId id="256" r:id="rId3"/>
    <p:sldId id="257" r:id="rId4"/>
    <p:sldId id="263" r:id="rId5"/>
    <p:sldId id="278" r:id="rId6"/>
    <p:sldId id="279" r:id="rId7"/>
    <p:sldId id="281" r:id="rId8"/>
    <p:sldId id="280" r:id="rId9"/>
    <p:sldId id="273" r:id="rId10"/>
    <p:sldId id="272" r:id="rId11"/>
    <p:sldId id="264" r:id="rId12"/>
    <p:sldId id="265" r:id="rId13"/>
    <p:sldId id="258" r:id="rId14"/>
    <p:sldId id="274" r:id="rId15"/>
    <p:sldId id="276" r:id="rId16"/>
    <p:sldId id="262" r:id="rId17"/>
    <p:sldId id="260" r:id="rId18"/>
    <p:sldId id="275" r:id="rId19"/>
    <p:sldId id="277" r:id="rId20"/>
    <p:sldId id="282" r:id="rId21"/>
    <p:sldId id="261" r:id="rId22"/>
    <p:sldId id="283"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D632"/>
    <a:srgbClr val="FFFFFF"/>
    <a:srgbClr val="FFEB6A"/>
    <a:srgbClr val="FFEB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6" d="100"/>
          <a:sy n="116" d="100"/>
        </p:scale>
        <p:origin x="570" y="108"/>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solidFill>
                <a:schemeClr val="accent1"/>
              </a:solidFill>
            </a:ln>
          </c:spPr>
          <c:dPt>
            <c:idx val="0"/>
            <c:bubble3D val="0"/>
            <c:spPr>
              <a:noFill/>
              <a:ln w="187325">
                <a:solidFill>
                  <a:schemeClr val="accent1"/>
                </a:solidFill>
              </a:ln>
              <a:effectLst/>
            </c:spPr>
            <c:extLst xmlns:c16r2="http://schemas.microsoft.com/office/drawing/2015/06/chart">
              <c:ext xmlns:c16="http://schemas.microsoft.com/office/drawing/2014/chart" uri="{C3380CC4-5D6E-409C-BE32-E72D297353CC}">
                <c16:uniqueId val="{00000001-9C49-48E8-8605-1963C28D9E42}"/>
              </c:ext>
            </c:extLst>
          </c:dPt>
          <c:dPt>
            <c:idx val="1"/>
            <c:bubble3D val="0"/>
            <c:spPr>
              <a:solidFill>
                <a:schemeClr val="accent1"/>
              </a:solidFill>
              <a:ln w="38100">
                <a:solidFill>
                  <a:schemeClr val="accent1"/>
                </a:solidFill>
              </a:ln>
              <a:effectLst>
                <a:outerShdw blurRad="50800" dist="38100" dir="5400000" algn="t" rotWithShape="0">
                  <a:prstClr val="black">
                    <a:alpha val="40000"/>
                  </a:prstClr>
                </a:outerShdw>
              </a:effectLst>
            </c:spPr>
            <c:extLst xmlns:c16r2="http://schemas.microsoft.com/office/drawing/2015/06/chart">
              <c:ext xmlns:c16="http://schemas.microsoft.com/office/drawing/2014/chart" uri="{C3380CC4-5D6E-409C-BE32-E72D297353CC}">
                <c16:uniqueId val="{00000003-9C49-48E8-8605-1963C28D9E42}"/>
              </c:ext>
            </c:extLst>
          </c:dPt>
          <c:dLbls>
            <c:dLbl>
              <c:idx val="0"/>
              <c:layout>
                <c:manualLayout>
                  <c:x val="-0.18903886666301001"/>
                  <c:y val="-0.13146604480454999"/>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9C49-48E8-8605-1963C28D9E42}"/>
                </c:ext>
                <c:ext xmlns:c15="http://schemas.microsoft.com/office/drawing/2012/chart" uri="{CE6537A1-D6FC-4f65-9D91-7224C49458BB}">
                  <c15:layout/>
                </c:ext>
              </c:extLst>
            </c:dLbl>
            <c:dLbl>
              <c:idx val="1"/>
              <c:layout>
                <c:manualLayout>
                  <c:x val="0.152828951936714"/>
                  <c:y val="7.8567236815015401E-2"/>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9C49-48E8-8605-1963C28D9E42}"/>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lstStyle/>
              <a:p>
                <a:pPr>
                  <a:defRPr lang="zh-CN" sz="1195" b="0" i="0" u="none" strike="noStrike" kern="1200" baseline="0">
                    <a:solidFill>
                      <a:schemeClr val="tx1">
                        <a:lumMod val="75000"/>
                        <a:lumOff val="25000"/>
                      </a:schemeClr>
                    </a:solidFill>
                    <a:latin typeface="+mn-lt"/>
                    <a:ea typeface="+mn-ea"/>
                    <a:cs typeface="+mn-ea"/>
                    <a:sym typeface="+mn-lt"/>
                  </a:defRPr>
                </a:pPr>
                <a:endParaRPr lang="zh-CN"/>
              </a:p>
            </c:txPr>
            <c:dLblPos val="bestFit"/>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xmlns:c16r2="http://schemas.microsoft.com/office/drawing/2015/06/chart">
            <c:ext xmlns:c16="http://schemas.microsoft.com/office/drawing/2014/chart" uri="{C3380CC4-5D6E-409C-BE32-E72D297353CC}">
              <c16:uniqueId val="{00000004-9C49-48E8-8605-1963C28D9E42}"/>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D9BB"/>
            </a:solidFill>
            <a:ln>
              <a:noFill/>
            </a:ln>
            <a:effectLst/>
          </c:spPr>
          <c:invertIfNegative val="0"/>
          <c:cat>
            <c:strRef>
              <c:f>Sheet1!$A$2:$A$6</c:f>
              <c:strCache>
                <c:ptCount val="5"/>
                <c:pt idx="0">
                  <c:v>TEXT</c:v>
                </c:pt>
                <c:pt idx="1">
                  <c:v>TEXT</c:v>
                </c:pt>
                <c:pt idx="2">
                  <c:v>TEXT</c:v>
                </c:pt>
                <c:pt idx="3">
                  <c:v>TEXT</c:v>
                </c:pt>
                <c:pt idx="4">
                  <c:v>TEXT</c:v>
                </c:pt>
              </c:strCache>
            </c:strRef>
          </c:cat>
          <c:val>
            <c:numRef>
              <c:f>Sheet1!$B$2:$B$6</c:f>
              <c:numCache>
                <c:formatCode>General</c:formatCode>
                <c:ptCount val="5"/>
                <c:pt idx="0">
                  <c:v>1</c:v>
                </c:pt>
                <c:pt idx="1">
                  <c:v>2</c:v>
                </c:pt>
                <c:pt idx="2">
                  <c:v>3</c:v>
                </c:pt>
                <c:pt idx="3">
                  <c:v>4</c:v>
                </c:pt>
                <c:pt idx="4">
                  <c:v>5</c:v>
                </c:pt>
              </c:numCache>
            </c:numRef>
          </c:val>
          <c:extLst xmlns:c16r2="http://schemas.microsoft.com/office/drawing/2015/06/chart">
            <c:ext xmlns:c16="http://schemas.microsoft.com/office/drawing/2014/chart" uri="{C3380CC4-5D6E-409C-BE32-E72D297353CC}">
              <c16:uniqueId val="{00000000-9B4B-4385-A4EA-63354788DEF0}"/>
            </c:ext>
          </c:extLst>
        </c:ser>
        <c:dLbls>
          <c:showLegendKey val="0"/>
          <c:showVal val="0"/>
          <c:showCatName val="0"/>
          <c:showSerName val="0"/>
          <c:showPercent val="0"/>
          <c:showBubbleSize val="0"/>
        </c:dLbls>
        <c:gapWidth val="219"/>
        <c:overlap val="-27"/>
        <c:axId val="688961696"/>
        <c:axId val="688962088"/>
      </c:barChart>
      <c:catAx>
        <c:axId val="688961696"/>
        <c:scaling>
          <c:orientation val="minMax"/>
        </c:scaling>
        <c:delete val="0"/>
        <c:axPos val="b"/>
        <c:numFmt formatCode="General" sourceLinked="1"/>
        <c:majorTickMark val="none"/>
        <c:minorTickMark val="none"/>
        <c:tickLblPos val="nextTo"/>
        <c:spPr>
          <a:noFill/>
          <a:ln w="9525" cap="flat" cmpd="sng" algn="ctr">
            <a:solidFill>
              <a:schemeClr val="bg1">
                <a:lumMod val="9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688962088"/>
        <c:crosses val="autoZero"/>
        <c:auto val="1"/>
        <c:lblAlgn val="ctr"/>
        <c:lblOffset val="100"/>
        <c:noMultiLvlLbl val="0"/>
      </c:catAx>
      <c:valAx>
        <c:axId val="688962088"/>
        <c:scaling>
          <c:orientation val="minMax"/>
        </c:scaling>
        <c:delete val="1"/>
        <c:axPos val="l"/>
        <c:majorGridlines>
          <c:spPr>
            <a:ln w="9525" cap="flat" cmpd="sng" algn="ctr">
              <a:solidFill>
                <a:schemeClr val="bg1">
                  <a:lumMod val="95000"/>
                </a:schemeClr>
              </a:solidFill>
              <a:prstDash val="lgDash"/>
              <a:round/>
            </a:ln>
            <a:effectLst/>
          </c:spPr>
        </c:majorGridlines>
        <c:numFmt formatCode="General" sourceLinked="1"/>
        <c:majorTickMark val="none"/>
        <c:minorTickMark val="none"/>
        <c:tickLblPos val="nextTo"/>
        <c:crossAx val="688961696"/>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t>2018/5/29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t>‹#›</a:t>
            </a:fld>
            <a:endParaRPr lang="zh-CN" altLang="en-US"/>
          </a:p>
        </p:txBody>
      </p:sp>
    </p:spTree>
    <p:extLst>
      <p:ext uri="{BB962C8B-B14F-4D97-AF65-F5344CB8AC3E}">
        <p14:creationId xmlns:p14="http://schemas.microsoft.com/office/powerpoint/2010/main" val="1255210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5238455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10</a:t>
            </a:fld>
            <a:endParaRPr lang="zh-CN" altLang="en-US"/>
          </a:p>
        </p:txBody>
      </p:sp>
    </p:spTree>
    <p:extLst>
      <p:ext uri="{BB962C8B-B14F-4D97-AF65-F5344CB8AC3E}">
        <p14:creationId xmlns:p14="http://schemas.microsoft.com/office/powerpoint/2010/main" val="4164166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11</a:t>
            </a:fld>
            <a:endParaRPr lang="zh-CN" altLang="en-US"/>
          </a:p>
        </p:txBody>
      </p:sp>
    </p:spTree>
    <p:extLst>
      <p:ext uri="{BB962C8B-B14F-4D97-AF65-F5344CB8AC3E}">
        <p14:creationId xmlns:p14="http://schemas.microsoft.com/office/powerpoint/2010/main" val="34192888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12</a:t>
            </a:fld>
            <a:endParaRPr lang="zh-CN" altLang="en-US"/>
          </a:p>
        </p:txBody>
      </p:sp>
    </p:spTree>
    <p:extLst>
      <p:ext uri="{BB962C8B-B14F-4D97-AF65-F5344CB8AC3E}">
        <p14:creationId xmlns:p14="http://schemas.microsoft.com/office/powerpoint/2010/main" val="405240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13</a:t>
            </a:fld>
            <a:endParaRPr lang="zh-CN" altLang="en-US"/>
          </a:p>
        </p:txBody>
      </p:sp>
    </p:spTree>
    <p:extLst>
      <p:ext uri="{BB962C8B-B14F-4D97-AF65-F5344CB8AC3E}">
        <p14:creationId xmlns:p14="http://schemas.microsoft.com/office/powerpoint/2010/main" val="36527732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14</a:t>
            </a:fld>
            <a:endParaRPr lang="zh-CN" altLang="en-US"/>
          </a:p>
        </p:txBody>
      </p:sp>
    </p:spTree>
    <p:extLst>
      <p:ext uri="{BB962C8B-B14F-4D97-AF65-F5344CB8AC3E}">
        <p14:creationId xmlns:p14="http://schemas.microsoft.com/office/powerpoint/2010/main" val="9086193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15</a:t>
            </a:fld>
            <a:endParaRPr lang="zh-CN" altLang="en-US"/>
          </a:p>
        </p:txBody>
      </p:sp>
    </p:spTree>
    <p:extLst>
      <p:ext uri="{BB962C8B-B14F-4D97-AF65-F5344CB8AC3E}">
        <p14:creationId xmlns:p14="http://schemas.microsoft.com/office/powerpoint/2010/main" val="16689077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16</a:t>
            </a:fld>
            <a:endParaRPr lang="zh-CN" altLang="en-US"/>
          </a:p>
        </p:txBody>
      </p:sp>
    </p:spTree>
    <p:extLst>
      <p:ext uri="{BB962C8B-B14F-4D97-AF65-F5344CB8AC3E}">
        <p14:creationId xmlns:p14="http://schemas.microsoft.com/office/powerpoint/2010/main" val="38890785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17</a:t>
            </a:fld>
            <a:endParaRPr lang="zh-CN" altLang="en-US"/>
          </a:p>
        </p:txBody>
      </p:sp>
    </p:spTree>
    <p:extLst>
      <p:ext uri="{BB962C8B-B14F-4D97-AF65-F5344CB8AC3E}">
        <p14:creationId xmlns:p14="http://schemas.microsoft.com/office/powerpoint/2010/main" val="2051517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18</a:t>
            </a:fld>
            <a:endParaRPr lang="zh-CN" altLang="en-US"/>
          </a:p>
        </p:txBody>
      </p:sp>
    </p:spTree>
    <p:extLst>
      <p:ext uri="{BB962C8B-B14F-4D97-AF65-F5344CB8AC3E}">
        <p14:creationId xmlns:p14="http://schemas.microsoft.com/office/powerpoint/2010/main" val="4984368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19</a:t>
            </a:fld>
            <a:endParaRPr lang="zh-CN" altLang="en-US"/>
          </a:p>
        </p:txBody>
      </p:sp>
    </p:spTree>
    <p:extLst>
      <p:ext uri="{BB962C8B-B14F-4D97-AF65-F5344CB8AC3E}">
        <p14:creationId xmlns:p14="http://schemas.microsoft.com/office/powerpoint/2010/main" val="1465738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31491828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20</a:t>
            </a:fld>
            <a:endParaRPr lang="zh-CN" altLang="en-US"/>
          </a:p>
        </p:txBody>
      </p:sp>
    </p:spTree>
    <p:extLst>
      <p:ext uri="{BB962C8B-B14F-4D97-AF65-F5344CB8AC3E}">
        <p14:creationId xmlns:p14="http://schemas.microsoft.com/office/powerpoint/2010/main" val="14939042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21</a:t>
            </a:fld>
            <a:endParaRPr lang="zh-CN" altLang="en-US"/>
          </a:p>
        </p:txBody>
      </p:sp>
    </p:spTree>
    <p:extLst>
      <p:ext uri="{BB962C8B-B14F-4D97-AF65-F5344CB8AC3E}">
        <p14:creationId xmlns:p14="http://schemas.microsoft.com/office/powerpoint/2010/main" val="40915630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16680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3</a:t>
            </a:fld>
            <a:endParaRPr lang="zh-CN" altLang="en-US"/>
          </a:p>
        </p:txBody>
      </p:sp>
    </p:spTree>
    <p:extLst>
      <p:ext uri="{BB962C8B-B14F-4D97-AF65-F5344CB8AC3E}">
        <p14:creationId xmlns:p14="http://schemas.microsoft.com/office/powerpoint/2010/main" val="1112452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4</a:t>
            </a:fld>
            <a:endParaRPr lang="zh-CN" altLang="en-US"/>
          </a:p>
        </p:txBody>
      </p:sp>
    </p:spTree>
    <p:extLst>
      <p:ext uri="{BB962C8B-B14F-4D97-AF65-F5344CB8AC3E}">
        <p14:creationId xmlns:p14="http://schemas.microsoft.com/office/powerpoint/2010/main" val="9497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5</a:t>
            </a:fld>
            <a:endParaRPr lang="zh-CN" altLang="en-US"/>
          </a:p>
        </p:txBody>
      </p:sp>
    </p:spTree>
    <p:extLst>
      <p:ext uri="{BB962C8B-B14F-4D97-AF65-F5344CB8AC3E}">
        <p14:creationId xmlns:p14="http://schemas.microsoft.com/office/powerpoint/2010/main" val="17812180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6</a:t>
            </a:fld>
            <a:endParaRPr lang="zh-CN" altLang="en-US"/>
          </a:p>
        </p:txBody>
      </p:sp>
    </p:spTree>
    <p:extLst>
      <p:ext uri="{BB962C8B-B14F-4D97-AF65-F5344CB8AC3E}">
        <p14:creationId xmlns:p14="http://schemas.microsoft.com/office/powerpoint/2010/main" val="1916030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7</a:t>
            </a:fld>
            <a:endParaRPr lang="zh-CN" altLang="en-US"/>
          </a:p>
        </p:txBody>
      </p:sp>
    </p:spTree>
    <p:extLst>
      <p:ext uri="{BB962C8B-B14F-4D97-AF65-F5344CB8AC3E}">
        <p14:creationId xmlns:p14="http://schemas.microsoft.com/office/powerpoint/2010/main" val="2701884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8</a:t>
            </a:fld>
            <a:endParaRPr lang="zh-CN" altLang="en-US"/>
          </a:p>
        </p:txBody>
      </p:sp>
    </p:spTree>
    <p:extLst>
      <p:ext uri="{BB962C8B-B14F-4D97-AF65-F5344CB8AC3E}">
        <p14:creationId xmlns:p14="http://schemas.microsoft.com/office/powerpoint/2010/main" val="2255644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9</a:t>
            </a:fld>
            <a:endParaRPr lang="zh-CN" altLang="en-US"/>
          </a:p>
        </p:txBody>
      </p:sp>
    </p:spTree>
    <p:extLst>
      <p:ext uri="{BB962C8B-B14F-4D97-AF65-F5344CB8AC3E}">
        <p14:creationId xmlns:p14="http://schemas.microsoft.com/office/powerpoint/2010/main" val="22849467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2018/5/29</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2018/5/29</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2018/5/29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幻灯片">
    <p:bg>
      <p:bgPr>
        <a:solidFill>
          <a:srgbClr val="F9C7CF"/>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246667" y="214460"/>
            <a:ext cx="7946796" cy="6429081"/>
          </a:xfrm>
          <a:custGeom>
            <a:avLst/>
            <a:gdLst>
              <a:gd name="connsiteX0" fmla="*/ 0 w 7946796"/>
              <a:gd name="connsiteY0" fmla="*/ 0 h 6429081"/>
              <a:gd name="connsiteX1" fmla="*/ 7946796 w 7946796"/>
              <a:gd name="connsiteY1" fmla="*/ 0 h 6429081"/>
              <a:gd name="connsiteX2" fmla="*/ 7946796 w 7946796"/>
              <a:gd name="connsiteY2" fmla="*/ 6429081 h 6429081"/>
              <a:gd name="connsiteX3" fmla="*/ 0 w 7946796"/>
              <a:gd name="connsiteY3" fmla="*/ 6429081 h 6429081"/>
            </a:gdLst>
            <a:ahLst/>
            <a:cxnLst>
              <a:cxn ang="0">
                <a:pos x="connsiteX0" y="connsiteY0"/>
              </a:cxn>
              <a:cxn ang="0">
                <a:pos x="connsiteX1" y="connsiteY1"/>
              </a:cxn>
              <a:cxn ang="0">
                <a:pos x="connsiteX2" y="connsiteY2"/>
              </a:cxn>
              <a:cxn ang="0">
                <a:pos x="connsiteX3" y="connsiteY3"/>
              </a:cxn>
            </a:cxnLst>
            <a:rect l="l" t="t" r="r" b="b"/>
            <a:pathLst>
              <a:path w="7946796" h="6429081">
                <a:moveTo>
                  <a:pt x="0" y="0"/>
                </a:moveTo>
                <a:lnTo>
                  <a:pt x="7946796" y="0"/>
                </a:lnTo>
                <a:lnTo>
                  <a:pt x="7946796" y="6429081"/>
                </a:lnTo>
                <a:lnTo>
                  <a:pt x="0" y="6429081"/>
                </a:lnTo>
                <a:close/>
              </a:path>
            </a:pathLst>
          </a:custGeom>
        </p:spPr>
        <p:txBody>
          <a:bodyPr wrap="square">
            <a:noAutofit/>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ags" Target="../tags/tag3.xml"/><Relationship Id="rId3" Type="http://schemas.openxmlformats.org/officeDocument/2006/relationships/slideLayout" Target="../slideLayouts/slideLayout3.xml"/><Relationship Id="rId7" Type="http://schemas.openxmlformats.org/officeDocument/2006/relationships/tags" Target="../tags/tag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ags" Target="../tags/tag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7"/>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8"/>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2018/5/29</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9" r:id="rId4"/>
    <p:sldLayoutId id="2147483660" r:id="rId5"/>
  </p:sldLayoutIdLst>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media1.mp3"/><Relationship Id="rId2" Type="http://schemas.microsoft.com/office/2007/relationships/media" Target="../media/media1.mp3"/><Relationship Id="rId1" Type="http://schemas.openxmlformats.org/officeDocument/2006/relationships/themeOverride" Target="../theme/themeOverride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hemeOverride" Target="../theme/themeOverride11.xml"/><Relationship Id="rId5" Type="http://schemas.microsoft.com/office/2007/relationships/hdphoto" Target="../media/hdphoto1.wdp"/><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hemeOverride" Target="../theme/themeOverride12.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hemeOverride" Target="../theme/themeOverride13.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hemeOverride" Target="../theme/themeOverride14.xml"/></Relationships>
</file>

<file path=ppt/slides/_rels/slide15.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6" Type="http://schemas.openxmlformats.org/officeDocument/2006/relationships/notesSlide" Target="../notesSlides/notesSlide15.xml"/><Relationship Id="rId1" Type="http://schemas.openxmlformats.org/officeDocument/2006/relationships/themeOverride" Target="../theme/themeOverride1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slideLayout" Target="../slideLayouts/slideLayout3.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hemeOverride" Target="../theme/themeOverride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hemeOverride" Target="../theme/themeOverride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hemeOverride" Target="../theme/themeOverride2.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hemeOverride" Target="../theme/themeOverride20.xml"/><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hemeOverride" Target="../theme/themeOverr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hemeOverride" Target="../theme/themeOverride2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4.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5.xml"/><Relationship Id="rId1" Type="http://schemas.openxmlformats.org/officeDocument/2006/relationships/themeOverride" Target="../theme/themeOverride7.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hemeOverride" Target="../theme/themeOverride8.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3" name="任意多边形: 形状 12"/>
          <p:cNvSpPr/>
          <p:nvPr/>
        </p:nvSpPr>
        <p:spPr>
          <a:xfrm>
            <a:off x="0" y="3844454"/>
            <a:ext cx="12192000" cy="3013547"/>
          </a:xfrm>
          <a:custGeom>
            <a:avLst/>
            <a:gdLst>
              <a:gd name="connsiteX0" fmla="*/ 0 w 12192000"/>
              <a:gd name="connsiteY0" fmla="*/ 0 h 3013547"/>
              <a:gd name="connsiteX1" fmla="*/ 85223 w 12192000"/>
              <a:gd name="connsiteY1" fmla="*/ 71290 h 3013547"/>
              <a:gd name="connsiteX2" fmla="*/ 2076450 w 12192000"/>
              <a:gd name="connsiteY2" fmla="*/ 1413347 h 3013547"/>
              <a:gd name="connsiteX3" fmla="*/ 7391400 w 12192000"/>
              <a:gd name="connsiteY3" fmla="*/ 803747 h 3013547"/>
              <a:gd name="connsiteX4" fmla="*/ 11906250 w 12192000"/>
              <a:gd name="connsiteY4" fmla="*/ 1965797 h 3013547"/>
              <a:gd name="connsiteX5" fmla="*/ 12192000 w 12192000"/>
              <a:gd name="connsiteY5" fmla="*/ 2049780 h 3013547"/>
              <a:gd name="connsiteX6" fmla="*/ 12192000 w 12192000"/>
              <a:gd name="connsiteY6" fmla="*/ 3013547 h 3013547"/>
              <a:gd name="connsiteX7" fmla="*/ 6229969 w 12192000"/>
              <a:gd name="connsiteY7" fmla="*/ 3013547 h 3013547"/>
              <a:gd name="connsiteX8" fmla="*/ 6101807 w 12192000"/>
              <a:gd name="connsiteY8" fmla="*/ 2922795 h 3013547"/>
              <a:gd name="connsiteX9" fmla="*/ 4972051 w 12192000"/>
              <a:gd name="connsiteY9" fmla="*/ 2480147 h 3013547"/>
              <a:gd name="connsiteX10" fmla="*/ 3507470 w 12192000"/>
              <a:gd name="connsiteY10" fmla="*/ 2919153 h 3013547"/>
              <a:gd name="connsiteX11" fmla="*/ 3332436 w 12192000"/>
              <a:gd name="connsiteY11" fmla="*/ 3013547 h 3013547"/>
              <a:gd name="connsiteX12" fmla="*/ 0 w 12192000"/>
              <a:gd name="connsiteY12" fmla="*/ 3013547 h 301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3013547">
                <a:moveTo>
                  <a:pt x="0" y="0"/>
                </a:moveTo>
                <a:lnTo>
                  <a:pt x="85223" y="71290"/>
                </a:lnTo>
                <a:cubicBezTo>
                  <a:pt x="620911" y="545927"/>
                  <a:pt x="1217216" y="1300238"/>
                  <a:pt x="2076450" y="1413347"/>
                </a:cubicBezTo>
                <a:cubicBezTo>
                  <a:pt x="3451225" y="1594322"/>
                  <a:pt x="5753100" y="711672"/>
                  <a:pt x="7391400" y="803747"/>
                </a:cubicBezTo>
                <a:cubicBezTo>
                  <a:pt x="9029700" y="895822"/>
                  <a:pt x="10934700" y="1651472"/>
                  <a:pt x="11906250" y="1965797"/>
                </a:cubicBezTo>
                <a:lnTo>
                  <a:pt x="12192000" y="2049780"/>
                </a:lnTo>
                <a:lnTo>
                  <a:pt x="12192000" y="3013547"/>
                </a:lnTo>
                <a:lnTo>
                  <a:pt x="6229969" y="3013547"/>
                </a:lnTo>
                <a:lnTo>
                  <a:pt x="6101807" y="2922795"/>
                </a:lnTo>
                <a:cubicBezTo>
                  <a:pt x="5738825" y="2677655"/>
                  <a:pt x="5368925" y="2495030"/>
                  <a:pt x="4972051" y="2480147"/>
                </a:cubicBezTo>
                <a:cubicBezTo>
                  <a:pt x="4495801" y="2462288"/>
                  <a:pt x="4005263" y="2659187"/>
                  <a:pt x="3507470" y="2919153"/>
                </a:cubicBezTo>
                <a:lnTo>
                  <a:pt x="3332436" y="3013547"/>
                </a:lnTo>
                <a:lnTo>
                  <a:pt x="0" y="3013547"/>
                </a:lnTo>
                <a:close/>
              </a:path>
            </a:pathLst>
          </a:custGeom>
          <a:solidFill>
            <a:srgbClr val="FFEB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任意多边形: 形状 10"/>
          <p:cNvSpPr/>
          <p:nvPr/>
        </p:nvSpPr>
        <p:spPr>
          <a:xfrm>
            <a:off x="7807066" y="1"/>
            <a:ext cx="4384934" cy="4560965"/>
          </a:xfrm>
          <a:custGeom>
            <a:avLst/>
            <a:gdLst>
              <a:gd name="connsiteX0" fmla="*/ 0 w 4384934"/>
              <a:gd name="connsiteY0" fmla="*/ 0 h 4560965"/>
              <a:gd name="connsiteX1" fmla="*/ 4384934 w 4384934"/>
              <a:gd name="connsiteY1" fmla="*/ 0 h 4560965"/>
              <a:gd name="connsiteX2" fmla="*/ 4384934 w 4384934"/>
              <a:gd name="connsiteY2" fmla="*/ 4560965 h 4560965"/>
              <a:gd name="connsiteX3" fmla="*/ 4351597 w 4384934"/>
              <a:gd name="connsiteY3" fmla="*/ 4432697 h 4560965"/>
              <a:gd name="connsiteX4" fmla="*/ 3222884 w 4384934"/>
              <a:gd name="connsiteY4" fmla="*/ 1619250 h 4560965"/>
              <a:gd name="connsiteX5" fmla="*/ 339191 w 4384934"/>
              <a:gd name="connsiteY5" fmla="*/ 134541 h 456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4934" h="4560965">
                <a:moveTo>
                  <a:pt x="0" y="0"/>
                </a:moveTo>
                <a:lnTo>
                  <a:pt x="4384934" y="0"/>
                </a:lnTo>
                <a:lnTo>
                  <a:pt x="4384934" y="4560965"/>
                </a:lnTo>
                <a:lnTo>
                  <a:pt x="4351597" y="4432697"/>
                </a:lnTo>
                <a:cubicBezTo>
                  <a:pt x="4088865" y="3422650"/>
                  <a:pt x="3757871" y="2192338"/>
                  <a:pt x="3222884" y="1619250"/>
                </a:cubicBezTo>
                <a:cubicBezTo>
                  <a:pt x="2687896" y="1046163"/>
                  <a:pt x="1413928" y="557213"/>
                  <a:pt x="339191" y="134541"/>
                </a:cubicBezTo>
                <a:close/>
              </a:path>
            </a:pathLst>
          </a:custGeom>
          <a:solidFill>
            <a:srgbClr val="FFEB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矩形: 圆角 13"/>
          <p:cNvSpPr/>
          <p:nvPr/>
        </p:nvSpPr>
        <p:spPr>
          <a:xfrm>
            <a:off x="1101214" y="730667"/>
            <a:ext cx="9989572" cy="5396666"/>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8" name="椭圆 37"/>
          <p:cNvSpPr/>
          <p:nvPr/>
        </p:nvSpPr>
        <p:spPr>
          <a:xfrm>
            <a:off x="813531" y="2022283"/>
            <a:ext cx="287355" cy="287355"/>
          </a:xfrm>
          <a:prstGeom prst="ellipse">
            <a:avLst/>
          </a:prstGeom>
          <a:solidFill>
            <a:srgbClr val="FFD501"/>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p:cNvSpPr/>
          <p:nvPr/>
        </p:nvSpPr>
        <p:spPr>
          <a:xfrm>
            <a:off x="11534345" y="4762236"/>
            <a:ext cx="212640" cy="212640"/>
          </a:xfrm>
          <a:prstGeom prst="ellipse">
            <a:avLst/>
          </a:prstGeom>
          <a:solidFill>
            <a:srgbClr val="FBD632"/>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9" name="文本框 58"/>
          <p:cNvSpPr txBox="1"/>
          <p:nvPr/>
        </p:nvSpPr>
        <p:spPr>
          <a:xfrm>
            <a:off x="4864142" y="2701220"/>
            <a:ext cx="1117600" cy="676910"/>
          </a:xfrm>
          <a:prstGeom prst="rect">
            <a:avLst/>
          </a:prstGeom>
          <a:noFill/>
        </p:spPr>
        <p:txBody>
          <a:bodyPr wrap="none" lIns="0" tIns="0" rIns="0" bIns="0" rtlCol="0" anchor="ctr">
            <a:spAutoFit/>
          </a:bodyPr>
          <a:lstStyle>
            <a:defPPr>
              <a:defRPr lang="zh-CN"/>
            </a:defPPr>
            <a:lvl1pPr algn="ctr">
              <a:defRPr sz="9600">
                <a:latin typeface="方正兰亭超细黑简体" panose="02000000000000000000" pitchFamily="2" charset="-122"/>
                <a:ea typeface="方正兰亭超细黑简体" panose="02000000000000000000" pitchFamily="2" charset="-122"/>
              </a:defRPr>
            </a:lvl1pPr>
          </a:lstStyle>
          <a:p>
            <a:r>
              <a:rPr lang="zh-CN" altLang="en-US" sz="4400" dirty="0">
                <a:latin typeface="+mn-lt"/>
                <a:ea typeface="+mn-ea"/>
                <a:cs typeface="+mn-ea"/>
                <a:sym typeface="+mn-lt"/>
              </a:rPr>
              <a:t>汇报</a:t>
            </a:r>
          </a:p>
        </p:txBody>
      </p:sp>
      <p:sp>
        <p:nvSpPr>
          <p:cNvPr id="60" name="矩形 59"/>
          <p:cNvSpPr/>
          <p:nvPr/>
        </p:nvSpPr>
        <p:spPr>
          <a:xfrm rot="2638696">
            <a:off x="5578945" y="1415916"/>
            <a:ext cx="555475" cy="40560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文本框 60"/>
          <p:cNvSpPr txBox="1"/>
          <p:nvPr/>
        </p:nvSpPr>
        <p:spPr>
          <a:xfrm>
            <a:off x="4759654" y="1224255"/>
            <a:ext cx="1670693" cy="1477010"/>
          </a:xfrm>
          <a:prstGeom prst="rect">
            <a:avLst/>
          </a:prstGeom>
          <a:noFill/>
        </p:spPr>
        <p:txBody>
          <a:bodyPr wrap="square" lIns="0" tIns="0" rIns="0" bIns="0" rtlCol="0" anchor="ctr">
            <a:spAutoFit/>
          </a:bodyPr>
          <a:lstStyle/>
          <a:p>
            <a:pPr algn="ctr"/>
            <a:r>
              <a:rPr lang="zh-CN" altLang="en-US" sz="9600" dirty="0">
                <a:cs typeface="+mn-ea"/>
                <a:sym typeface="+mn-lt"/>
              </a:rPr>
              <a:t>工</a:t>
            </a:r>
          </a:p>
        </p:txBody>
      </p:sp>
      <p:sp>
        <p:nvSpPr>
          <p:cNvPr id="62" name="文本框 61"/>
          <p:cNvSpPr txBox="1"/>
          <p:nvPr/>
        </p:nvSpPr>
        <p:spPr>
          <a:xfrm>
            <a:off x="6430650" y="2178715"/>
            <a:ext cx="1219200" cy="1477010"/>
          </a:xfrm>
          <a:prstGeom prst="rect">
            <a:avLst/>
          </a:prstGeom>
          <a:noFill/>
        </p:spPr>
        <p:txBody>
          <a:bodyPr wrap="none" lIns="0" tIns="0" rIns="0" bIns="0" rtlCol="0" anchor="ctr">
            <a:spAutoFit/>
          </a:bodyPr>
          <a:lstStyle/>
          <a:p>
            <a:pPr algn="ctr"/>
            <a:r>
              <a:rPr lang="zh-CN" altLang="en-US" sz="9600" dirty="0">
                <a:cs typeface="+mn-ea"/>
                <a:sym typeface="+mn-lt"/>
              </a:rPr>
              <a:t>作</a:t>
            </a:r>
          </a:p>
        </p:txBody>
      </p:sp>
      <p:grpSp>
        <p:nvGrpSpPr>
          <p:cNvPr id="63" name="组合 62"/>
          <p:cNvGrpSpPr/>
          <p:nvPr/>
        </p:nvGrpSpPr>
        <p:grpSpPr>
          <a:xfrm>
            <a:off x="4164023" y="1638635"/>
            <a:ext cx="3066557" cy="3132309"/>
            <a:chOff x="4164023" y="1638635"/>
            <a:chExt cx="3066557" cy="3132309"/>
          </a:xfrm>
        </p:grpSpPr>
        <p:cxnSp>
          <p:nvCxnSpPr>
            <p:cNvPr id="64" name="直接连接符 63"/>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4164023" y="4725225"/>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flipH="1">
              <a:off x="7184861" y="1638635"/>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67" name="直接连接符 66"/>
          <p:cNvCxnSpPr/>
          <p:nvPr/>
        </p:nvCxnSpPr>
        <p:spPr>
          <a:xfrm flipV="1">
            <a:off x="6136587" y="775255"/>
            <a:ext cx="432669" cy="44919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文本框 67"/>
          <p:cNvSpPr txBox="1"/>
          <p:nvPr/>
        </p:nvSpPr>
        <p:spPr>
          <a:xfrm rot="5400000">
            <a:off x="6661448" y="1285574"/>
            <a:ext cx="254878" cy="184666"/>
          </a:xfrm>
          <a:prstGeom prst="rect">
            <a:avLst/>
          </a:prstGeom>
          <a:noFill/>
        </p:spPr>
        <p:txBody>
          <a:bodyPr wrap="none" lIns="0" tIns="0" rIns="0" bIns="0" rtlCol="0">
            <a:spAutoFit/>
          </a:bodyPr>
          <a:lstStyle/>
          <a:p>
            <a:r>
              <a:rPr lang="en-US" altLang="zh-CN" sz="1200" b="1" dirty="0">
                <a:cs typeface="+mn-ea"/>
                <a:sym typeface="+mn-lt"/>
              </a:rPr>
              <a:t>20xx</a:t>
            </a:r>
          </a:p>
        </p:txBody>
      </p:sp>
      <p:sp>
        <p:nvSpPr>
          <p:cNvPr id="69" name="文本框 68"/>
          <p:cNvSpPr txBox="1"/>
          <p:nvPr/>
        </p:nvSpPr>
        <p:spPr>
          <a:xfrm rot="5400000">
            <a:off x="6247100" y="1530553"/>
            <a:ext cx="504946" cy="138499"/>
          </a:xfrm>
          <a:prstGeom prst="rect">
            <a:avLst/>
          </a:prstGeom>
          <a:noFill/>
        </p:spPr>
        <p:txBody>
          <a:bodyPr wrap="none" lIns="0" tIns="0" rIns="0" bIns="0" rtlCol="0">
            <a:spAutoFit/>
          </a:bodyPr>
          <a:lstStyle/>
          <a:p>
            <a:r>
              <a:rPr lang="en-US" sz="900" b="1" dirty="0">
                <a:cs typeface="+mn-ea"/>
                <a:sym typeface="+mn-lt"/>
              </a:rPr>
              <a:t>POWERPOINT</a:t>
            </a:r>
          </a:p>
        </p:txBody>
      </p:sp>
      <p:sp>
        <p:nvSpPr>
          <p:cNvPr id="70" name="文本框 69"/>
          <p:cNvSpPr txBox="1"/>
          <p:nvPr/>
        </p:nvSpPr>
        <p:spPr>
          <a:xfrm>
            <a:off x="6430568" y="3607740"/>
            <a:ext cx="302042" cy="2400300"/>
          </a:xfrm>
          <a:prstGeom prst="rect">
            <a:avLst/>
          </a:prstGeom>
          <a:noFill/>
        </p:spPr>
        <p:txBody>
          <a:bodyPr wrap="square" lIns="0" tIns="0" rIns="0" bIns="0" rtlCol="0" anchor="ctr" anchorCtr="1">
            <a:spAutoFit/>
          </a:bodyPr>
          <a:lstStyle/>
          <a:p>
            <a:pPr algn="ctr"/>
            <a:r>
              <a:rPr lang="zh-CN" altLang="en-US" sz="1200" dirty="0">
                <a:cs typeface="+mn-ea"/>
                <a:sym typeface="+mn-lt"/>
              </a:rPr>
              <a:t>适用于各种工作汇</a:t>
            </a:r>
          </a:p>
          <a:p>
            <a:pPr algn="ctr"/>
            <a:r>
              <a:rPr lang="en-US" altLang="zh-CN" sz="1200" dirty="0">
                <a:cs typeface="+mn-ea"/>
                <a:sym typeface="+mn-lt"/>
              </a:rPr>
              <a:t>/</a:t>
            </a:r>
          </a:p>
          <a:p>
            <a:pPr algn="ctr"/>
            <a:r>
              <a:rPr lang="zh-CN" altLang="en-US" sz="1200" dirty="0">
                <a:cs typeface="+mn-ea"/>
                <a:sym typeface="+mn-lt"/>
              </a:rPr>
              <a:t>工作计划</a:t>
            </a:r>
          </a:p>
        </p:txBody>
      </p:sp>
      <p:sp>
        <p:nvSpPr>
          <p:cNvPr id="71" name="矩形 70"/>
          <p:cNvSpPr/>
          <p:nvPr/>
        </p:nvSpPr>
        <p:spPr>
          <a:xfrm rot="5400000">
            <a:off x="6779143" y="4208638"/>
            <a:ext cx="856004" cy="575094"/>
          </a:xfrm>
          <a:prstGeom prst="rect">
            <a:avLst/>
          </a:prstGeom>
        </p:spPr>
        <p:txBody>
          <a:bodyPr wrap="none" lIns="0" tIns="0" rIns="0" bIns="0">
            <a:spAutoFit/>
          </a:bodyPr>
          <a:lstStyle/>
          <a:p>
            <a:pPr>
              <a:lnSpc>
                <a:spcPct val="120000"/>
              </a:lnSpc>
            </a:pPr>
            <a:r>
              <a:rPr lang="en-US" altLang="zh-CN" sz="800" b="1" dirty="0" smtClean="0">
                <a:cs typeface="+mn-ea"/>
                <a:sym typeface="+mn-lt"/>
              </a:rPr>
              <a:t>WHERE THERE IS A WILL, </a:t>
            </a:r>
          </a:p>
          <a:p>
            <a:pPr>
              <a:lnSpc>
                <a:spcPct val="120000"/>
              </a:lnSpc>
            </a:pPr>
            <a:r>
              <a:rPr lang="en-US" altLang="zh-CN" sz="800" b="1" dirty="0" smtClean="0">
                <a:cs typeface="+mn-ea"/>
                <a:sym typeface="+mn-lt"/>
              </a:rPr>
              <a:t>THERE IS A WAY.</a:t>
            </a:r>
          </a:p>
          <a:p>
            <a:pPr>
              <a:lnSpc>
                <a:spcPct val="120000"/>
              </a:lnSpc>
            </a:pPr>
            <a:r>
              <a:rPr lang="en-US" altLang="zh-CN" sz="800" b="1" dirty="0" smtClean="0">
                <a:cs typeface="+mn-ea"/>
                <a:sym typeface="+mn-lt"/>
              </a:rPr>
              <a:t>NOTHING IS IMPOSSIBLE </a:t>
            </a:r>
          </a:p>
          <a:p>
            <a:pPr>
              <a:lnSpc>
                <a:spcPct val="120000"/>
              </a:lnSpc>
            </a:pPr>
            <a:r>
              <a:rPr lang="en-US" altLang="zh-CN" sz="800" b="1" dirty="0" smtClean="0">
                <a:cs typeface="+mn-ea"/>
                <a:sym typeface="+mn-lt"/>
              </a:rPr>
              <a:t>TO A WILLING MIND.</a:t>
            </a:r>
            <a:endParaRPr lang="en-US" altLang="zh-CN" sz="800" b="1" dirty="0">
              <a:cs typeface="+mn-ea"/>
              <a:sym typeface="+mn-lt"/>
            </a:endParaRPr>
          </a:p>
        </p:txBody>
      </p:sp>
      <p:sp>
        <p:nvSpPr>
          <p:cNvPr id="76" name="椭圆 75"/>
          <p:cNvSpPr/>
          <p:nvPr/>
        </p:nvSpPr>
        <p:spPr>
          <a:xfrm>
            <a:off x="5708650" y="3227070"/>
            <a:ext cx="548640" cy="548640"/>
          </a:xfrm>
          <a:prstGeom prst="ellipse">
            <a:avLst/>
          </a:pr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cs typeface="+mn-ea"/>
                <a:sym typeface="+mn-lt"/>
              </a:rPr>
              <a:t>商</a:t>
            </a:r>
          </a:p>
        </p:txBody>
      </p:sp>
      <p:sp>
        <p:nvSpPr>
          <p:cNvPr id="77" name="椭圆 76"/>
          <p:cNvSpPr/>
          <p:nvPr/>
        </p:nvSpPr>
        <p:spPr>
          <a:xfrm>
            <a:off x="5708650" y="3971290"/>
            <a:ext cx="548640" cy="548640"/>
          </a:xfrm>
          <a:prstGeom prst="ellipse">
            <a:avLst/>
          </a:pr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cs typeface="+mn-ea"/>
                <a:sym typeface="+mn-lt"/>
              </a:rPr>
              <a:t>务</a:t>
            </a:r>
          </a:p>
        </p:txBody>
      </p:sp>
      <p:sp>
        <p:nvSpPr>
          <p:cNvPr id="78" name="椭圆 77"/>
          <p:cNvSpPr/>
          <p:nvPr/>
        </p:nvSpPr>
        <p:spPr>
          <a:xfrm>
            <a:off x="5708650" y="4714875"/>
            <a:ext cx="548640" cy="548640"/>
          </a:xfrm>
          <a:prstGeom prst="ellipse">
            <a:avLst/>
          </a:pr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cs typeface="+mn-ea"/>
                <a:sym typeface="+mn-lt"/>
              </a:rPr>
              <a:t>通</a:t>
            </a:r>
          </a:p>
        </p:txBody>
      </p:sp>
      <p:sp>
        <p:nvSpPr>
          <p:cNvPr id="79" name="椭圆 78"/>
          <p:cNvSpPr/>
          <p:nvPr/>
        </p:nvSpPr>
        <p:spPr>
          <a:xfrm>
            <a:off x="5708650" y="5459095"/>
            <a:ext cx="548640" cy="548640"/>
          </a:xfrm>
          <a:prstGeom prst="ellipse">
            <a:avLst/>
          </a:pr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cs typeface="+mn-ea"/>
                <a:sym typeface="+mn-lt"/>
              </a:rPr>
              <a:t>用</a:t>
            </a:r>
          </a:p>
        </p:txBody>
      </p:sp>
      <p:pic>
        <p:nvPicPr>
          <p:cNvPr id="2" name="OMFG - Ice Cream">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3921163" y="1428754"/>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par>
                                <p:cTn id="7" presetID="45" presetClass="entr" presetSubtype="0" fill="hold" grpId="0" nodeType="withEffect">
                                  <p:stCondLst>
                                    <p:cond delay="0"/>
                                  </p:stCondLst>
                                  <p:childTnLst>
                                    <p:set>
                                      <p:cBhvr>
                                        <p:cTn id="8" dur="1" fill="hold">
                                          <p:stCondLst>
                                            <p:cond delay="0"/>
                                          </p:stCondLst>
                                        </p:cTn>
                                        <p:tgtEl>
                                          <p:spTgt spid="61"/>
                                        </p:tgtEl>
                                        <p:attrNameLst>
                                          <p:attrName>style.visibility</p:attrName>
                                        </p:attrNameLst>
                                      </p:cBhvr>
                                      <p:to>
                                        <p:strVal val="visible"/>
                                      </p:to>
                                    </p:set>
                                    <p:animEffect transition="in" filter="fade">
                                      <p:cBhvr>
                                        <p:cTn id="9" dur="600"/>
                                        <p:tgtEl>
                                          <p:spTgt spid="61"/>
                                        </p:tgtEl>
                                      </p:cBhvr>
                                    </p:animEffect>
                                    <p:anim calcmode="lin" valueType="num">
                                      <p:cBhvr>
                                        <p:cTn id="10" dur="600" fill="hold"/>
                                        <p:tgtEl>
                                          <p:spTgt spid="61"/>
                                        </p:tgtEl>
                                        <p:attrNameLst>
                                          <p:attrName>ppt_w</p:attrName>
                                        </p:attrNameLst>
                                      </p:cBhvr>
                                      <p:tavLst>
                                        <p:tav tm="0" fmla="#ppt_w*sin(2.5*pi*$)">
                                          <p:val>
                                            <p:fltVal val="0"/>
                                          </p:val>
                                        </p:tav>
                                        <p:tav tm="100000">
                                          <p:val>
                                            <p:fltVal val="1"/>
                                          </p:val>
                                        </p:tav>
                                      </p:tavLst>
                                    </p:anim>
                                    <p:anim calcmode="lin" valueType="num">
                                      <p:cBhvr>
                                        <p:cTn id="11" dur="600" fill="hold"/>
                                        <p:tgtEl>
                                          <p:spTgt spid="61"/>
                                        </p:tgtEl>
                                        <p:attrNameLst>
                                          <p:attrName>ppt_h</p:attrName>
                                        </p:attrNameLst>
                                      </p:cBhvr>
                                      <p:tavLst>
                                        <p:tav tm="0">
                                          <p:val>
                                            <p:strVal val="#ppt_h"/>
                                          </p:val>
                                        </p:tav>
                                        <p:tav tm="100000">
                                          <p:val>
                                            <p:strVal val="#ppt_h"/>
                                          </p:val>
                                        </p:tav>
                                      </p:tavLst>
                                    </p:anim>
                                  </p:childTnLst>
                                </p:cTn>
                              </p:par>
                              <p:par>
                                <p:cTn id="12" presetID="45" presetClass="entr" presetSubtype="0" fill="hold" grpId="0" nodeType="withEffect">
                                  <p:stCondLst>
                                    <p:cond delay="300"/>
                                  </p:stCondLst>
                                  <p:childTnLst>
                                    <p:set>
                                      <p:cBhvr>
                                        <p:cTn id="13" dur="1" fill="hold">
                                          <p:stCondLst>
                                            <p:cond delay="0"/>
                                          </p:stCondLst>
                                        </p:cTn>
                                        <p:tgtEl>
                                          <p:spTgt spid="62"/>
                                        </p:tgtEl>
                                        <p:attrNameLst>
                                          <p:attrName>style.visibility</p:attrName>
                                        </p:attrNameLst>
                                      </p:cBhvr>
                                      <p:to>
                                        <p:strVal val="visible"/>
                                      </p:to>
                                    </p:set>
                                    <p:animEffect transition="in" filter="fade">
                                      <p:cBhvr>
                                        <p:cTn id="14" dur="600"/>
                                        <p:tgtEl>
                                          <p:spTgt spid="62"/>
                                        </p:tgtEl>
                                      </p:cBhvr>
                                    </p:animEffect>
                                    <p:anim calcmode="lin" valueType="num">
                                      <p:cBhvr>
                                        <p:cTn id="15" dur="600" fill="hold"/>
                                        <p:tgtEl>
                                          <p:spTgt spid="62"/>
                                        </p:tgtEl>
                                        <p:attrNameLst>
                                          <p:attrName>ppt_w</p:attrName>
                                        </p:attrNameLst>
                                      </p:cBhvr>
                                      <p:tavLst>
                                        <p:tav tm="0" fmla="#ppt_w*sin(2.5*pi*$)">
                                          <p:val>
                                            <p:fltVal val="0"/>
                                          </p:val>
                                        </p:tav>
                                        <p:tav tm="100000">
                                          <p:val>
                                            <p:fltVal val="1"/>
                                          </p:val>
                                        </p:tav>
                                      </p:tavLst>
                                    </p:anim>
                                    <p:anim calcmode="lin" valueType="num">
                                      <p:cBhvr>
                                        <p:cTn id="16" dur="600" fill="hold"/>
                                        <p:tgtEl>
                                          <p:spTgt spid="62"/>
                                        </p:tgtEl>
                                        <p:attrNameLst>
                                          <p:attrName>ppt_h</p:attrName>
                                        </p:attrNameLst>
                                      </p:cBhvr>
                                      <p:tavLst>
                                        <p:tav tm="0">
                                          <p:val>
                                            <p:strVal val="#ppt_h"/>
                                          </p:val>
                                        </p:tav>
                                        <p:tav tm="100000">
                                          <p:val>
                                            <p:strVal val="#ppt_h"/>
                                          </p:val>
                                        </p:tav>
                                      </p:tavLst>
                                    </p:anim>
                                  </p:childTnLst>
                                </p:cTn>
                              </p:par>
                              <p:par>
                                <p:cTn id="17" presetID="22" presetClass="entr" presetSubtype="1" fill="hold" nodeType="withEffect">
                                  <p:stCondLst>
                                    <p:cond delay="600"/>
                                  </p:stCondLst>
                                  <p:childTnLst>
                                    <p:set>
                                      <p:cBhvr>
                                        <p:cTn id="18" dur="1" fill="hold">
                                          <p:stCondLst>
                                            <p:cond delay="0"/>
                                          </p:stCondLst>
                                        </p:cTn>
                                        <p:tgtEl>
                                          <p:spTgt spid="67"/>
                                        </p:tgtEl>
                                        <p:attrNameLst>
                                          <p:attrName>style.visibility</p:attrName>
                                        </p:attrNameLst>
                                      </p:cBhvr>
                                      <p:to>
                                        <p:strVal val="visible"/>
                                      </p:to>
                                    </p:set>
                                    <p:animEffect transition="in" filter="wipe(up)">
                                      <p:cBhvr>
                                        <p:cTn id="19" dur="250"/>
                                        <p:tgtEl>
                                          <p:spTgt spid="67"/>
                                        </p:tgtEl>
                                      </p:cBhvr>
                                    </p:animEffect>
                                  </p:childTnLst>
                                </p:cTn>
                              </p:par>
                              <p:par>
                                <p:cTn id="20" presetID="22" presetClass="entr" presetSubtype="1" fill="hold" nodeType="withEffect">
                                  <p:stCondLst>
                                    <p:cond delay="600"/>
                                  </p:stCondLst>
                                  <p:childTnLst>
                                    <p:set>
                                      <p:cBhvr>
                                        <p:cTn id="21" dur="1" fill="hold">
                                          <p:stCondLst>
                                            <p:cond delay="0"/>
                                          </p:stCondLst>
                                        </p:cTn>
                                        <p:tgtEl>
                                          <p:spTgt spid="63"/>
                                        </p:tgtEl>
                                        <p:attrNameLst>
                                          <p:attrName>style.visibility</p:attrName>
                                        </p:attrNameLst>
                                      </p:cBhvr>
                                      <p:to>
                                        <p:strVal val="visible"/>
                                      </p:to>
                                    </p:set>
                                    <p:animEffect transition="in" filter="wipe(up)">
                                      <p:cBhvr>
                                        <p:cTn id="22" dur="250"/>
                                        <p:tgtEl>
                                          <p:spTgt spid="63"/>
                                        </p:tgtEl>
                                      </p:cBhvr>
                                    </p:animEffect>
                                  </p:childTnLst>
                                </p:cTn>
                              </p:par>
                              <p:par>
                                <p:cTn id="23" presetID="42" presetClass="entr" presetSubtype="0" fill="hold" grpId="0" nodeType="withEffect">
                                  <p:stCondLst>
                                    <p:cond delay="800"/>
                                  </p:stCondLst>
                                  <p:iterate type="lt">
                                    <p:tmPct val="25000"/>
                                  </p:iterate>
                                  <p:childTnLst>
                                    <p:set>
                                      <p:cBhvr>
                                        <p:cTn id="24" dur="1" fill="hold">
                                          <p:stCondLst>
                                            <p:cond delay="0"/>
                                          </p:stCondLst>
                                        </p:cTn>
                                        <p:tgtEl>
                                          <p:spTgt spid="59"/>
                                        </p:tgtEl>
                                        <p:attrNameLst>
                                          <p:attrName>style.visibility</p:attrName>
                                        </p:attrNameLst>
                                      </p:cBhvr>
                                      <p:to>
                                        <p:strVal val="visible"/>
                                      </p:to>
                                    </p:set>
                                    <p:animEffect transition="in" filter="fade">
                                      <p:cBhvr>
                                        <p:cTn id="25" dur="600"/>
                                        <p:tgtEl>
                                          <p:spTgt spid="59"/>
                                        </p:tgtEl>
                                      </p:cBhvr>
                                    </p:animEffect>
                                    <p:anim calcmode="lin" valueType="num">
                                      <p:cBhvr>
                                        <p:cTn id="26" dur="600" fill="hold"/>
                                        <p:tgtEl>
                                          <p:spTgt spid="59"/>
                                        </p:tgtEl>
                                        <p:attrNameLst>
                                          <p:attrName>ppt_x</p:attrName>
                                        </p:attrNameLst>
                                      </p:cBhvr>
                                      <p:tavLst>
                                        <p:tav tm="0">
                                          <p:val>
                                            <p:strVal val="#ppt_x"/>
                                          </p:val>
                                        </p:tav>
                                        <p:tav tm="100000">
                                          <p:val>
                                            <p:strVal val="#ppt_x"/>
                                          </p:val>
                                        </p:tav>
                                      </p:tavLst>
                                    </p:anim>
                                    <p:anim calcmode="lin" valueType="num">
                                      <p:cBhvr>
                                        <p:cTn id="27" dur="600" fill="hold"/>
                                        <p:tgtEl>
                                          <p:spTgt spid="59"/>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1000"/>
                                  </p:stCondLst>
                                  <p:iterate type="lt">
                                    <p:tmPct val="15000"/>
                                  </p:iterate>
                                  <p:childTnLst>
                                    <p:set>
                                      <p:cBhvr>
                                        <p:cTn id="29" dur="1" fill="hold">
                                          <p:stCondLst>
                                            <p:cond delay="0"/>
                                          </p:stCondLst>
                                        </p:cTn>
                                        <p:tgtEl>
                                          <p:spTgt spid="68"/>
                                        </p:tgtEl>
                                        <p:attrNameLst>
                                          <p:attrName>style.visibility</p:attrName>
                                        </p:attrNameLst>
                                      </p:cBhvr>
                                      <p:to>
                                        <p:strVal val="visible"/>
                                      </p:to>
                                    </p:set>
                                    <p:animEffect transition="in" filter="fade">
                                      <p:cBhvr>
                                        <p:cTn id="30" dur="500"/>
                                        <p:tgtEl>
                                          <p:spTgt spid="68"/>
                                        </p:tgtEl>
                                      </p:cBhvr>
                                    </p:animEffect>
                                    <p:animScale>
                                      <p:cBhvr additive="base">
                                        <p:cTn id="31" dur="250" fill="hold">
                                          <p:stCondLst>
                                            <p:cond delay="0"/>
                                          </p:stCondLst>
                                        </p:cTn>
                                        <p:tgtEl>
                                          <p:spTgt spid="68"/>
                                        </p:tgtEl>
                                      </p:cBhvr>
                                      <p:from x="0" y="0"/>
                                      <p:to x="120000" y="120000"/>
                                    </p:animScale>
                                    <p:animScale>
                                      <p:cBhvr additive="base">
                                        <p:cTn id="32" dur="250" fill="hold">
                                          <p:stCondLst>
                                            <p:cond delay="250"/>
                                          </p:stCondLst>
                                        </p:cTn>
                                        <p:tgtEl>
                                          <p:spTgt spid="68"/>
                                        </p:tgtEl>
                                      </p:cBhvr>
                                      <p:from x="120000" y="120000"/>
                                      <p:to x="100000" y="100000"/>
                                    </p:animScale>
                                  </p:childTnLst>
                                </p:cTn>
                              </p:par>
                              <p:par>
                                <p:cTn id="33" presetID="10" presetClass="entr" presetSubtype="0" fill="hold" grpId="0" nodeType="withEffect">
                                  <p:stCondLst>
                                    <p:cond delay="1250"/>
                                  </p:stCondLst>
                                  <p:iterate type="lt">
                                    <p:tmPct val="15000"/>
                                  </p:iterate>
                                  <p:childTnLst>
                                    <p:set>
                                      <p:cBhvr>
                                        <p:cTn id="34" dur="1" fill="hold">
                                          <p:stCondLst>
                                            <p:cond delay="0"/>
                                          </p:stCondLst>
                                        </p:cTn>
                                        <p:tgtEl>
                                          <p:spTgt spid="69"/>
                                        </p:tgtEl>
                                        <p:attrNameLst>
                                          <p:attrName>style.visibility</p:attrName>
                                        </p:attrNameLst>
                                      </p:cBhvr>
                                      <p:to>
                                        <p:strVal val="visible"/>
                                      </p:to>
                                    </p:set>
                                    <p:animEffect transition="in" filter="fade">
                                      <p:cBhvr>
                                        <p:cTn id="35" dur="500"/>
                                        <p:tgtEl>
                                          <p:spTgt spid="69"/>
                                        </p:tgtEl>
                                      </p:cBhvr>
                                    </p:animEffect>
                                    <p:animScale>
                                      <p:cBhvr additive="base">
                                        <p:cTn id="36" dur="250" fill="hold">
                                          <p:stCondLst>
                                            <p:cond delay="0"/>
                                          </p:stCondLst>
                                        </p:cTn>
                                        <p:tgtEl>
                                          <p:spTgt spid="69"/>
                                        </p:tgtEl>
                                      </p:cBhvr>
                                      <p:from x="0" y="0"/>
                                      <p:to x="120000" y="120000"/>
                                    </p:animScale>
                                    <p:animScale>
                                      <p:cBhvr additive="base">
                                        <p:cTn id="37" dur="250" fill="hold">
                                          <p:stCondLst>
                                            <p:cond delay="250"/>
                                          </p:stCondLst>
                                        </p:cTn>
                                        <p:tgtEl>
                                          <p:spTgt spid="69"/>
                                        </p:tgtEl>
                                      </p:cBhvr>
                                      <p:from x="120000" y="120000"/>
                                      <p:to x="100000" y="100000"/>
                                    </p:animScale>
                                  </p:childTnLst>
                                </p:cTn>
                              </p:par>
                              <p:par>
                                <p:cTn id="38" presetID="10" presetClass="entr" presetSubtype="0" fill="hold" grpId="0" nodeType="withEffect">
                                  <p:stCondLst>
                                    <p:cond delay="800"/>
                                  </p:stCondLst>
                                  <p:iterate type="lt">
                                    <p:tmPct val="3810"/>
                                  </p:iterate>
                                  <p:childTnLst>
                                    <p:set>
                                      <p:cBhvr>
                                        <p:cTn id="39" dur="1" fill="hold">
                                          <p:stCondLst>
                                            <p:cond delay="0"/>
                                          </p:stCondLst>
                                        </p:cTn>
                                        <p:tgtEl>
                                          <p:spTgt spid="71"/>
                                        </p:tgtEl>
                                        <p:attrNameLst>
                                          <p:attrName>style.visibility</p:attrName>
                                        </p:attrNameLst>
                                      </p:cBhvr>
                                      <p:to>
                                        <p:strVal val="visible"/>
                                      </p:to>
                                    </p:set>
                                    <p:animEffect transition="in" filter="fade">
                                      <p:cBhvr>
                                        <p:cTn id="40" dur="500"/>
                                        <p:tgtEl>
                                          <p:spTgt spid="71"/>
                                        </p:tgtEl>
                                      </p:cBhvr>
                                    </p:animEffect>
                                    <p:animScale>
                                      <p:cBhvr additive="base">
                                        <p:cTn id="41" dur="250" fill="hold">
                                          <p:stCondLst>
                                            <p:cond delay="0"/>
                                          </p:stCondLst>
                                        </p:cTn>
                                        <p:tgtEl>
                                          <p:spTgt spid="71"/>
                                        </p:tgtEl>
                                      </p:cBhvr>
                                      <p:from x="0" y="0"/>
                                      <p:to x="120000" y="120000"/>
                                    </p:animScale>
                                    <p:animScale>
                                      <p:cBhvr additive="base">
                                        <p:cTn id="42" dur="250" fill="hold">
                                          <p:stCondLst>
                                            <p:cond delay="250"/>
                                          </p:stCondLst>
                                        </p:cTn>
                                        <p:tgtEl>
                                          <p:spTgt spid="71"/>
                                        </p:tgtEl>
                                      </p:cBhvr>
                                      <p:from x="120000" y="120000"/>
                                      <p:to x="100000" y="100000"/>
                                    </p:animScale>
                                  </p:childTnLst>
                                </p:cTn>
                              </p:par>
                              <p:par>
                                <p:cTn id="43" presetID="10" presetClass="entr" presetSubtype="0" fill="hold" grpId="0" nodeType="withEffect">
                                  <p:stCondLst>
                                    <p:cond delay="1500"/>
                                  </p:stCondLst>
                                  <p:iterate type="lt">
                                    <p:tmPct val="15000"/>
                                  </p:iterate>
                                  <p:childTnLst>
                                    <p:set>
                                      <p:cBhvr>
                                        <p:cTn id="44" dur="1" fill="hold">
                                          <p:stCondLst>
                                            <p:cond delay="0"/>
                                          </p:stCondLst>
                                        </p:cTn>
                                        <p:tgtEl>
                                          <p:spTgt spid="70"/>
                                        </p:tgtEl>
                                        <p:attrNameLst>
                                          <p:attrName>style.visibility</p:attrName>
                                        </p:attrNameLst>
                                      </p:cBhvr>
                                      <p:to>
                                        <p:strVal val="visible"/>
                                      </p:to>
                                    </p:set>
                                    <p:animEffect transition="in" filter="fade">
                                      <p:cBhvr>
                                        <p:cTn id="45" dur="500"/>
                                        <p:tgtEl>
                                          <p:spTgt spid="70"/>
                                        </p:tgtEl>
                                      </p:cBhvr>
                                    </p:animEffect>
                                    <p:animScale>
                                      <p:cBhvr additive="base">
                                        <p:cTn id="46" dur="250" fill="hold">
                                          <p:stCondLst>
                                            <p:cond delay="0"/>
                                          </p:stCondLst>
                                        </p:cTn>
                                        <p:tgtEl>
                                          <p:spTgt spid="70"/>
                                        </p:tgtEl>
                                      </p:cBhvr>
                                      <p:from x="150000" y="150000"/>
                                      <p:to x="120000" y="120000"/>
                                    </p:animScale>
                                    <p:animScale>
                                      <p:cBhvr additive="base">
                                        <p:cTn id="47" dur="250" fill="hold">
                                          <p:stCondLst>
                                            <p:cond delay="250"/>
                                          </p:stCondLst>
                                        </p:cTn>
                                        <p:tgtEl>
                                          <p:spTgt spid="70"/>
                                        </p:tgtEl>
                                      </p:cBhvr>
                                      <p:from x="120000" y="120000"/>
                                      <p:to x="100000" y="100000"/>
                                    </p:animScale>
                                  </p:childTnLst>
                                </p:cTn>
                              </p:par>
                              <p:par>
                                <p:cTn id="48" presetID="0" presetClass="entr" presetSubtype="0" fill="hold" grpId="0" nodeType="withEffect">
                                  <p:stCondLst>
                                    <p:cond delay="1000"/>
                                  </p:stCondLst>
                                  <p:childTnLst>
                                    <p:set>
                                      <p:cBhvr>
                                        <p:cTn id="49" dur="1" fill="hold">
                                          <p:stCondLst>
                                            <p:cond delay="0"/>
                                          </p:stCondLst>
                                        </p:cTn>
                                        <p:tgtEl>
                                          <p:spTgt spid="76"/>
                                        </p:tgtEl>
                                        <p:attrNameLst>
                                          <p:attrName>style.visibility</p:attrName>
                                        </p:attrNameLst>
                                      </p:cBhvr>
                                      <p:to>
                                        <p:strVal val="visible"/>
                                      </p:to>
                                    </p:set>
                                    <p:animScale>
                                      <p:cBhvr>
                                        <p:cTn id="50" dur="289" fill="hold">
                                          <p:stCondLst>
                                            <p:cond delay="0"/>
                                          </p:stCondLst>
                                        </p:cTn>
                                        <p:tgtEl>
                                          <p:spTgt spid="76"/>
                                        </p:tgtEl>
                                      </p:cBhvr>
                                      <p:from x="0" y="0"/>
                                      <p:to x="100000" y="100000"/>
                                    </p:animScale>
                                    <p:animScale>
                                      <p:cBhvr>
                                        <p:cTn id="51" dur="46" fill="hold">
                                          <p:stCondLst>
                                            <p:cond delay="289"/>
                                          </p:stCondLst>
                                        </p:cTn>
                                        <p:tgtEl>
                                          <p:spTgt spid="76"/>
                                        </p:tgtEl>
                                      </p:cBhvr>
                                      <p:from x="100000" y="100000"/>
                                      <p:to x="110000" y="110000"/>
                                    </p:animScale>
                                    <p:animScale>
                                      <p:cBhvr>
                                        <p:cTn id="52" dur="46" fill="hold">
                                          <p:stCondLst>
                                            <p:cond delay="335"/>
                                          </p:stCondLst>
                                        </p:cTn>
                                        <p:tgtEl>
                                          <p:spTgt spid="76"/>
                                        </p:tgtEl>
                                      </p:cBhvr>
                                      <p:from x="110000" y="110000"/>
                                      <p:to x="100000" y="100000"/>
                                    </p:animScale>
                                    <p:animScale>
                                      <p:cBhvr>
                                        <p:cTn id="53" dur="46" fill="hold">
                                          <p:stCondLst>
                                            <p:cond delay="370"/>
                                          </p:stCondLst>
                                        </p:cTn>
                                        <p:tgtEl>
                                          <p:spTgt spid="76"/>
                                        </p:tgtEl>
                                      </p:cBhvr>
                                      <p:from x="100000" y="100000"/>
                                      <p:to x="105000" y="105000"/>
                                    </p:animScale>
                                    <p:animScale>
                                      <p:cBhvr>
                                        <p:cTn id="54" dur="58" fill="hold">
                                          <p:stCondLst>
                                            <p:cond delay="416"/>
                                          </p:stCondLst>
                                        </p:cTn>
                                        <p:tgtEl>
                                          <p:spTgt spid="76"/>
                                        </p:tgtEl>
                                      </p:cBhvr>
                                      <p:from x="105000" y="105000"/>
                                      <p:to x="100000" y="100000"/>
                                    </p:animScale>
                                  </p:childTnLst>
                                </p:cTn>
                              </p:par>
                              <p:par>
                                <p:cTn id="55" presetID="0" presetClass="entr" presetSubtype="0" fill="hold" grpId="0" nodeType="withEffect">
                                  <p:stCondLst>
                                    <p:cond delay="1250"/>
                                  </p:stCondLst>
                                  <p:childTnLst>
                                    <p:set>
                                      <p:cBhvr>
                                        <p:cTn id="56" dur="1" fill="hold">
                                          <p:stCondLst>
                                            <p:cond delay="0"/>
                                          </p:stCondLst>
                                        </p:cTn>
                                        <p:tgtEl>
                                          <p:spTgt spid="77"/>
                                        </p:tgtEl>
                                        <p:attrNameLst>
                                          <p:attrName>style.visibility</p:attrName>
                                        </p:attrNameLst>
                                      </p:cBhvr>
                                      <p:to>
                                        <p:strVal val="visible"/>
                                      </p:to>
                                    </p:set>
                                    <p:animScale>
                                      <p:cBhvr>
                                        <p:cTn id="57" dur="289" fill="hold">
                                          <p:stCondLst>
                                            <p:cond delay="0"/>
                                          </p:stCondLst>
                                        </p:cTn>
                                        <p:tgtEl>
                                          <p:spTgt spid="77"/>
                                        </p:tgtEl>
                                      </p:cBhvr>
                                      <p:from x="0" y="0"/>
                                      <p:to x="100000" y="100000"/>
                                    </p:animScale>
                                    <p:animScale>
                                      <p:cBhvr>
                                        <p:cTn id="58" dur="46" fill="hold">
                                          <p:stCondLst>
                                            <p:cond delay="289"/>
                                          </p:stCondLst>
                                        </p:cTn>
                                        <p:tgtEl>
                                          <p:spTgt spid="77"/>
                                        </p:tgtEl>
                                      </p:cBhvr>
                                      <p:from x="100000" y="100000"/>
                                      <p:to x="110000" y="110000"/>
                                    </p:animScale>
                                    <p:animScale>
                                      <p:cBhvr>
                                        <p:cTn id="59" dur="46" fill="hold">
                                          <p:stCondLst>
                                            <p:cond delay="335"/>
                                          </p:stCondLst>
                                        </p:cTn>
                                        <p:tgtEl>
                                          <p:spTgt spid="77"/>
                                        </p:tgtEl>
                                      </p:cBhvr>
                                      <p:from x="110000" y="110000"/>
                                      <p:to x="100000" y="100000"/>
                                    </p:animScale>
                                    <p:animScale>
                                      <p:cBhvr>
                                        <p:cTn id="60" dur="46" fill="hold">
                                          <p:stCondLst>
                                            <p:cond delay="370"/>
                                          </p:stCondLst>
                                        </p:cTn>
                                        <p:tgtEl>
                                          <p:spTgt spid="77"/>
                                        </p:tgtEl>
                                      </p:cBhvr>
                                      <p:from x="100000" y="100000"/>
                                      <p:to x="105000" y="105000"/>
                                    </p:animScale>
                                    <p:animScale>
                                      <p:cBhvr>
                                        <p:cTn id="61" dur="58" fill="hold">
                                          <p:stCondLst>
                                            <p:cond delay="416"/>
                                          </p:stCondLst>
                                        </p:cTn>
                                        <p:tgtEl>
                                          <p:spTgt spid="77"/>
                                        </p:tgtEl>
                                      </p:cBhvr>
                                      <p:from x="105000" y="105000"/>
                                      <p:to x="100000" y="100000"/>
                                    </p:animScale>
                                  </p:childTnLst>
                                </p:cTn>
                              </p:par>
                              <p:par>
                                <p:cTn id="62" presetID="0" presetClass="entr" presetSubtype="0" fill="hold" grpId="0" nodeType="withEffect">
                                  <p:stCondLst>
                                    <p:cond delay="1500"/>
                                  </p:stCondLst>
                                  <p:childTnLst>
                                    <p:set>
                                      <p:cBhvr>
                                        <p:cTn id="63" dur="1" fill="hold">
                                          <p:stCondLst>
                                            <p:cond delay="0"/>
                                          </p:stCondLst>
                                        </p:cTn>
                                        <p:tgtEl>
                                          <p:spTgt spid="78"/>
                                        </p:tgtEl>
                                        <p:attrNameLst>
                                          <p:attrName>style.visibility</p:attrName>
                                        </p:attrNameLst>
                                      </p:cBhvr>
                                      <p:to>
                                        <p:strVal val="visible"/>
                                      </p:to>
                                    </p:set>
                                    <p:animScale>
                                      <p:cBhvr>
                                        <p:cTn id="64" dur="289" fill="hold">
                                          <p:stCondLst>
                                            <p:cond delay="0"/>
                                          </p:stCondLst>
                                        </p:cTn>
                                        <p:tgtEl>
                                          <p:spTgt spid="78"/>
                                        </p:tgtEl>
                                      </p:cBhvr>
                                      <p:from x="0" y="0"/>
                                      <p:to x="100000" y="100000"/>
                                    </p:animScale>
                                    <p:animScale>
                                      <p:cBhvr>
                                        <p:cTn id="65" dur="46" fill="hold">
                                          <p:stCondLst>
                                            <p:cond delay="289"/>
                                          </p:stCondLst>
                                        </p:cTn>
                                        <p:tgtEl>
                                          <p:spTgt spid="78"/>
                                        </p:tgtEl>
                                      </p:cBhvr>
                                      <p:from x="100000" y="100000"/>
                                      <p:to x="110000" y="110000"/>
                                    </p:animScale>
                                    <p:animScale>
                                      <p:cBhvr>
                                        <p:cTn id="66" dur="46" fill="hold">
                                          <p:stCondLst>
                                            <p:cond delay="335"/>
                                          </p:stCondLst>
                                        </p:cTn>
                                        <p:tgtEl>
                                          <p:spTgt spid="78"/>
                                        </p:tgtEl>
                                      </p:cBhvr>
                                      <p:from x="110000" y="110000"/>
                                      <p:to x="100000" y="100000"/>
                                    </p:animScale>
                                    <p:animScale>
                                      <p:cBhvr>
                                        <p:cTn id="67" dur="46" fill="hold">
                                          <p:stCondLst>
                                            <p:cond delay="370"/>
                                          </p:stCondLst>
                                        </p:cTn>
                                        <p:tgtEl>
                                          <p:spTgt spid="78"/>
                                        </p:tgtEl>
                                      </p:cBhvr>
                                      <p:from x="100000" y="100000"/>
                                      <p:to x="105000" y="105000"/>
                                    </p:animScale>
                                    <p:animScale>
                                      <p:cBhvr>
                                        <p:cTn id="68" dur="58" fill="hold">
                                          <p:stCondLst>
                                            <p:cond delay="416"/>
                                          </p:stCondLst>
                                        </p:cTn>
                                        <p:tgtEl>
                                          <p:spTgt spid="78"/>
                                        </p:tgtEl>
                                      </p:cBhvr>
                                      <p:from x="105000" y="105000"/>
                                      <p:to x="100000" y="100000"/>
                                    </p:animScale>
                                  </p:childTnLst>
                                </p:cTn>
                              </p:par>
                              <p:par>
                                <p:cTn id="69" presetID="0" presetClass="entr" presetSubtype="0" fill="hold" grpId="0" nodeType="withEffect">
                                  <p:stCondLst>
                                    <p:cond delay="1750"/>
                                  </p:stCondLst>
                                  <p:childTnLst>
                                    <p:set>
                                      <p:cBhvr>
                                        <p:cTn id="70" dur="1" fill="hold">
                                          <p:stCondLst>
                                            <p:cond delay="0"/>
                                          </p:stCondLst>
                                        </p:cTn>
                                        <p:tgtEl>
                                          <p:spTgt spid="79"/>
                                        </p:tgtEl>
                                        <p:attrNameLst>
                                          <p:attrName>style.visibility</p:attrName>
                                        </p:attrNameLst>
                                      </p:cBhvr>
                                      <p:to>
                                        <p:strVal val="visible"/>
                                      </p:to>
                                    </p:set>
                                    <p:animScale>
                                      <p:cBhvr>
                                        <p:cTn id="71" dur="289" fill="hold">
                                          <p:stCondLst>
                                            <p:cond delay="0"/>
                                          </p:stCondLst>
                                        </p:cTn>
                                        <p:tgtEl>
                                          <p:spTgt spid="79"/>
                                        </p:tgtEl>
                                      </p:cBhvr>
                                      <p:from x="0" y="0"/>
                                      <p:to x="100000" y="100000"/>
                                    </p:animScale>
                                    <p:animScale>
                                      <p:cBhvr>
                                        <p:cTn id="72" dur="46" fill="hold">
                                          <p:stCondLst>
                                            <p:cond delay="289"/>
                                          </p:stCondLst>
                                        </p:cTn>
                                        <p:tgtEl>
                                          <p:spTgt spid="79"/>
                                        </p:tgtEl>
                                      </p:cBhvr>
                                      <p:from x="100000" y="100000"/>
                                      <p:to x="110000" y="110000"/>
                                    </p:animScale>
                                    <p:animScale>
                                      <p:cBhvr>
                                        <p:cTn id="73" dur="46" fill="hold">
                                          <p:stCondLst>
                                            <p:cond delay="335"/>
                                          </p:stCondLst>
                                        </p:cTn>
                                        <p:tgtEl>
                                          <p:spTgt spid="79"/>
                                        </p:tgtEl>
                                      </p:cBhvr>
                                      <p:from x="110000" y="110000"/>
                                      <p:to x="100000" y="100000"/>
                                    </p:animScale>
                                    <p:animScale>
                                      <p:cBhvr>
                                        <p:cTn id="74" dur="46" fill="hold">
                                          <p:stCondLst>
                                            <p:cond delay="370"/>
                                          </p:stCondLst>
                                        </p:cTn>
                                        <p:tgtEl>
                                          <p:spTgt spid="79"/>
                                        </p:tgtEl>
                                      </p:cBhvr>
                                      <p:from x="100000" y="100000"/>
                                      <p:to x="105000" y="105000"/>
                                    </p:animScale>
                                    <p:animScale>
                                      <p:cBhvr>
                                        <p:cTn id="75" dur="58" fill="hold">
                                          <p:stCondLst>
                                            <p:cond delay="416"/>
                                          </p:stCondLst>
                                        </p:cTn>
                                        <p:tgtEl>
                                          <p:spTgt spid="79"/>
                                        </p:tgtEl>
                                      </p:cBhvr>
                                      <p:from x="105000" y="105000"/>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6" repeatCount="indefinite" fill="hold" display="0">
                  <p:stCondLst>
                    <p:cond delay="indefinite"/>
                  </p:stCondLst>
                  <p:endCondLst>
                    <p:cond evt="onStopAudio" delay="0">
                      <p:tgtEl>
                        <p:sldTgt/>
                      </p:tgtEl>
                    </p:cond>
                  </p:endCondLst>
                </p:cTn>
                <p:tgtEl>
                  <p:spTgt spid="2"/>
                </p:tgtEl>
              </p:cMediaNode>
            </p:audio>
          </p:childTnLst>
        </p:cTn>
      </p:par>
    </p:tnLst>
    <p:bldLst>
      <p:bldP spid="59" grpId="0"/>
      <p:bldP spid="61" grpId="0"/>
      <p:bldP spid="62" grpId="0"/>
      <p:bldP spid="68" grpId="0"/>
      <p:bldP spid="69" grpId="0"/>
      <p:bldP spid="70" grpId="0"/>
      <p:bldP spid="71" grpId="0"/>
      <p:bldP spid="76" grpId="0" bldLvl="0" animBg="1"/>
      <p:bldP spid="77" grpId="0" bldLvl="0" animBg="1"/>
      <p:bldP spid="78" grpId="0" bldLvl="0" animBg="1"/>
      <p:bldP spid="79"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506584" y="2693126"/>
            <a:ext cx="1471748" cy="14717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5000897" y="2333897"/>
            <a:ext cx="2190205" cy="21902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a:off x="9213668" y="2693126"/>
            <a:ext cx="1471748" cy="14717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矩形 10"/>
          <p:cNvSpPr/>
          <p:nvPr/>
        </p:nvSpPr>
        <p:spPr>
          <a:xfrm>
            <a:off x="706374" y="4641057"/>
            <a:ext cx="3064437" cy="646331"/>
          </a:xfrm>
          <a:prstGeom prst="rect">
            <a:avLst/>
          </a:prstGeom>
        </p:spPr>
        <p:txBody>
          <a:bodyPr wrap="square">
            <a:spAutoFit/>
          </a:bodyPr>
          <a:lstStyle/>
          <a:p>
            <a:pPr algn="ctr"/>
            <a:r>
              <a:rPr lang="en-US" altLang="zh-CN" sz="1200" dirty="0">
                <a:solidFill>
                  <a:schemeClr val="tx1">
                    <a:lumMod val="85000"/>
                    <a:lumOff val="15000"/>
                  </a:schemeClr>
                </a:solidFill>
                <a:cs typeface="+mn-ea"/>
                <a:sym typeface="+mn-lt"/>
              </a:rPr>
              <a:t>Lorem Ipsum is simply dummy text of the printing and typesetting industry. Lorem Ipsum has been the industry's standard dummy text ever since the 1500s.</a:t>
            </a:r>
            <a:endParaRPr lang="zh-CN" altLang="en-US" sz="1200" dirty="0">
              <a:solidFill>
                <a:schemeClr val="tx1">
                  <a:lumMod val="85000"/>
                  <a:lumOff val="15000"/>
                </a:schemeClr>
              </a:solidFill>
              <a:cs typeface="+mn-ea"/>
              <a:sym typeface="+mn-lt"/>
            </a:endParaRPr>
          </a:p>
        </p:txBody>
      </p:sp>
      <p:sp>
        <p:nvSpPr>
          <p:cNvPr id="41" name="矩形 40"/>
          <p:cNvSpPr/>
          <p:nvPr/>
        </p:nvSpPr>
        <p:spPr>
          <a:xfrm>
            <a:off x="4563781" y="4641057"/>
            <a:ext cx="3064437" cy="646331"/>
          </a:xfrm>
          <a:prstGeom prst="rect">
            <a:avLst/>
          </a:prstGeom>
        </p:spPr>
        <p:txBody>
          <a:bodyPr wrap="square">
            <a:spAutoFit/>
          </a:bodyPr>
          <a:lstStyle/>
          <a:p>
            <a:pPr algn="ctr"/>
            <a:r>
              <a:rPr lang="en-US" altLang="zh-CN" sz="1200" dirty="0">
                <a:solidFill>
                  <a:schemeClr val="tx1">
                    <a:lumMod val="85000"/>
                    <a:lumOff val="15000"/>
                  </a:schemeClr>
                </a:solidFill>
                <a:cs typeface="+mn-ea"/>
                <a:sym typeface="+mn-lt"/>
              </a:rPr>
              <a:t>Lorem Ipsum is simply dummy text of the printing and typesetting industry. Lorem Ipsum has been the industry's standard dummy text ever since the 1500s.</a:t>
            </a:r>
            <a:endParaRPr lang="zh-CN" altLang="en-US" sz="1200" dirty="0">
              <a:solidFill>
                <a:schemeClr val="tx1">
                  <a:lumMod val="85000"/>
                  <a:lumOff val="15000"/>
                </a:schemeClr>
              </a:solidFill>
              <a:cs typeface="+mn-ea"/>
              <a:sym typeface="+mn-lt"/>
            </a:endParaRPr>
          </a:p>
        </p:txBody>
      </p:sp>
      <p:sp>
        <p:nvSpPr>
          <p:cNvPr id="42" name="矩形 41"/>
          <p:cNvSpPr/>
          <p:nvPr/>
        </p:nvSpPr>
        <p:spPr>
          <a:xfrm>
            <a:off x="8421188" y="4641057"/>
            <a:ext cx="3064437" cy="646331"/>
          </a:xfrm>
          <a:prstGeom prst="rect">
            <a:avLst/>
          </a:prstGeom>
        </p:spPr>
        <p:txBody>
          <a:bodyPr wrap="square">
            <a:spAutoFit/>
          </a:bodyPr>
          <a:lstStyle/>
          <a:p>
            <a:pPr algn="ctr"/>
            <a:r>
              <a:rPr lang="en-US" altLang="zh-CN" sz="1200" dirty="0">
                <a:solidFill>
                  <a:schemeClr val="tx1">
                    <a:lumMod val="85000"/>
                    <a:lumOff val="15000"/>
                  </a:schemeClr>
                </a:solidFill>
                <a:cs typeface="+mn-ea"/>
                <a:sym typeface="+mn-lt"/>
              </a:rPr>
              <a:t>Lorem Ipsum is simply dummy text of the printing and typesetting industry. Lorem Ipsum has been the industry's standard dummy text ever since the 1500s.</a:t>
            </a:r>
            <a:endParaRPr lang="zh-CN" altLang="en-US" sz="1200" dirty="0">
              <a:solidFill>
                <a:schemeClr val="tx1">
                  <a:lumMod val="85000"/>
                  <a:lumOff val="15000"/>
                </a:schemeClr>
              </a:solidFill>
              <a:cs typeface="+mn-ea"/>
              <a:sym typeface="+mn-lt"/>
            </a:endParaRPr>
          </a:p>
        </p:txBody>
      </p:sp>
      <p:grpSp>
        <p:nvGrpSpPr>
          <p:cNvPr id="27" name="组合 26"/>
          <p:cNvGrpSpPr/>
          <p:nvPr/>
        </p:nvGrpSpPr>
        <p:grpSpPr>
          <a:xfrm>
            <a:off x="285115" y="28575"/>
            <a:ext cx="3032760" cy="858520"/>
            <a:chOff x="449" y="45"/>
            <a:chExt cx="4776" cy="1352"/>
          </a:xfrm>
        </p:grpSpPr>
        <p:grpSp>
          <p:nvGrpSpPr>
            <p:cNvPr id="63" name="组合 62"/>
            <p:cNvGrpSpPr/>
            <p:nvPr/>
          </p:nvGrpSpPr>
          <p:grpSpPr>
            <a:xfrm>
              <a:off x="449" y="207"/>
              <a:ext cx="1133" cy="1190"/>
              <a:chOff x="3926209" y="1310399"/>
              <a:chExt cx="3545316" cy="3720008"/>
            </a:xfrm>
          </p:grpSpPr>
          <p:cxnSp>
            <p:nvCxnSpPr>
              <p:cNvPr id="4" name="直接连接符 3"/>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3926209" y="4655280"/>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flipH="1">
                <a:off x="7096028" y="1310399"/>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文本框 8"/>
            <p:cNvSpPr txBox="1"/>
            <p:nvPr/>
          </p:nvSpPr>
          <p:spPr>
            <a:xfrm>
              <a:off x="1085" y="697"/>
              <a:ext cx="4140" cy="580"/>
            </a:xfrm>
            <a:prstGeom prst="rect">
              <a:avLst/>
            </a:prstGeom>
            <a:noFill/>
          </p:spPr>
          <p:txBody>
            <a:bodyPr wrap="square" rtlCol="0">
              <a:spAutoFit/>
            </a:bodyPr>
            <a:lstStyle/>
            <a:p>
              <a:pPr algn="dist"/>
              <a:r>
                <a:rPr lang="zh-CN" altLang="en-US">
                  <a:cs typeface="+mn-ea"/>
                  <a:sym typeface="+mn-lt"/>
                </a:rPr>
                <a:t>章节标题</a:t>
              </a:r>
            </a:p>
          </p:txBody>
        </p:sp>
        <p:sp>
          <p:nvSpPr>
            <p:cNvPr id="2" name="文本框 1"/>
            <p:cNvSpPr txBox="1"/>
            <p:nvPr/>
          </p:nvSpPr>
          <p:spPr>
            <a:xfrm rot="18840000">
              <a:off x="7" y="507"/>
              <a:ext cx="1286" cy="362"/>
            </a:xfrm>
            <a:prstGeom prst="rect">
              <a:avLst/>
            </a:prstGeom>
            <a:noFill/>
          </p:spPr>
          <p:txBody>
            <a:bodyPr wrap="square" rtlCol="0">
              <a:spAutoFit/>
            </a:bodyPr>
            <a:lstStyle/>
            <a:p>
              <a:pPr algn="dist"/>
              <a:r>
                <a:rPr lang="en-US" altLang="zh-CN" sz="900">
                  <a:cs typeface="+mn-ea"/>
                  <a:sym typeface="+mn-lt"/>
                </a:rPr>
                <a:t>PART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1000"/>
                                        <p:tgtEl>
                                          <p:spTgt spid="39"/>
                                        </p:tgtEl>
                                      </p:cBhvr>
                                    </p:animEffect>
                                    <p:anim calcmode="lin" valueType="num">
                                      <p:cBhvr>
                                        <p:cTn id="13" dur="1000" fill="hold"/>
                                        <p:tgtEl>
                                          <p:spTgt spid="39"/>
                                        </p:tgtEl>
                                        <p:attrNameLst>
                                          <p:attrName>ppt_x</p:attrName>
                                        </p:attrNameLst>
                                      </p:cBhvr>
                                      <p:tavLst>
                                        <p:tav tm="0">
                                          <p:val>
                                            <p:strVal val="#ppt_x"/>
                                          </p:val>
                                        </p:tav>
                                        <p:tav tm="100000">
                                          <p:val>
                                            <p:strVal val="#ppt_x"/>
                                          </p:val>
                                        </p:tav>
                                      </p:tavLst>
                                    </p:anim>
                                    <p:anim calcmode="lin" valueType="num">
                                      <p:cBhvr>
                                        <p:cTn id="14" dur="1000" fill="hold"/>
                                        <p:tgtEl>
                                          <p:spTgt spid="3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1000"/>
                                        <p:tgtEl>
                                          <p:spTgt spid="41"/>
                                        </p:tgtEl>
                                      </p:cBhvr>
                                    </p:animEffect>
                                    <p:anim calcmode="lin" valueType="num">
                                      <p:cBhvr>
                                        <p:cTn id="28" dur="1000" fill="hold"/>
                                        <p:tgtEl>
                                          <p:spTgt spid="41"/>
                                        </p:tgtEl>
                                        <p:attrNameLst>
                                          <p:attrName>ppt_x</p:attrName>
                                        </p:attrNameLst>
                                      </p:cBhvr>
                                      <p:tavLst>
                                        <p:tav tm="0">
                                          <p:val>
                                            <p:strVal val="#ppt_x"/>
                                          </p:val>
                                        </p:tav>
                                        <p:tav tm="100000">
                                          <p:val>
                                            <p:strVal val="#ppt_x"/>
                                          </p:val>
                                        </p:tav>
                                      </p:tavLst>
                                    </p:anim>
                                    <p:anim calcmode="lin" valueType="num">
                                      <p:cBhvr>
                                        <p:cTn id="29" dur="1000" fill="hold"/>
                                        <p:tgtEl>
                                          <p:spTgt spid="4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9" grpId="0" animBg="1"/>
      <p:bldP spid="40" grpId="0" animBg="1"/>
      <p:bldP spid="11"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C:\Users\Administrator\Desktop\coder-1869306_960_720.jpgcoder-1869306_960_720"/>
          <p:cNvPicPr>
            <a:picLocks noChangeAspect="1"/>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Lst>
          </a:blip>
          <a:srcRect t="60876"/>
          <a:stretch>
            <a:fillRect/>
          </a:stretch>
        </p:blipFill>
        <p:spPr>
          <a:xfrm>
            <a:off x="6350" y="1122045"/>
            <a:ext cx="12204700" cy="3183255"/>
          </a:xfrm>
          <a:prstGeom prst="rect">
            <a:avLst/>
          </a:prstGeom>
        </p:spPr>
      </p:pic>
      <p:sp>
        <p:nvSpPr>
          <p:cNvPr id="4" name="矩形 3"/>
          <p:cNvSpPr/>
          <p:nvPr/>
        </p:nvSpPr>
        <p:spPr>
          <a:xfrm>
            <a:off x="952500" y="3098800"/>
            <a:ext cx="1620000" cy="1620000"/>
          </a:xfrm>
          <a:prstGeom prst="rect">
            <a:avLst/>
          </a:prstGeom>
          <a:solidFill>
            <a:srgbClr val="FBD632"/>
          </a:solidFill>
          <a:ln>
            <a:noFill/>
          </a:ln>
          <a:effectLst>
            <a:outerShdw blurRad="3048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矩形 1"/>
          <p:cNvSpPr/>
          <p:nvPr/>
        </p:nvSpPr>
        <p:spPr>
          <a:xfrm>
            <a:off x="3867151" y="3098800"/>
            <a:ext cx="1620000" cy="1620000"/>
          </a:xfrm>
          <a:prstGeom prst="rect">
            <a:avLst/>
          </a:prstGeom>
          <a:solidFill>
            <a:srgbClr val="FBD632"/>
          </a:solidFill>
          <a:ln>
            <a:noFill/>
          </a:ln>
          <a:effectLst>
            <a:outerShdw blurRad="3048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6781802" y="3098800"/>
            <a:ext cx="1620000" cy="1620000"/>
          </a:xfrm>
          <a:prstGeom prst="rect">
            <a:avLst/>
          </a:prstGeom>
          <a:solidFill>
            <a:srgbClr val="FBD632"/>
          </a:solidFill>
          <a:ln>
            <a:noFill/>
          </a:ln>
          <a:effectLst>
            <a:outerShdw blurRad="3048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矩形 14"/>
          <p:cNvSpPr/>
          <p:nvPr/>
        </p:nvSpPr>
        <p:spPr>
          <a:xfrm>
            <a:off x="9696453" y="3098800"/>
            <a:ext cx="1620000" cy="1620000"/>
          </a:xfrm>
          <a:prstGeom prst="rect">
            <a:avLst/>
          </a:prstGeom>
          <a:solidFill>
            <a:srgbClr val="FBD632"/>
          </a:solidFill>
          <a:ln>
            <a:noFill/>
          </a:ln>
          <a:effectLst>
            <a:outerShdw blurRad="3048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Freeform 47"/>
          <p:cNvSpPr>
            <a:spLocks noEditPoints="1"/>
          </p:cNvSpPr>
          <p:nvPr/>
        </p:nvSpPr>
        <p:spPr bwMode="auto">
          <a:xfrm>
            <a:off x="10238443" y="3480167"/>
            <a:ext cx="503520" cy="265962"/>
          </a:xfrm>
          <a:custGeom>
            <a:avLst/>
            <a:gdLst>
              <a:gd name="T0" fmla="*/ 115 w 148"/>
              <a:gd name="T1" fmla="*/ 70 h 78"/>
              <a:gd name="T2" fmla="*/ 123 w 148"/>
              <a:gd name="T3" fmla="*/ 78 h 78"/>
              <a:gd name="T4" fmla="*/ 131 w 148"/>
              <a:gd name="T5" fmla="*/ 70 h 78"/>
              <a:gd name="T6" fmla="*/ 131 w 148"/>
              <a:gd name="T7" fmla="*/ 66 h 78"/>
              <a:gd name="T8" fmla="*/ 115 w 148"/>
              <a:gd name="T9" fmla="*/ 66 h 78"/>
              <a:gd name="T10" fmla="*/ 115 w 148"/>
              <a:gd name="T11" fmla="*/ 70 h 78"/>
              <a:gd name="T12" fmla="*/ 16 w 148"/>
              <a:gd name="T13" fmla="*/ 70 h 78"/>
              <a:gd name="T14" fmla="*/ 24 w 148"/>
              <a:gd name="T15" fmla="*/ 78 h 78"/>
              <a:gd name="T16" fmla="*/ 33 w 148"/>
              <a:gd name="T17" fmla="*/ 70 h 78"/>
              <a:gd name="T18" fmla="*/ 33 w 148"/>
              <a:gd name="T19" fmla="*/ 66 h 78"/>
              <a:gd name="T20" fmla="*/ 16 w 148"/>
              <a:gd name="T21" fmla="*/ 66 h 78"/>
              <a:gd name="T22" fmla="*/ 16 w 148"/>
              <a:gd name="T23" fmla="*/ 70 h 78"/>
              <a:gd name="T24" fmla="*/ 115 w 148"/>
              <a:gd name="T25" fmla="*/ 16 h 78"/>
              <a:gd name="T26" fmla="*/ 103 w 148"/>
              <a:gd name="T27" fmla="*/ 29 h 78"/>
              <a:gd name="T28" fmla="*/ 115 w 148"/>
              <a:gd name="T29" fmla="*/ 41 h 78"/>
              <a:gd name="T30" fmla="*/ 127 w 148"/>
              <a:gd name="T31" fmla="*/ 29 h 78"/>
              <a:gd name="T32" fmla="*/ 115 w 148"/>
              <a:gd name="T33" fmla="*/ 16 h 78"/>
              <a:gd name="T34" fmla="*/ 136 w 148"/>
              <a:gd name="T35" fmla="*/ 0 h 78"/>
              <a:gd name="T36" fmla="*/ 12 w 148"/>
              <a:gd name="T37" fmla="*/ 0 h 78"/>
              <a:gd name="T38" fmla="*/ 0 w 148"/>
              <a:gd name="T39" fmla="*/ 12 h 78"/>
              <a:gd name="T40" fmla="*/ 0 w 148"/>
              <a:gd name="T41" fmla="*/ 45 h 78"/>
              <a:gd name="T42" fmla="*/ 12 w 148"/>
              <a:gd name="T43" fmla="*/ 57 h 78"/>
              <a:gd name="T44" fmla="*/ 136 w 148"/>
              <a:gd name="T45" fmla="*/ 57 h 78"/>
              <a:gd name="T46" fmla="*/ 148 w 148"/>
              <a:gd name="T47" fmla="*/ 45 h 78"/>
              <a:gd name="T48" fmla="*/ 148 w 148"/>
              <a:gd name="T49" fmla="*/ 12 h 78"/>
              <a:gd name="T50" fmla="*/ 136 w 148"/>
              <a:gd name="T51" fmla="*/ 0 h 78"/>
              <a:gd name="T52" fmla="*/ 57 w 148"/>
              <a:gd name="T53" fmla="*/ 49 h 78"/>
              <a:gd name="T54" fmla="*/ 16 w 148"/>
              <a:gd name="T55" fmla="*/ 49 h 78"/>
              <a:gd name="T56" fmla="*/ 12 w 148"/>
              <a:gd name="T57" fmla="*/ 45 h 78"/>
              <a:gd name="T58" fmla="*/ 16 w 148"/>
              <a:gd name="T59" fmla="*/ 41 h 78"/>
              <a:gd name="T60" fmla="*/ 57 w 148"/>
              <a:gd name="T61" fmla="*/ 41 h 78"/>
              <a:gd name="T62" fmla="*/ 61 w 148"/>
              <a:gd name="T63" fmla="*/ 45 h 78"/>
              <a:gd name="T64" fmla="*/ 57 w 148"/>
              <a:gd name="T65" fmla="*/ 49 h 78"/>
              <a:gd name="T66" fmla="*/ 57 w 148"/>
              <a:gd name="T67" fmla="*/ 33 h 78"/>
              <a:gd name="T68" fmla="*/ 16 w 148"/>
              <a:gd name="T69" fmla="*/ 33 h 78"/>
              <a:gd name="T70" fmla="*/ 12 w 148"/>
              <a:gd name="T71" fmla="*/ 29 h 78"/>
              <a:gd name="T72" fmla="*/ 16 w 148"/>
              <a:gd name="T73" fmla="*/ 24 h 78"/>
              <a:gd name="T74" fmla="*/ 57 w 148"/>
              <a:gd name="T75" fmla="*/ 24 h 78"/>
              <a:gd name="T76" fmla="*/ 61 w 148"/>
              <a:gd name="T77" fmla="*/ 29 h 78"/>
              <a:gd name="T78" fmla="*/ 57 w 148"/>
              <a:gd name="T79" fmla="*/ 33 h 78"/>
              <a:gd name="T80" fmla="*/ 57 w 148"/>
              <a:gd name="T81" fmla="*/ 16 h 78"/>
              <a:gd name="T82" fmla="*/ 16 w 148"/>
              <a:gd name="T83" fmla="*/ 16 h 78"/>
              <a:gd name="T84" fmla="*/ 12 w 148"/>
              <a:gd name="T85" fmla="*/ 12 h 78"/>
              <a:gd name="T86" fmla="*/ 16 w 148"/>
              <a:gd name="T87" fmla="*/ 8 h 78"/>
              <a:gd name="T88" fmla="*/ 57 w 148"/>
              <a:gd name="T89" fmla="*/ 8 h 78"/>
              <a:gd name="T90" fmla="*/ 61 w 148"/>
              <a:gd name="T91" fmla="*/ 12 h 78"/>
              <a:gd name="T92" fmla="*/ 57 w 148"/>
              <a:gd name="T93" fmla="*/ 16 h 78"/>
              <a:gd name="T94" fmla="*/ 115 w 148"/>
              <a:gd name="T95" fmla="*/ 49 h 78"/>
              <a:gd name="T96" fmla="*/ 94 w 148"/>
              <a:gd name="T97" fmla="*/ 29 h 78"/>
              <a:gd name="T98" fmla="*/ 115 w 148"/>
              <a:gd name="T99" fmla="*/ 8 h 78"/>
              <a:gd name="T100" fmla="*/ 136 w 148"/>
              <a:gd name="T101" fmla="*/ 29 h 78"/>
              <a:gd name="T102" fmla="*/ 115 w 148"/>
              <a:gd name="T103" fmla="*/ 4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78">
                <a:moveTo>
                  <a:pt x="115" y="70"/>
                </a:moveTo>
                <a:cubicBezTo>
                  <a:pt x="115" y="74"/>
                  <a:pt x="119" y="78"/>
                  <a:pt x="123" y="78"/>
                </a:cubicBezTo>
                <a:cubicBezTo>
                  <a:pt x="128" y="78"/>
                  <a:pt x="131" y="74"/>
                  <a:pt x="131" y="70"/>
                </a:cubicBezTo>
                <a:cubicBezTo>
                  <a:pt x="131" y="66"/>
                  <a:pt x="131" y="66"/>
                  <a:pt x="131" y="66"/>
                </a:cubicBezTo>
                <a:cubicBezTo>
                  <a:pt x="115" y="66"/>
                  <a:pt x="115" y="66"/>
                  <a:pt x="115" y="66"/>
                </a:cubicBezTo>
                <a:lnTo>
                  <a:pt x="115" y="70"/>
                </a:lnTo>
                <a:close/>
                <a:moveTo>
                  <a:pt x="16" y="70"/>
                </a:moveTo>
                <a:cubicBezTo>
                  <a:pt x="16" y="74"/>
                  <a:pt x="20" y="78"/>
                  <a:pt x="24" y="78"/>
                </a:cubicBezTo>
                <a:cubicBezTo>
                  <a:pt x="29" y="78"/>
                  <a:pt x="33" y="74"/>
                  <a:pt x="33" y="70"/>
                </a:cubicBezTo>
                <a:cubicBezTo>
                  <a:pt x="33" y="66"/>
                  <a:pt x="33" y="66"/>
                  <a:pt x="33" y="66"/>
                </a:cubicBezTo>
                <a:cubicBezTo>
                  <a:pt x="16" y="66"/>
                  <a:pt x="16" y="66"/>
                  <a:pt x="16" y="66"/>
                </a:cubicBezTo>
                <a:lnTo>
                  <a:pt x="16" y="70"/>
                </a:lnTo>
                <a:close/>
                <a:moveTo>
                  <a:pt x="115" y="16"/>
                </a:moveTo>
                <a:cubicBezTo>
                  <a:pt x="108" y="16"/>
                  <a:pt x="103" y="22"/>
                  <a:pt x="103" y="29"/>
                </a:cubicBezTo>
                <a:cubicBezTo>
                  <a:pt x="103" y="35"/>
                  <a:pt x="108" y="41"/>
                  <a:pt x="115" y="41"/>
                </a:cubicBezTo>
                <a:cubicBezTo>
                  <a:pt x="122" y="41"/>
                  <a:pt x="127" y="35"/>
                  <a:pt x="127" y="29"/>
                </a:cubicBezTo>
                <a:cubicBezTo>
                  <a:pt x="127" y="22"/>
                  <a:pt x="122" y="16"/>
                  <a:pt x="115" y="16"/>
                </a:cubicBezTo>
                <a:close/>
                <a:moveTo>
                  <a:pt x="136" y="0"/>
                </a:moveTo>
                <a:cubicBezTo>
                  <a:pt x="12" y="0"/>
                  <a:pt x="12" y="0"/>
                  <a:pt x="12" y="0"/>
                </a:cubicBezTo>
                <a:cubicBezTo>
                  <a:pt x="5" y="0"/>
                  <a:pt x="0" y="5"/>
                  <a:pt x="0" y="12"/>
                </a:cubicBezTo>
                <a:cubicBezTo>
                  <a:pt x="0" y="45"/>
                  <a:pt x="0" y="45"/>
                  <a:pt x="0" y="45"/>
                </a:cubicBezTo>
                <a:cubicBezTo>
                  <a:pt x="0" y="52"/>
                  <a:pt x="5" y="57"/>
                  <a:pt x="12" y="57"/>
                </a:cubicBezTo>
                <a:cubicBezTo>
                  <a:pt x="136" y="57"/>
                  <a:pt x="136" y="57"/>
                  <a:pt x="136" y="57"/>
                </a:cubicBezTo>
                <a:cubicBezTo>
                  <a:pt x="142" y="57"/>
                  <a:pt x="148" y="52"/>
                  <a:pt x="148" y="45"/>
                </a:cubicBezTo>
                <a:cubicBezTo>
                  <a:pt x="148" y="12"/>
                  <a:pt x="148" y="12"/>
                  <a:pt x="148" y="12"/>
                </a:cubicBezTo>
                <a:cubicBezTo>
                  <a:pt x="148" y="5"/>
                  <a:pt x="142" y="0"/>
                  <a:pt x="136" y="0"/>
                </a:cubicBezTo>
                <a:close/>
                <a:moveTo>
                  <a:pt x="57" y="49"/>
                </a:moveTo>
                <a:cubicBezTo>
                  <a:pt x="16" y="49"/>
                  <a:pt x="16" y="49"/>
                  <a:pt x="16" y="49"/>
                </a:cubicBezTo>
                <a:cubicBezTo>
                  <a:pt x="14" y="49"/>
                  <a:pt x="12" y="47"/>
                  <a:pt x="12" y="45"/>
                </a:cubicBezTo>
                <a:cubicBezTo>
                  <a:pt x="12" y="43"/>
                  <a:pt x="14" y="41"/>
                  <a:pt x="16" y="41"/>
                </a:cubicBezTo>
                <a:cubicBezTo>
                  <a:pt x="57" y="41"/>
                  <a:pt x="57" y="41"/>
                  <a:pt x="57" y="41"/>
                </a:cubicBezTo>
                <a:cubicBezTo>
                  <a:pt x="60" y="41"/>
                  <a:pt x="61" y="43"/>
                  <a:pt x="61" y="45"/>
                </a:cubicBezTo>
                <a:cubicBezTo>
                  <a:pt x="61" y="47"/>
                  <a:pt x="60" y="49"/>
                  <a:pt x="57" y="49"/>
                </a:cubicBezTo>
                <a:close/>
                <a:moveTo>
                  <a:pt x="57" y="33"/>
                </a:moveTo>
                <a:cubicBezTo>
                  <a:pt x="16" y="33"/>
                  <a:pt x="16" y="33"/>
                  <a:pt x="16" y="33"/>
                </a:cubicBezTo>
                <a:cubicBezTo>
                  <a:pt x="14" y="33"/>
                  <a:pt x="12" y="31"/>
                  <a:pt x="12" y="29"/>
                </a:cubicBezTo>
                <a:cubicBezTo>
                  <a:pt x="12" y="26"/>
                  <a:pt x="14" y="24"/>
                  <a:pt x="16" y="24"/>
                </a:cubicBezTo>
                <a:cubicBezTo>
                  <a:pt x="57" y="24"/>
                  <a:pt x="57" y="24"/>
                  <a:pt x="57" y="24"/>
                </a:cubicBezTo>
                <a:cubicBezTo>
                  <a:pt x="60" y="24"/>
                  <a:pt x="61" y="26"/>
                  <a:pt x="61" y="29"/>
                </a:cubicBezTo>
                <a:cubicBezTo>
                  <a:pt x="61" y="31"/>
                  <a:pt x="60" y="33"/>
                  <a:pt x="57" y="33"/>
                </a:cubicBezTo>
                <a:close/>
                <a:moveTo>
                  <a:pt x="57" y="16"/>
                </a:moveTo>
                <a:cubicBezTo>
                  <a:pt x="16" y="16"/>
                  <a:pt x="16" y="16"/>
                  <a:pt x="16" y="16"/>
                </a:cubicBezTo>
                <a:cubicBezTo>
                  <a:pt x="14" y="16"/>
                  <a:pt x="12" y="14"/>
                  <a:pt x="12" y="12"/>
                </a:cubicBezTo>
                <a:cubicBezTo>
                  <a:pt x="12" y="10"/>
                  <a:pt x="14" y="8"/>
                  <a:pt x="16" y="8"/>
                </a:cubicBezTo>
                <a:cubicBezTo>
                  <a:pt x="57" y="8"/>
                  <a:pt x="57" y="8"/>
                  <a:pt x="57" y="8"/>
                </a:cubicBezTo>
                <a:cubicBezTo>
                  <a:pt x="60" y="8"/>
                  <a:pt x="61" y="10"/>
                  <a:pt x="61" y="12"/>
                </a:cubicBezTo>
                <a:cubicBezTo>
                  <a:pt x="61" y="14"/>
                  <a:pt x="60" y="16"/>
                  <a:pt x="57" y="16"/>
                </a:cubicBezTo>
                <a:close/>
                <a:moveTo>
                  <a:pt x="115" y="49"/>
                </a:moveTo>
                <a:cubicBezTo>
                  <a:pt x="104" y="49"/>
                  <a:pt x="94" y="40"/>
                  <a:pt x="94" y="29"/>
                </a:cubicBezTo>
                <a:cubicBezTo>
                  <a:pt x="94" y="17"/>
                  <a:pt x="104" y="8"/>
                  <a:pt x="115" y="8"/>
                </a:cubicBezTo>
                <a:cubicBezTo>
                  <a:pt x="126" y="8"/>
                  <a:pt x="136" y="17"/>
                  <a:pt x="136" y="29"/>
                </a:cubicBezTo>
                <a:cubicBezTo>
                  <a:pt x="136" y="40"/>
                  <a:pt x="126" y="49"/>
                  <a:pt x="115" y="49"/>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22" name="Freeform 39"/>
          <p:cNvSpPr>
            <a:spLocks noEditPoints="1"/>
          </p:cNvSpPr>
          <p:nvPr/>
        </p:nvSpPr>
        <p:spPr bwMode="auto">
          <a:xfrm>
            <a:off x="7310881" y="3365262"/>
            <a:ext cx="529342" cy="449294"/>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23" name="Freeform 21"/>
          <p:cNvSpPr>
            <a:spLocks noEditPoints="1"/>
          </p:cNvSpPr>
          <p:nvPr/>
        </p:nvSpPr>
        <p:spPr bwMode="auto">
          <a:xfrm>
            <a:off x="4437544" y="3365262"/>
            <a:ext cx="446713" cy="495773"/>
          </a:xfrm>
          <a:custGeom>
            <a:avLst/>
            <a:gdLst>
              <a:gd name="T0" fmla="*/ 107 w 131"/>
              <a:gd name="T1" fmla="*/ 106 h 145"/>
              <a:gd name="T2" fmla="*/ 107 w 131"/>
              <a:gd name="T3" fmla="*/ 116 h 145"/>
              <a:gd name="T4" fmla="*/ 98 w 131"/>
              <a:gd name="T5" fmla="*/ 124 h 145"/>
              <a:gd name="T6" fmla="*/ 94 w 131"/>
              <a:gd name="T7" fmla="*/ 124 h 145"/>
              <a:gd name="T8" fmla="*/ 86 w 131"/>
              <a:gd name="T9" fmla="*/ 116 h 145"/>
              <a:gd name="T10" fmla="*/ 86 w 131"/>
              <a:gd name="T11" fmla="*/ 114 h 145"/>
              <a:gd name="T12" fmla="*/ 45 w 131"/>
              <a:gd name="T13" fmla="*/ 113 h 145"/>
              <a:gd name="T14" fmla="*/ 45 w 131"/>
              <a:gd name="T15" fmla="*/ 116 h 145"/>
              <a:gd name="T16" fmla="*/ 37 w 131"/>
              <a:gd name="T17" fmla="*/ 124 h 145"/>
              <a:gd name="T18" fmla="*/ 33 w 131"/>
              <a:gd name="T19" fmla="*/ 124 h 145"/>
              <a:gd name="T20" fmla="*/ 24 w 131"/>
              <a:gd name="T21" fmla="*/ 116 h 145"/>
              <a:gd name="T22" fmla="*/ 24 w 131"/>
              <a:gd name="T23" fmla="*/ 106 h 145"/>
              <a:gd name="T24" fmla="*/ 10 w 131"/>
              <a:gd name="T25" fmla="*/ 98 h 145"/>
              <a:gd name="T26" fmla="*/ 4 w 131"/>
              <a:gd name="T27" fmla="*/ 90 h 145"/>
              <a:gd name="T28" fmla="*/ 4 w 131"/>
              <a:gd name="T29" fmla="*/ 132 h 145"/>
              <a:gd name="T30" fmla="*/ 16 w 131"/>
              <a:gd name="T31" fmla="*/ 145 h 145"/>
              <a:gd name="T32" fmla="*/ 115 w 131"/>
              <a:gd name="T33" fmla="*/ 145 h 145"/>
              <a:gd name="T34" fmla="*/ 127 w 131"/>
              <a:gd name="T35" fmla="*/ 132 h 145"/>
              <a:gd name="T36" fmla="*/ 127 w 131"/>
              <a:gd name="T37" fmla="*/ 90 h 145"/>
              <a:gd name="T38" fmla="*/ 120 w 131"/>
              <a:gd name="T39" fmla="*/ 98 h 145"/>
              <a:gd name="T40" fmla="*/ 107 w 131"/>
              <a:gd name="T41" fmla="*/ 106 h 145"/>
              <a:gd name="T42" fmla="*/ 37 w 131"/>
              <a:gd name="T43" fmla="*/ 116 h 145"/>
              <a:gd name="T44" fmla="*/ 41 w 131"/>
              <a:gd name="T45" fmla="*/ 112 h 145"/>
              <a:gd name="T46" fmla="*/ 41 w 131"/>
              <a:gd name="T47" fmla="*/ 104 h 145"/>
              <a:gd name="T48" fmla="*/ 37 w 131"/>
              <a:gd name="T49" fmla="*/ 99 h 145"/>
              <a:gd name="T50" fmla="*/ 33 w 131"/>
              <a:gd name="T51" fmla="*/ 99 h 145"/>
              <a:gd name="T52" fmla="*/ 28 w 131"/>
              <a:gd name="T53" fmla="*/ 104 h 145"/>
              <a:gd name="T54" fmla="*/ 28 w 131"/>
              <a:gd name="T55" fmla="*/ 112 h 145"/>
              <a:gd name="T56" fmla="*/ 33 w 131"/>
              <a:gd name="T57" fmla="*/ 116 h 145"/>
              <a:gd name="T58" fmla="*/ 37 w 131"/>
              <a:gd name="T59" fmla="*/ 116 h 145"/>
              <a:gd name="T60" fmla="*/ 98 w 131"/>
              <a:gd name="T61" fmla="*/ 116 h 145"/>
              <a:gd name="T62" fmla="*/ 102 w 131"/>
              <a:gd name="T63" fmla="*/ 112 h 145"/>
              <a:gd name="T64" fmla="*/ 102 w 131"/>
              <a:gd name="T65" fmla="*/ 104 h 145"/>
              <a:gd name="T66" fmla="*/ 98 w 131"/>
              <a:gd name="T67" fmla="*/ 99 h 145"/>
              <a:gd name="T68" fmla="*/ 94 w 131"/>
              <a:gd name="T69" fmla="*/ 99 h 145"/>
              <a:gd name="T70" fmla="*/ 90 w 131"/>
              <a:gd name="T71" fmla="*/ 104 h 145"/>
              <a:gd name="T72" fmla="*/ 90 w 131"/>
              <a:gd name="T73" fmla="*/ 112 h 145"/>
              <a:gd name="T74" fmla="*/ 94 w 131"/>
              <a:gd name="T75" fmla="*/ 116 h 145"/>
              <a:gd name="T76" fmla="*/ 98 w 131"/>
              <a:gd name="T77" fmla="*/ 116 h 145"/>
              <a:gd name="T78" fmla="*/ 119 w 131"/>
              <a:gd name="T79" fmla="*/ 38 h 145"/>
              <a:gd name="T80" fmla="*/ 98 w 131"/>
              <a:gd name="T81" fmla="*/ 38 h 145"/>
              <a:gd name="T82" fmla="*/ 33 w 131"/>
              <a:gd name="T83" fmla="*/ 38 h 145"/>
              <a:gd name="T84" fmla="*/ 12 w 131"/>
              <a:gd name="T85" fmla="*/ 38 h 145"/>
              <a:gd name="T86" fmla="*/ 0 w 131"/>
              <a:gd name="T87" fmla="*/ 50 h 145"/>
              <a:gd name="T88" fmla="*/ 0 w 131"/>
              <a:gd name="T89" fmla="*/ 69 h 145"/>
              <a:gd name="T90" fmla="*/ 10 w 131"/>
              <a:gd name="T91" fmla="*/ 90 h 145"/>
              <a:gd name="T92" fmla="*/ 26 w 131"/>
              <a:gd name="T93" fmla="*/ 99 h 145"/>
              <a:gd name="T94" fmla="*/ 33 w 131"/>
              <a:gd name="T95" fmla="*/ 95 h 145"/>
              <a:gd name="T96" fmla="*/ 37 w 131"/>
              <a:gd name="T97" fmla="*/ 95 h 145"/>
              <a:gd name="T98" fmla="*/ 45 w 131"/>
              <a:gd name="T99" fmla="*/ 104 h 145"/>
              <a:gd name="T100" fmla="*/ 45 w 131"/>
              <a:gd name="T101" fmla="*/ 106 h 145"/>
              <a:gd name="T102" fmla="*/ 86 w 131"/>
              <a:gd name="T103" fmla="*/ 106 h 145"/>
              <a:gd name="T104" fmla="*/ 86 w 131"/>
              <a:gd name="T105" fmla="*/ 104 h 145"/>
              <a:gd name="T106" fmla="*/ 94 w 131"/>
              <a:gd name="T107" fmla="*/ 95 h 145"/>
              <a:gd name="T108" fmla="*/ 98 w 131"/>
              <a:gd name="T109" fmla="*/ 95 h 145"/>
              <a:gd name="T110" fmla="*/ 105 w 131"/>
              <a:gd name="T111" fmla="*/ 99 h 145"/>
              <a:gd name="T112" fmla="*/ 120 w 131"/>
              <a:gd name="T113" fmla="*/ 90 h 145"/>
              <a:gd name="T114" fmla="*/ 131 w 131"/>
              <a:gd name="T115" fmla="*/ 69 h 145"/>
              <a:gd name="T116" fmla="*/ 131 w 131"/>
              <a:gd name="T117" fmla="*/ 50 h 145"/>
              <a:gd name="T118" fmla="*/ 119 w 131"/>
              <a:gd name="T119" fmla="*/ 38 h 145"/>
              <a:gd name="T120" fmla="*/ 46 w 131"/>
              <a:gd name="T121" fmla="*/ 38 h 145"/>
              <a:gd name="T122" fmla="*/ 85 w 131"/>
              <a:gd name="T123" fmla="*/ 38 h 145"/>
              <a:gd name="T124" fmla="*/ 46 w 131"/>
              <a:gd name="T125" fmla="*/ 3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 h="145">
                <a:moveTo>
                  <a:pt x="107" y="106"/>
                </a:moveTo>
                <a:cubicBezTo>
                  <a:pt x="107" y="116"/>
                  <a:pt x="107" y="116"/>
                  <a:pt x="107" y="116"/>
                </a:cubicBezTo>
                <a:cubicBezTo>
                  <a:pt x="107" y="120"/>
                  <a:pt x="103" y="124"/>
                  <a:pt x="98" y="124"/>
                </a:cubicBezTo>
                <a:cubicBezTo>
                  <a:pt x="94" y="124"/>
                  <a:pt x="94" y="124"/>
                  <a:pt x="94" y="124"/>
                </a:cubicBezTo>
                <a:cubicBezTo>
                  <a:pt x="90" y="124"/>
                  <a:pt x="86" y="120"/>
                  <a:pt x="86" y="116"/>
                </a:cubicBezTo>
                <a:cubicBezTo>
                  <a:pt x="86" y="114"/>
                  <a:pt x="86" y="114"/>
                  <a:pt x="86" y="114"/>
                </a:cubicBezTo>
                <a:cubicBezTo>
                  <a:pt x="72" y="117"/>
                  <a:pt x="58" y="116"/>
                  <a:pt x="45" y="113"/>
                </a:cubicBezTo>
                <a:cubicBezTo>
                  <a:pt x="45" y="116"/>
                  <a:pt x="45" y="116"/>
                  <a:pt x="45" y="116"/>
                </a:cubicBezTo>
                <a:cubicBezTo>
                  <a:pt x="45" y="120"/>
                  <a:pt x="41" y="124"/>
                  <a:pt x="37" y="124"/>
                </a:cubicBezTo>
                <a:cubicBezTo>
                  <a:pt x="33" y="124"/>
                  <a:pt x="33" y="124"/>
                  <a:pt x="33" y="124"/>
                </a:cubicBezTo>
                <a:cubicBezTo>
                  <a:pt x="28" y="124"/>
                  <a:pt x="24" y="120"/>
                  <a:pt x="24" y="116"/>
                </a:cubicBezTo>
                <a:cubicBezTo>
                  <a:pt x="24" y="106"/>
                  <a:pt x="24" y="106"/>
                  <a:pt x="24" y="106"/>
                </a:cubicBezTo>
                <a:cubicBezTo>
                  <a:pt x="20" y="104"/>
                  <a:pt x="15" y="101"/>
                  <a:pt x="10" y="98"/>
                </a:cubicBezTo>
                <a:cubicBezTo>
                  <a:pt x="8" y="96"/>
                  <a:pt x="6" y="93"/>
                  <a:pt x="4" y="90"/>
                </a:cubicBezTo>
                <a:cubicBezTo>
                  <a:pt x="4" y="132"/>
                  <a:pt x="4" y="132"/>
                  <a:pt x="4" y="132"/>
                </a:cubicBezTo>
                <a:cubicBezTo>
                  <a:pt x="4" y="139"/>
                  <a:pt x="9" y="145"/>
                  <a:pt x="16" y="145"/>
                </a:cubicBezTo>
                <a:cubicBezTo>
                  <a:pt x="115" y="145"/>
                  <a:pt x="115" y="145"/>
                  <a:pt x="115" y="145"/>
                </a:cubicBezTo>
                <a:cubicBezTo>
                  <a:pt x="122" y="145"/>
                  <a:pt x="127" y="139"/>
                  <a:pt x="127" y="132"/>
                </a:cubicBezTo>
                <a:cubicBezTo>
                  <a:pt x="127" y="90"/>
                  <a:pt x="127" y="90"/>
                  <a:pt x="127" y="90"/>
                </a:cubicBezTo>
                <a:cubicBezTo>
                  <a:pt x="125" y="93"/>
                  <a:pt x="123" y="96"/>
                  <a:pt x="120" y="98"/>
                </a:cubicBezTo>
                <a:cubicBezTo>
                  <a:pt x="116" y="101"/>
                  <a:pt x="111" y="104"/>
                  <a:pt x="107" y="106"/>
                </a:cubicBezTo>
                <a:close/>
                <a:moveTo>
                  <a:pt x="37" y="116"/>
                </a:moveTo>
                <a:cubicBezTo>
                  <a:pt x="39" y="116"/>
                  <a:pt x="41" y="114"/>
                  <a:pt x="41" y="112"/>
                </a:cubicBezTo>
                <a:cubicBezTo>
                  <a:pt x="41" y="104"/>
                  <a:pt x="41" y="104"/>
                  <a:pt x="41" y="104"/>
                </a:cubicBezTo>
                <a:cubicBezTo>
                  <a:pt x="41" y="101"/>
                  <a:pt x="39" y="99"/>
                  <a:pt x="37" y="99"/>
                </a:cubicBezTo>
                <a:cubicBezTo>
                  <a:pt x="33" y="99"/>
                  <a:pt x="33" y="99"/>
                  <a:pt x="33" y="99"/>
                </a:cubicBezTo>
                <a:cubicBezTo>
                  <a:pt x="30" y="99"/>
                  <a:pt x="28" y="101"/>
                  <a:pt x="28" y="104"/>
                </a:cubicBezTo>
                <a:cubicBezTo>
                  <a:pt x="28" y="112"/>
                  <a:pt x="28" y="112"/>
                  <a:pt x="28" y="112"/>
                </a:cubicBezTo>
                <a:cubicBezTo>
                  <a:pt x="28" y="114"/>
                  <a:pt x="30" y="116"/>
                  <a:pt x="33" y="116"/>
                </a:cubicBezTo>
                <a:lnTo>
                  <a:pt x="37" y="116"/>
                </a:lnTo>
                <a:close/>
                <a:moveTo>
                  <a:pt x="98" y="116"/>
                </a:moveTo>
                <a:cubicBezTo>
                  <a:pt x="101" y="116"/>
                  <a:pt x="102" y="114"/>
                  <a:pt x="102" y="112"/>
                </a:cubicBezTo>
                <a:cubicBezTo>
                  <a:pt x="102" y="104"/>
                  <a:pt x="102" y="104"/>
                  <a:pt x="102" y="104"/>
                </a:cubicBezTo>
                <a:cubicBezTo>
                  <a:pt x="102" y="101"/>
                  <a:pt x="101" y="99"/>
                  <a:pt x="98" y="99"/>
                </a:cubicBezTo>
                <a:cubicBezTo>
                  <a:pt x="94" y="99"/>
                  <a:pt x="94" y="99"/>
                  <a:pt x="94" y="99"/>
                </a:cubicBezTo>
                <a:cubicBezTo>
                  <a:pt x="92" y="99"/>
                  <a:pt x="90" y="101"/>
                  <a:pt x="90" y="104"/>
                </a:cubicBezTo>
                <a:cubicBezTo>
                  <a:pt x="90" y="112"/>
                  <a:pt x="90" y="112"/>
                  <a:pt x="90" y="112"/>
                </a:cubicBezTo>
                <a:cubicBezTo>
                  <a:pt x="90" y="114"/>
                  <a:pt x="92" y="116"/>
                  <a:pt x="94" y="116"/>
                </a:cubicBezTo>
                <a:lnTo>
                  <a:pt x="98" y="116"/>
                </a:lnTo>
                <a:close/>
                <a:moveTo>
                  <a:pt x="119" y="38"/>
                </a:moveTo>
                <a:cubicBezTo>
                  <a:pt x="98" y="38"/>
                  <a:pt x="98" y="38"/>
                  <a:pt x="98" y="38"/>
                </a:cubicBezTo>
                <a:cubicBezTo>
                  <a:pt x="94" y="0"/>
                  <a:pt x="37" y="0"/>
                  <a:pt x="33" y="38"/>
                </a:cubicBezTo>
                <a:cubicBezTo>
                  <a:pt x="12" y="38"/>
                  <a:pt x="12" y="38"/>
                  <a:pt x="12" y="38"/>
                </a:cubicBezTo>
                <a:cubicBezTo>
                  <a:pt x="5" y="38"/>
                  <a:pt x="0" y="43"/>
                  <a:pt x="0" y="50"/>
                </a:cubicBezTo>
                <a:cubicBezTo>
                  <a:pt x="0" y="62"/>
                  <a:pt x="0" y="56"/>
                  <a:pt x="0" y="69"/>
                </a:cubicBezTo>
                <a:cubicBezTo>
                  <a:pt x="0" y="75"/>
                  <a:pt x="4" y="85"/>
                  <a:pt x="10" y="90"/>
                </a:cubicBezTo>
                <a:cubicBezTo>
                  <a:pt x="15" y="94"/>
                  <a:pt x="20" y="97"/>
                  <a:pt x="26" y="99"/>
                </a:cubicBezTo>
                <a:cubicBezTo>
                  <a:pt x="27" y="97"/>
                  <a:pt x="30" y="95"/>
                  <a:pt x="33" y="95"/>
                </a:cubicBezTo>
                <a:cubicBezTo>
                  <a:pt x="37" y="95"/>
                  <a:pt x="37" y="95"/>
                  <a:pt x="37" y="95"/>
                </a:cubicBezTo>
                <a:cubicBezTo>
                  <a:pt x="41" y="95"/>
                  <a:pt x="45" y="99"/>
                  <a:pt x="45" y="104"/>
                </a:cubicBezTo>
                <a:cubicBezTo>
                  <a:pt x="45" y="106"/>
                  <a:pt x="45" y="106"/>
                  <a:pt x="45" y="106"/>
                </a:cubicBezTo>
                <a:cubicBezTo>
                  <a:pt x="58" y="109"/>
                  <a:pt x="72" y="109"/>
                  <a:pt x="86" y="106"/>
                </a:cubicBezTo>
                <a:cubicBezTo>
                  <a:pt x="86" y="104"/>
                  <a:pt x="86" y="104"/>
                  <a:pt x="86" y="104"/>
                </a:cubicBezTo>
                <a:cubicBezTo>
                  <a:pt x="86" y="99"/>
                  <a:pt x="90" y="95"/>
                  <a:pt x="94" y="95"/>
                </a:cubicBezTo>
                <a:cubicBezTo>
                  <a:pt x="98" y="95"/>
                  <a:pt x="98" y="95"/>
                  <a:pt x="98" y="95"/>
                </a:cubicBezTo>
                <a:cubicBezTo>
                  <a:pt x="101" y="95"/>
                  <a:pt x="104" y="97"/>
                  <a:pt x="105" y="99"/>
                </a:cubicBezTo>
                <a:cubicBezTo>
                  <a:pt x="110" y="97"/>
                  <a:pt x="116" y="94"/>
                  <a:pt x="120" y="90"/>
                </a:cubicBezTo>
                <a:cubicBezTo>
                  <a:pt x="127" y="85"/>
                  <a:pt x="131" y="75"/>
                  <a:pt x="131" y="69"/>
                </a:cubicBezTo>
                <a:cubicBezTo>
                  <a:pt x="131" y="56"/>
                  <a:pt x="131" y="62"/>
                  <a:pt x="131" y="50"/>
                </a:cubicBezTo>
                <a:cubicBezTo>
                  <a:pt x="131" y="43"/>
                  <a:pt x="126" y="38"/>
                  <a:pt x="119" y="38"/>
                </a:cubicBezTo>
                <a:close/>
                <a:moveTo>
                  <a:pt x="46" y="38"/>
                </a:moveTo>
                <a:cubicBezTo>
                  <a:pt x="50" y="16"/>
                  <a:pt x="81" y="16"/>
                  <a:pt x="85" y="38"/>
                </a:cubicBezTo>
                <a:lnTo>
                  <a:pt x="46" y="3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25" name="Freeform 12"/>
          <p:cNvSpPr/>
          <p:nvPr/>
        </p:nvSpPr>
        <p:spPr bwMode="auto">
          <a:xfrm>
            <a:off x="1494490" y="3393667"/>
            <a:ext cx="503520" cy="438965"/>
          </a:xfrm>
          <a:custGeom>
            <a:avLst/>
            <a:gdLst>
              <a:gd name="T0" fmla="*/ 64 w 148"/>
              <a:gd name="T1" fmla="*/ 121 h 128"/>
              <a:gd name="T2" fmla="*/ 64 w 148"/>
              <a:gd name="T3" fmla="*/ 123 h 128"/>
              <a:gd name="T4" fmla="*/ 74 w 148"/>
              <a:gd name="T5" fmla="*/ 128 h 128"/>
              <a:gd name="T6" fmla="*/ 83 w 148"/>
              <a:gd name="T7" fmla="*/ 123 h 128"/>
              <a:gd name="T8" fmla="*/ 83 w 148"/>
              <a:gd name="T9" fmla="*/ 121 h 128"/>
              <a:gd name="T10" fmla="*/ 93 w 148"/>
              <a:gd name="T11" fmla="*/ 118 h 128"/>
              <a:gd name="T12" fmla="*/ 148 w 148"/>
              <a:gd name="T13" fmla="*/ 123 h 128"/>
              <a:gd name="T14" fmla="*/ 148 w 148"/>
              <a:gd name="T15" fmla="*/ 24 h 128"/>
              <a:gd name="T16" fmla="*/ 139 w 148"/>
              <a:gd name="T17" fmla="*/ 23 h 128"/>
              <a:gd name="T18" fmla="*/ 139 w 148"/>
              <a:gd name="T19" fmla="*/ 109 h 128"/>
              <a:gd name="T20" fmla="*/ 94 w 148"/>
              <a:gd name="T21" fmla="*/ 104 h 128"/>
              <a:gd name="T22" fmla="*/ 77 w 148"/>
              <a:gd name="T23" fmla="*/ 119 h 128"/>
              <a:gd name="T24" fmla="*/ 75 w 148"/>
              <a:gd name="T25" fmla="*/ 118 h 128"/>
              <a:gd name="T26" fmla="*/ 89 w 148"/>
              <a:gd name="T27" fmla="*/ 99 h 128"/>
              <a:gd name="T28" fmla="*/ 131 w 148"/>
              <a:gd name="T29" fmla="*/ 96 h 128"/>
              <a:gd name="T30" fmla="*/ 131 w 148"/>
              <a:gd name="T31" fmla="*/ 0 h 128"/>
              <a:gd name="T32" fmla="*/ 111 w 148"/>
              <a:gd name="T33" fmla="*/ 5 h 128"/>
              <a:gd name="T34" fmla="*/ 111 w 148"/>
              <a:gd name="T35" fmla="*/ 76 h 128"/>
              <a:gd name="T36" fmla="*/ 100 w 148"/>
              <a:gd name="T37" fmla="*/ 70 h 128"/>
              <a:gd name="T38" fmla="*/ 90 w 148"/>
              <a:gd name="T39" fmla="*/ 83 h 128"/>
              <a:gd name="T40" fmla="*/ 90 w 148"/>
              <a:gd name="T41" fmla="*/ 11 h 128"/>
              <a:gd name="T42" fmla="*/ 90 w 148"/>
              <a:gd name="T43" fmla="*/ 12 h 128"/>
              <a:gd name="T44" fmla="*/ 74 w 148"/>
              <a:gd name="T45" fmla="*/ 26 h 128"/>
              <a:gd name="T46" fmla="*/ 57 w 148"/>
              <a:gd name="T47" fmla="*/ 12 h 128"/>
              <a:gd name="T48" fmla="*/ 16 w 148"/>
              <a:gd name="T49" fmla="*/ 0 h 128"/>
              <a:gd name="T50" fmla="*/ 16 w 148"/>
              <a:gd name="T51" fmla="*/ 96 h 128"/>
              <a:gd name="T52" fmla="*/ 57 w 148"/>
              <a:gd name="T53" fmla="*/ 99 h 128"/>
              <a:gd name="T54" fmla="*/ 72 w 148"/>
              <a:gd name="T55" fmla="*/ 118 h 128"/>
              <a:gd name="T56" fmla="*/ 70 w 148"/>
              <a:gd name="T57" fmla="*/ 119 h 128"/>
              <a:gd name="T58" fmla="*/ 53 w 148"/>
              <a:gd name="T59" fmla="*/ 104 h 128"/>
              <a:gd name="T60" fmla="*/ 8 w 148"/>
              <a:gd name="T61" fmla="*/ 109 h 128"/>
              <a:gd name="T62" fmla="*/ 8 w 148"/>
              <a:gd name="T63" fmla="*/ 23 h 128"/>
              <a:gd name="T64" fmla="*/ 0 w 148"/>
              <a:gd name="T65" fmla="*/ 24 h 128"/>
              <a:gd name="T66" fmla="*/ 0 w 148"/>
              <a:gd name="T67" fmla="*/ 123 h 128"/>
              <a:gd name="T68" fmla="*/ 54 w 148"/>
              <a:gd name="T69" fmla="*/ 118 h 128"/>
              <a:gd name="T70" fmla="*/ 64 w 148"/>
              <a:gd name="T71"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64" y="121"/>
                </a:moveTo>
                <a:cubicBezTo>
                  <a:pt x="64" y="122"/>
                  <a:pt x="64" y="122"/>
                  <a:pt x="64" y="123"/>
                </a:cubicBezTo>
                <a:cubicBezTo>
                  <a:pt x="64" y="126"/>
                  <a:pt x="68" y="128"/>
                  <a:pt x="74" y="128"/>
                </a:cubicBezTo>
                <a:cubicBezTo>
                  <a:pt x="79" y="128"/>
                  <a:pt x="83" y="126"/>
                  <a:pt x="83" y="123"/>
                </a:cubicBezTo>
                <a:cubicBezTo>
                  <a:pt x="83" y="122"/>
                  <a:pt x="83" y="122"/>
                  <a:pt x="83" y="121"/>
                </a:cubicBezTo>
                <a:cubicBezTo>
                  <a:pt x="86" y="120"/>
                  <a:pt x="89" y="118"/>
                  <a:pt x="93" y="118"/>
                </a:cubicBezTo>
                <a:cubicBezTo>
                  <a:pt x="115" y="118"/>
                  <a:pt x="148" y="123"/>
                  <a:pt x="148" y="123"/>
                </a:cubicBezTo>
                <a:cubicBezTo>
                  <a:pt x="148" y="24"/>
                  <a:pt x="148" y="24"/>
                  <a:pt x="148" y="24"/>
                </a:cubicBezTo>
                <a:cubicBezTo>
                  <a:pt x="148" y="24"/>
                  <a:pt x="144" y="23"/>
                  <a:pt x="139" y="23"/>
                </a:cubicBezTo>
                <a:cubicBezTo>
                  <a:pt x="139" y="109"/>
                  <a:pt x="139" y="109"/>
                  <a:pt x="139" y="109"/>
                </a:cubicBezTo>
                <a:cubicBezTo>
                  <a:pt x="139" y="109"/>
                  <a:pt x="113" y="98"/>
                  <a:pt x="94" y="104"/>
                </a:cubicBezTo>
                <a:cubicBezTo>
                  <a:pt x="87" y="106"/>
                  <a:pt x="81" y="114"/>
                  <a:pt x="77" y="119"/>
                </a:cubicBezTo>
                <a:cubicBezTo>
                  <a:pt x="76" y="118"/>
                  <a:pt x="76" y="118"/>
                  <a:pt x="75" y="118"/>
                </a:cubicBezTo>
                <a:cubicBezTo>
                  <a:pt x="78" y="113"/>
                  <a:pt x="83" y="103"/>
                  <a:pt x="89" y="99"/>
                </a:cubicBezTo>
                <a:cubicBezTo>
                  <a:pt x="107" y="91"/>
                  <a:pt x="131" y="96"/>
                  <a:pt x="131" y="96"/>
                </a:cubicBezTo>
                <a:cubicBezTo>
                  <a:pt x="131" y="0"/>
                  <a:pt x="131" y="0"/>
                  <a:pt x="131" y="0"/>
                </a:cubicBezTo>
                <a:cubicBezTo>
                  <a:pt x="131" y="0"/>
                  <a:pt x="122" y="2"/>
                  <a:pt x="111" y="5"/>
                </a:cubicBezTo>
                <a:cubicBezTo>
                  <a:pt x="111" y="76"/>
                  <a:pt x="111" y="76"/>
                  <a:pt x="111" y="76"/>
                </a:cubicBezTo>
                <a:cubicBezTo>
                  <a:pt x="100" y="70"/>
                  <a:pt x="100" y="70"/>
                  <a:pt x="100" y="70"/>
                </a:cubicBezTo>
                <a:cubicBezTo>
                  <a:pt x="90" y="83"/>
                  <a:pt x="90" y="83"/>
                  <a:pt x="90" y="83"/>
                </a:cubicBezTo>
                <a:cubicBezTo>
                  <a:pt x="90" y="11"/>
                  <a:pt x="90" y="11"/>
                  <a:pt x="90" y="11"/>
                </a:cubicBezTo>
                <a:cubicBezTo>
                  <a:pt x="90" y="11"/>
                  <a:pt x="90" y="11"/>
                  <a:pt x="90" y="12"/>
                </a:cubicBezTo>
                <a:cubicBezTo>
                  <a:pt x="81" y="15"/>
                  <a:pt x="74" y="26"/>
                  <a:pt x="74" y="26"/>
                </a:cubicBezTo>
                <a:cubicBezTo>
                  <a:pt x="74" y="26"/>
                  <a:pt x="66" y="15"/>
                  <a:pt x="57" y="12"/>
                </a:cubicBezTo>
                <a:cubicBezTo>
                  <a:pt x="40" y="5"/>
                  <a:pt x="16" y="0"/>
                  <a:pt x="16" y="0"/>
                </a:cubicBezTo>
                <a:cubicBezTo>
                  <a:pt x="16" y="96"/>
                  <a:pt x="16" y="96"/>
                  <a:pt x="16" y="96"/>
                </a:cubicBezTo>
                <a:cubicBezTo>
                  <a:pt x="16" y="96"/>
                  <a:pt x="40" y="91"/>
                  <a:pt x="57" y="99"/>
                </a:cubicBezTo>
                <a:cubicBezTo>
                  <a:pt x="64" y="103"/>
                  <a:pt x="69" y="113"/>
                  <a:pt x="72" y="118"/>
                </a:cubicBezTo>
                <a:cubicBezTo>
                  <a:pt x="71" y="118"/>
                  <a:pt x="71" y="118"/>
                  <a:pt x="70" y="119"/>
                </a:cubicBezTo>
                <a:cubicBezTo>
                  <a:pt x="67" y="114"/>
                  <a:pt x="60" y="106"/>
                  <a:pt x="53" y="104"/>
                </a:cubicBezTo>
                <a:cubicBezTo>
                  <a:pt x="34" y="98"/>
                  <a:pt x="8" y="109"/>
                  <a:pt x="8" y="109"/>
                </a:cubicBezTo>
                <a:cubicBezTo>
                  <a:pt x="8" y="23"/>
                  <a:pt x="8" y="23"/>
                  <a:pt x="8" y="23"/>
                </a:cubicBezTo>
                <a:cubicBezTo>
                  <a:pt x="3" y="23"/>
                  <a:pt x="0" y="24"/>
                  <a:pt x="0" y="24"/>
                </a:cubicBezTo>
                <a:cubicBezTo>
                  <a:pt x="0" y="123"/>
                  <a:pt x="0" y="123"/>
                  <a:pt x="0" y="123"/>
                </a:cubicBezTo>
                <a:cubicBezTo>
                  <a:pt x="0" y="123"/>
                  <a:pt x="32" y="118"/>
                  <a:pt x="54" y="118"/>
                </a:cubicBezTo>
                <a:cubicBezTo>
                  <a:pt x="58" y="118"/>
                  <a:pt x="61" y="120"/>
                  <a:pt x="64" y="121"/>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27" name="文本框 26"/>
          <p:cNvSpPr txBox="1"/>
          <p:nvPr/>
        </p:nvSpPr>
        <p:spPr>
          <a:xfrm>
            <a:off x="1494490" y="3784600"/>
            <a:ext cx="503520" cy="923330"/>
          </a:xfrm>
          <a:prstGeom prst="rect">
            <a:avLst/>
          </a:prstGeom>
          <a:noFill/>
        </p:spPr>
        <p:txBody>
          <a:bodyPr wrap="square" rtlCol="0">
            <a:spAutoFit/>
          </a:bodyPr>
          <a:lstStyle/>
          <a:p>
            <a:r>
              <a:rPr lang="en-US" altLang="zh-CN" sz="5400" dirty="0">
                <a:solidFill>
                  <a:schemeClr val="bg1"/>
                </a:solidFill>
                <a:cs typeface="+mn-ea"/>
                <a:sym typeface="+mn-lt"/>
              </a:rPr>
              <a:t>1</a:t>
            </a:r>
            <a:endParaRPr lang="zh-CN" altLang="en-US" sz="5400" dirty="0">
              <a:solidFill>
                <a:schemeClr val="bg1"/>
              </a:solidFill>
              <a:cs typeface="+mn-ea"/>
              <a:sym typeface="+mn-lt"/>
            </a:endParaRPr>
          </a:p>
        </p:txBody>
      </p:sp>
      <p:sp>
        <p:nvSpPr>
          <p:cNvPr id="33" name="文本框 32"/>
          <p:cNvSpPr txBox="1"/>
          <p:nvPr/>
        </p:nvSpPr>
        <p:spPr>
          <a:xfrm>
            <a:off x="4409140" y="3798302"/>
            <a:ext cx="503520" cy="923330"/>
          </a:xfrm>
          <a:prstGeom prst="rect">
            <a:avLst/>
          </a:prstGeom>
          <a:noFill/>
        </p:spPr>
        <p:txBody>
          <a:bodyPr wrap="square" rtlCol="0">
            <a:spAutoFit/>
          </a:bodyPr>
          <a:lstStyle/>
          <a:p>
            <a:r>
              <a:rPr lang="en-US" altLang="zh-CN" sz="5400" dirty="0">
                <a:solidFill>
                  <a:schemeClr val="bg1"/>
                </a:solidFill>
                <a:cs typeface="+mn-ea"/>
                <a:sym typeface="+mn-lt"/>
              </a:rPr>
              <a:t>2</a:t>
            </a:r>
            <a:endParaRPr lang="zh-CN" altLang="en-US" sz="5400" dirty="0">
              <a:solidFill>
                <a:schemeClr val="bg1"/>
              </a:solidFill>
              <a:cs typeface="+mn-ea"/>
              <a:sym typeface="+mn-lt"/>
            </a:endParaRPr>
          </a:p>
        </p:txBody>
      </p:sp>
      <p:sp>
        <p:nvSpPr>
          <p:cNvPr id="34" name="文本框 33"/>
          <p:cNvSpPr txBox="1"/>
          <p:nvPr/>
        </p:nvSpPr>
        <p:spPr>
          <a:xfrm>
            <a:off x="7310881" y="3797770"/>
            <a:ext cx="503520" cy="923330"/>
          </a:xfrm>
          <a:prstGeom prst="rect">
            <a:avLst/>
          </a:prstGeom>
          <a:noFill/>
        </p:spPr>
        <p:txBody>
          <a:bodyPr wrap="square" rtlCol="0">
            <a:spAutoFit/>
          </a:bodyPr>
          <a:lstStyle/>
          <a:p>
            <a:r>
              <a:rPr lang="en-US" altLang="zh-CN" sz="5400" dirty="0">
                <a:solidFill>
                  <a:schemeClr val="bg1"/>
                </a:solidFill>
                <a:cs typeface="+mn-ea"/>
                <a:sym typeface="+mn-lt"/>
              </a:rPr>
              <a:t>3</a:t>
            </a:r>
            <a:endParaRPr lang="zh-CN" altLang="en-US" sz="5400" dirty="0">
              <a:solidFill>
                <a:schemeClr val="bg1"/>
              </a:solidFill>
              <a:cs typeface="+mn-ea"/>
              <a:sym typeface="+mn-lt"/>
            </a:endParaRPr>
          </a:p>
        </p:txBody>
      </p:sp>
      <p:sp>
        <p:nvSpPr>
          <p:cNvPr id="45" name="文本框 44"/>
          <p:cNvSpPr txBox="1"/>
          <p:nvPr/>
        </p:nvSpPr>
        <p:spPr>
          <a:xfrm>
            <a:off x="10238443" y="3755612"/>
            <a:ext cx="503520" cy="923330"/>
          </a:xfrm>
          <a:prstGeom prst="rect">
            <a:avLst/>
          </a:prstGeom>
          <a:noFill/>
        </p:spPr>
        <p:txBody>
          <a:bodyPr wrap="square" rtlCol="0">
            <a:spAutoFit/>
          </a:bodyPr>
          <a:lstStyle/>
          <a:p>
            <a:r>
              <a:rPr lang="en-US" altLang="zh-CN" sz="5400" dirty="0">
                <a:solidFill>
                  <a:schemeClr val="bg1"/>
                </a:solidFill>
                <a:cs typeface="+mn-ea"/>
                <a:sym typeface="+mn-lt"/>
              </a:rPr>
              <a:t>4</a:t>
            </a:r>
            <a:endParaRPr lang="zh-CN" altLang="en-US" sz="5400" dirty="0">
              <a:solidFill>
                <a:schemeClr val="bg1"/>
              </a:solidFill>
              <a:cs typeface="+mn-ea"/>
              <a:sym typeface="+mn-lt"/>
            </a:endParaRPr>
          </a:p>
        </p:txBody>
      </p:sp>
      <p:sp>
        <p:nvSpPr>
          <p:cNvPr id="46" name="文本框 45"/>
          <p:cNvSpPr txBox="1"/>
          <p:nvPr/>
        </p:nvSpPr>
        <p:spPr>
          <a:xfrm>
            <a:off x="1114893" y="4910295"/>
            <a:ext cx="1458851" cy="369332"/>
          </a:xfrm>
          <a:prstGeom prst="rect">
            <a:avLst/>
          </a:prstGeom>
          <a:noFill/>
        </p:spPr>
        <p:txBody>
          <a:bodyPr wrap="square" rtlCol="0">
            <a:spAutoFit/>
          </a:bodyPr>
          <a:lstStyle/>
          <a:p>
            <a:r>
              <a:rPr lang="zh-CN" altLang="en-US" dirty="0">
                <a:solidFill>
                  <a:schemeClr val="tx1">
                    <a:lumMod val="85000"/>
                    <a:lumOff val="15000"/>
                  </a:schemeClr>
                </a:solidFill>
                <a:cs typeface="+mn-ea"/>
                <a:sym typeface="+mn-lt"/>
              </a:rPr>
              <a:t>请输入标题</a:t>
            </a:r>
          </a:p>
        </p:txBody>
      </p:sp>
      <p:sp>
        <p:nvSpPr>
          <p:cNvPr id="47" name="矩形 46"/>
          <p:cNvSpPr/>
          <p:nvPr/>
        </p:nvSpPr>
        <p:spPr>
          <a:xfrm>
            <a:off x="621398" y="5522893"/>
            <a:ext cx="2325356" cy="738664"/>
          </a:xfrm>
          <a:prstGeom prst="rect">
            <a:avLst/>
          </a:prstGeom>
        </p:spPr>
        <p:txBody>
          <a:bodyPr wrap="square">
            <a:spAutoFit/>
          </a:bodyPr>
          <a:lstStyle/>
          <a:p>
            <a:pPr algn="ctr"/>
            <a:r>
              <a:rPr lang="en-US" altLang="zh-CN" sz="1400" dirty="0" err="1">
                <a:solidFill>
                  <a:schemeClr val="tx1">
                    <a:lumMod val="85000"/>
                    <a:lumOff val="15000"/>
                  </a:schemeClr>
                </a:solidFill>
                <a:cs typeface="+mn-ea"/>
                <a:sym typeface="+mn-lt"/>
              </a:rPr>
              <a:t>Pellentesque</a:t>
            </a:r>
            <a:r>
              <a:rPr lang="en-US" altLang="zh-CN" sz="1400" dirty="0">
                <a:solidFill>
                  <a:schemeClr val="tx1">
                    <a:lumMod val="85000"/>
                    <a:lumOff val="15000"/>
                  </a:schemeClr>
                </a:solidFill>
                <a:cs typeface="+mn-ea"/>
                <a:sym typeface="+mn-lt"/>
              </a:rPr>
              <a:t> habitant </a:t>
            </a:r>
            <a:r>
              <a:rPr lang="en-US" altLang="zh-CN" sz="1400" dirty="0" err="1">
                <a:solidFill>
                  <a:schemeClr val="tx1">
                    <a:lumMod val="85000"/>
                    <a:lumOff val="15000"/>
                  </a:schemeClr>
                </a:solidFill>
                <a:cs typeface="+mn-ea"/>
                <a:sym typeface="+mn-lt"/>
              </a:rPr>
              <a:t>morbi</a:t>
            </a:r>
            <a:r>
              <a:rPr lang="en-US" altLang="zh-CN" sz="1400" dirty="0">
                <a:solidFill>
                  <a:schemeClr val="tx1">
                    <a:lumMod val="85000"/>
                    <a:lumOff val="15000"/>
                  </a:schemeClr>
                </a:solidFill>
                <a:cs typeface="+mn-ea"/>
                <a:sym typeface="+mn-lt"/>
              </a:rPr>
              <a:t> </a:t>
            </a:r>
            <a:r>
              <a:rPr lang="en-US" altLang="zh-CN" sz="1400" dirty="0" err="1">
                <a:solidFill>
                  <a:schemeClr val="tx1">
                    <a:lumMod val="85000"/>
                    <a:lumOff val="15000"/>
                  </a:schemeClr>
                </a:solidFill>
                <a:cs typeface="+mn-ea"/>
                <a:sym typeface="+mn-lt"/>
              </a:rPr>
              <a:t>tristique</a:t>
            </a:r>
            <a:r>
              <a:rPr lang="en-US" altLang="zh-CN" sz="1400" dirty="0">
                <a:solidFill>
                  <a:schemeClr val="tx1">
                    <a:lumMod val="85000"/>
                    <a:lumOff val="15000"/>
                  </a:schemeClr>
                </a:solidFill>
                <a:cs typeface="+mn-ea"/>
                <a:sym typeface="+mn-lt"/>
              </a:rPr>
              <a:t> </a:t>
            </a:r>
            <a:r>
              <a:rPr lang="en-US" altLang="zh-CN" sz="1400" dirty="0" err="1">
                <a:solidFill>
                  <a:schemeClr val="tx1">
                    <a:lumMod val="85000"/>
                    <a:lumOff val="15000"/>
                  </a:schemeClr>
                </a:solidFill>
                <a:cs typeface="+mn-ea"/>
                <a:sym typeface="+mn-lt"/>
              </a:rPr>
              <a:t>senectus</a:t>
            </a:r>
            <a:r>
              <a:rPr lang="en-US" altLang="zh-CN" sz="1400" dirty="0">
                <a:solidFill>
                  <a:schemeClr val="tx1">
                    <a:lumMod val="85000"/>
                    <a:lumOff val="15000"/>
                  </a:schemeClr>
                </a:solidFill>
                <a:cs typeface="+mn-ea"/>
                <a:sym typeface="+mn-lt"/>
              </a:rPr>
              <a:t> et </a:t>
            </a:r>
            <a:r>
              <a:rPr lang="en-US" altLang="zh-CN" sz="1400" dirty="0" err="1">
                <a:solidFill>
                  <a:schemeClr val="tx1">
                    <a:lumMod val="85000"/>
                    <a:lumOff val="15000"/>
                  </a:schemeClr>
                </a:solidFill>
                <a:cs typeface="+mn-ea"/>
                <a:sym typeface="+mn-lt"/>
              </a:rPr>
              <a:t>netus</a:t>
            </a:r>
            <a:r>
              <a:rPr lang="en-US" altLang="zh-CN" sz="1400" dirty="0">
                <a:solidFill>
                  <a:schemeClr val="tx1">
                    <a:lumMod val="85000"/>
                    <a:lumOff val="15000"/>
                  </a:schemeClr>
                </a:solidFill>
                <a:cs typeface="+mn-ea"/>
                <a:sym typeface="+mn-lt"/>
              </a:rPr>
              <a:t> et </a:t>
            </a:r>
            <a:r>
              <a:rPr lang="en-US" altLang="zh-CN" sz="1400" dirty="0" err="1">
                <a:solidFill>
                  <a:schemeClr val="tx1">
                    <a:lumMod val="85000"/>
                    <a:lumOff val="15000"/>
                  </a:schemeClr>
                </a:solidFill>
                <a:cs typeface="+mn-ea"/>
                <a:sym typeface="+mn-lt"/>
              </a:rPr>
              <a:t>malesuada</a:t>
            </a:r>
            <a:r>
              <a:rPr lang="en-US" altLang="zh-CN" sz="1400" dirty="0">
                <a:solidFill>
                  <a:schemeClr val="tx1">
                    <a:lumMod val="85000"/>
                    <a:lumOff val="15000"/>
                  </a:schemeClr>
                </a:solidFill>
                <a:cs typeface="+mn-ea"/>
                <a:sym typeface="+mn-lt"/>
              </a:rPr>
              <a:t> fames ac </a:t>
            </a:r>
            <a:r>
              <a:rPr lang="en-US" altLang="zh-CN" sz="1400" dirty="0" err="1">
                <a:solidFill>
                  <a:schemeClr val="tx1">
                    <a:lumMod val="85000"/>
                    <a:lumOff val="15000"/>
                  </a:schemeClr>
                </a:solidFill>
                <a:cs typeface="+mn-ea"/>
                <a:sym typeface="+mn-lt"/>
              </a:rPr>
              <a:t>turpis</a:t>
            </a:r>
            <a:r>
              <a:rPr lang="en-US" altLang="zh-CN" sz="1400" dirty="0">
                <a:solidFill>
                  <a:schemeClr val="tx1">
                    <a:lumMod val="85000"/>
                    <a:lumOff val="15000"/>
                  </a:schemeClr>
                </a:solidFill>
                <a:cs typeface="+mn-ea"/>
                <a:sym typeface="+mn-lt"/>
              </a:rPr>
              <a:t> </a:t>
            </a:r>
            <a:r>
              <a:rPr lang="en-US" altLang="zh-CN" sz="1400" dirty="0" err="1">
                <a:solidFill>
                  <a:schemeClr val="tx1">
                    <a:lumMod val="85000"/>
                    <a:lumOff val="15000"/>
                  </a:schemeClr>
                </a:solidFill>
                <a:cs typeface="+mn-ea"/>
                <a:sym typeface="+mn-lt"/>
              </a:rPr>
              <a:t>egestas</a:t>
            </a:r>
            <a:r>
              <a:rPr lang="en-US" altLang="zh-CN" sz="1400" dirty="0">
                <a:solidFill>
                  <a:schemeClr val="tx1">
                    <a:lumMod val="85000"/>
                    <a:lumOff val="15000"/>
                  </a:schemeClr>
                </a:solidFill>
                <a:cs typeface="+mn-ea"/>
                <a:sym typeface="+mn-lt"/>
              </a:rPr>
              <a:t>. </a:t>
            </a:r>
          </a:p>
        </p:txBody>
      </p:sp>
      <p:cxnSp>
        <p:nvCxnSpPr>
          <p:cNvPr id="48" name="直接连接符 47"/>
          <p:cNvCxnSpPr/>
          <p:nvPr/>
        </p:nvCxnSpPr>
        <p:spPr>
          <a:xfrm>
            <a:off x="1549014" y="5342671"/>
            <a:ext cx="360000"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4061293" y="4910295"/>
            <a:ext cx="1458851" cy="369332"/>
          </a:xfrm>
          <a:prstGeom prst="rect">
            <a:avLst/>
          </a:prstGeom>
          <a:noFill/>
        </p:spPr>
        <p:txBody>
          <a:bodyPr wrap="square" rtlCol="0">
            <a:spAutoFit/>
          </a:bodyPr>
          <a:lstStyle/>
          <a:p>
            <a:r>
              <a:rPr lang="zh-CN" altLang="en-US" dirty="0">
                <a:solidFill>
                  <a:schemeClr val="tx1">
                    <a:lumMod val="85000"/>
                    <a:lumOff val="15000"/>
                  </a:schemeClr>
                </a:solidFill>
                <a:cs typeface="+mn-ea"/>
                <a:sym typeface="+mn-lt"/>
              </a:rPr>
              <a:t>请输入标题</a:t>
            </a:r>
          </a:p>
        </p:txBody>
      </p:sp>
      <p:sp>
        <p:nvSpPr>
          <p:cNvPr id="50" name="矩形 49"/>
          <p:cNvSpPr/>
          <p:nvPr/>
        </p:nvSpPr>
        <p:spPr>
          <a:xfrm>
            <a:off x="3567798" y="5522893"/>
            <a:ext cx="2325356" cy="738664"/>
          </a:xfrm>
          <a:prstGeom prst="rect">
            <a:avLst/>
          </a:prstGeom>
        </p:spPr>
        <p:txBody>
          <a:bodyPr wrap="square">
            <a:spAutoFit/>
          </a:bodyPr>
          <a:lstStyle/>
          <a:p>
            <a:pPr algn="ctr"/>
            <a:r>
              <a:rPr lang="en-US" altLang="zh-CN" sz="1400" dirty="0" err="1">
                <a:solidFill>
                  <a:schemeClr val="tx1">
                    <a:lumMod val="85000"/>
                    <a:lumOff val="15000"/>
                  </a:schemeClr>
                </a:solidFill>
                <a:cs typeface="+mn-ea"/>
                <a:sym typeface="+mn-lt"/>
              </a:rPr>
              <a:t>Pellentesque</a:t>
            </a:r>
            <a:r>
              <a:rPr lang="en-US" altLang="zh-CN" sz="1400" dirty="0">
                <a:solidFill>
                  <a:schemeClr val="tx1">
                    <a:lumMod val="85000"/>
                    <a:lumOff val="15000"/>
                  </a:schemeClr>
                </a:solidFill>
                <a:cs typeface="+mn-ea"/>
                <a:sym typeface="+mn-lt"/>
              </a:rPr>
              <a:t> habitant </a:t>
            </a:r>
            <a:r>
              <a:rPr lang="en-US" altLang="zh-CN" sz="1400" dirty="0" err="1">
                <a:solidFill>
                  <a:schemeClr val="tx1">
                    <a:lumMod val="85000"/>
                    <a:lumOff val="15000"/>
                  </a:schemeClr>
                </a:solidFill>
                <a:cs typeface="+mn-ea"/>
                <a:sym typeface="+mn-lt"/>
              </a:rPr>
              <a:t>morbi</a:t>
            </a:r>
            <a:r>
              <a:rPr lang="en-US" altLang="zh-CN" sz="1400" dirty="0">
                <a:solidFill>
                  <a:schemeClr val="tx1">
                    <a:lumMod val="85000"/>
                    <a:lumOff val="15000"/>
                  </a:schemeClr>
                </a:solidFill>
                <a:cs typeface="+mn-ea"/>
                <a:sym typeface="+mn-lt"/>
              </a:rPr>
              <a:t> </a:t>
            </a:r>
            <a:r>
              <a:rPr lang="en-US" altLang="zh-CN" sz="1400" dirty="0" err="1">
                <a:solidFill>
                  <a:schemeClr val="tx1">
                    <a:lumMod val="85000"/>
                    <a:lumOff val="15000"/>
                  </a:schemeClr>
                </a:solidFill>
                <a:cs typeface="+mn-ea"/>
                <a:sym typeface="+mn-lt"/>
              </a:rPr>
              <a:t>tristique</a:t>
            </a:r>
            <a:r>
              <a:rPr lang="en-US" altLang="zh-CN" sz="1400" dirty="0">
                <a:solidFill>
                  <a:schemeClr val="tx1">
                    <a:lumMod val="85000"/>
                    <a:lumOff val="15000"/>
                  </a:schemeClr>
                </a:solidFill>
                <a:cs typeface="+mn-ea"/>
                <a:sym typeface="+mn-lt"/>
              </a:rPr>
              <a:t> </a:t>
            </a:r>
            <a:r>
              <a:rPr lang="en-US" altLang="zh-CN" sz="1400" dirty="0" err="1">
                <a:solidFill>
                  <a:schemeClr val="tx1">
                    <a:lumMod val="85000"/>
                    <a:lumOff val="15000"/>
                  </a:schemeClr>
                </a:solidFill>
                <a:cs typeface="+mn-ea"/>
                <a:sym typeface="+mn-lt"/>
              </a:rPr>
              <a:t>senectus</a:t>
            </a:r>
            <a:r>
              <a:rPr lang="en-US" altLang="zh-CN" sz="1400" dirty="0">
                <a:solidFill>
                  <a:schemeClr val="tx1">
                    <a:lumMod val="85000"/>
                    <a:lumOff val="15000"/>
                  </a:schemeClr>
                </a:solidFill>
                <a:cs typeface="+mn-ea"/>
                <a:sym typeface="+mn-lt"/>
              </a:rPr>
              <a:t> et </a:t>
            </a:r>
            <a:r>
              <a:rPr lang="en-US" altLang="zh-CN" sz="1400" dirty="0" err="1">
                <a:solidFill>
                  <a:schemeClr val="tx1">
                    <a:lumMod val="85000"/>
                    <a:lumOff val="15000"/>
                  </a:schemeClr>
                </a:solidFill>
                <a:cs typeface="+mn-ea"/>
                <a:sym typeface="+mn-lt"/>
              </a:rPr>
              <a:t>netus</a:t>
            </a:r>
            <a:r>
              <a:rPr lang="en-US" altLang="zh-CN" sz="1400" dirty="0">
                <a:solidFill>
                  <a:schemeClr val="tx1">
                    <a:lumMod val="85000"/>
                    <a:lumOff val="15000"/>
                  </a:schemeClr>
                </a:solidFill>
                <a:cs typeface="+mn-ea"/>
                <a:sym typeface="+mn-lt"/>
              </a:rPr>
              <a:t> et </a:t>
            </a:r>
            <a:r>
              <a:rPr lang="en-US" altLang="zh-CN" sz="1400" dirty="0" err="1">
                <a:solidFill>
                  <a:schemeClr val="tx1">
                    <a:lumMod val="85000"/>
                    <a:lumOff val="15000"/>
                  </a:schemeClr>
                </a:solidFill>
                <a:cs typeface="+mn-ea"/>
                <a:sym typeface="+mn-lt"/>
              </a:rPr>
              <a:t>malesuada</a:t>
            </a:r>
            <a:r>
              <a:rPr lang="en-US" altLang="zh-CN" sz="1400" dirty="0">
                <a:solidFill>
                  <a:schemeClr val="tx1">
                    <a:lumMod val="85000"/>
                    <a:lumOff val="15000"/>
                  </a:schemeClr>
                </a:solidFill>
                <a:cs typeface="+mn-ea"/>
                <a:sym typeface="+mn-lt"/>
              </a:rPr>
              <a:t> fames ac </a:t>
            </a:r>
            <a:r>
              <a:rPr lang="en-US" altLang="zh-CN" sz="1400" dirty="0" err="1">
                <a:solidFill>
                  <a:schemeClr val="tx1">
                    <a:lumMod val="85000"/>
                    <a:lumOff val="15000"/>
                  </a:schemeClr>
                </a:solidFill>
                <a:cs typeface="+mn-ea"/>
                <a:sym typeface="+mn-lt"/>
              </a:rPr>
              <a:t>turpis</a:t>
            </a:r>
            <a:r>
              <a:rPr lang="en-US" altLang="zh-CN" sz="1400" dirty="0">
                <a:solidFill>
                  <a:schemeClr val="tx1">
                    <a:lumMod val="85000"/>
                    <a:lumOff val="15000"/>
                  </a:schemeClr>
                </a:solidFill>
                <a:cs typeface="+mn-ea"/>
                <a:sym typeface="+mn-lt"/>
              </a:rPr>
              <a:t> </a:t>
            </a:r>
            <a:r>
              <a:rPr lang="en-US" altLang="zh-CN" sz="1400" dirty="0" err="1">
                <a:solidFill>
                  <a:schemeClr val="tx1">
                    <a:lumMod val="85000"/>
                    <a:lumOff val="15000"/>
                  </a:schemeClr>
                </a:solidFill>
                <a:cs typeface="+mn-ea"/>
                <a:sym typeface="+mn-lt"/>
              </a:rPr>
              <a:t>egestas</a:t>
            </a:r>
            <a:r>
              <a:rPr lang="en-US" altLang="zh-CN" sz="1400" dirty="0">
                <a:solidFill>
                  <a:schemeClr val="tx1">
                    <a:lumMod val="85000"/>
                    <a:lumOff val="15000"/>
                  </a:schemeClr>
                </a:solidFill>
                <a:cs typeface="+mn-ea"/>
                <a:sym typeface="+mn-lt"/>
              </a:rPr>
              <a:t>. </a:t>
            </a:r>
          </a:p>
        </p:txBody>
      </p:sp>
      <p:cxnSp>
        <p:nvCxnSpPr>
          <p:cNvPr id="51" name="直接连接符 50"/>
          <p:cNvCxnSpPr/>
          <p:nvPr/>
        </p:nvCxnSpPr>
        <p:spPr>
          <a:xfrm>
            <a:off x="4495414" y="5342671"/>
            <a:ext cx="360000"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7007693" y="4910295"/>
            <a:ext cx="1458851" cy="369332"/>
          </a:xfrm>
          <a:prstGeom prst="rect">
            <a:avLst/>
          </a:prstGeom>
          <a:noFill/>
        </p:spPr>
        <p:txBody>
          <a:bodyPr wrap="square" rtlCol="0">
            <a:spAutoFit/>
          </a:bodyPr>
          <a:lstStyle/>
          <a:p>
            <a:r>
              <a:rPr lang="zh-CN" altLang="en-US" dirty="0">
                <a:solidFill>
                  <a:schemeClr val="tx1">
                    <a:lumMod val="85000"/>
                    <a:lumOff val="15000"/>
                  </a:schemeClr>
                </a:solidFill>
                <a:cs typeface="+mn-ea"/>
                <a:sym typeface="+mn-lt"/>
              </a:rPr>
              <a:t>请输入标题</a:t>
            </a:r>
          </a:p>
        </p:txBody>
      </p:sp>
      <p:sp>
        <p:nvSpPr>
          <p:cNvPr id="53" name="矩形 52"/>
          <p:cNvSpPr/>
          <p:nvPr/>
        </p:nvSpPr>
        <p:spPr>
          <a:xfrm>
            <a:off x="6514198" y="5522893"/>
            <a:ext cx="2325356" cy="738664"/>
          </a:xfrm>
          <a:prstGeom prst="rect">
            <a:avLst/>
          </a:prstGeom>
        </p:spPr>
        <p:txBody>
          <a:bodyPr wrap="square">
            <a:spAutoFit/>
          </a:bodyPr>
          <a:lstStyle/>
          <a:p>
            <a:pPr algn="ctr"/>
            <a:r>
              <a:rPr lang="en-US" altLang="zh-CN" sz="1400" dirty="0" err="1">
                <a:solidFill>
                  <a:schemeClr val="tx1">
                    <a:lumMod val="85000"/>
                    <a:lumOff val="15000"/>
                  </a:schemeClr>
                </a:solidFill>
                <a:cs typeface="+mn-ea"/>
                <a:sym typeface="+mn-lt"/>
              </a:rPr>
              <a:t>Pellentesque</a:t>
            </a:r>
            <a:r>
              <a:rPr lang="en-US" altLang="zh-CN" sz="1400" dirty="0">
                <a:solidFill>
                  <a:schemeClr val="tx1">
                    <a:lumMod val="85000"/>
                    <a:lumOff val="15000"/>
                  </a:schemeClr>
                </a:solidFill>
                <a:cs typeface="+mn-ea"/>
                <a:sym typeface="+mn-lt"/>
              </a:rPr>
              <a:t> habitant </a:t>
            </a:r>
            <a:r>
              <a:rPr lang="en-US" altLang="zh-CN" sz="1400" dirty="0" err="1">
                <a:solidFill>
                  <a:schemeClr val="tx1">
                    <a:lumMod val="85000"/>
                    <a:lumOff val="15000"/>
                  </a:schemeClr>
                </a:solidFill>
                <a:cs typeface="+mn-ea"/>
                <a:sym typeface="+mn-lt"/>
              </a:rPr>
              <a:t>morbi</a:t>
            </a:r>
            <a:r>
              <a:rPr lang="en-US" altLang="zh-CN" sz="1400" dirty="0">
                <a:solidFill>
                  <a:schemeClr val="tx1">
                    <a:lumMod val="85000"/>
                    <a:lumOff val="15000"/>
                  </a:schemeClr>
                </a:solidFill>
                <a:cs typeface="+mn-ea"/>
                <a:sym typeface="+mn-lt"/>
              </a:rPr>
              <a:t> </a:t>
            </a:r>
            <a:r>
              <a:rPr lang="en-US" altLang="zh-CN" sz="1400" dirty="0" err="1">
                <a:solidFill>
                  <a:schemeClr val="tx1">
                    <a:lumMod val="85000"/>
                    <a:lumOff val="15000"/>
                  </a:schemeClr>
                </a:solidFill>
                <a:cs typeface="+mn-ea"/>
                <a:sym typeface="+mn-lt"/>
              </a:rPr>
              <a:t>tristique</a:t>
            </a:r>
            <a:r>
              <a:rPr lang="en-US" altLang="zh-CN" sz="1400" dirty="0">
                <a:solidFill>
                  <a:schemeClr val="tx1">
                    <a:lumMod val="85000"/>
                    <a:lumOff val="15000"/>
                  </a:schemeClr>
                </a:solidFill>
                <a:cs typeface="+mn-ea"/>
                <a:sym typeface="+mn-lt"/>
              </a:rPr>
              <a:t> </a:t>
            </a:r>
            <a:r>
              <a:rPr lang="en-US" altLang="zh-CN" sz="1400" dirty="0" err="1">
                <a:solidFill>
                  <a:schemeClr val="tx1">
                    <a:lumMod val="85000"/>
                    <a:lumOff val="15000"/>
                  </a:schemeClr>
                </a:solidFill>
                <a:cs typeface="+mn-ea"/>
                <a:sym typeface="+mn-lt"/>
              </a:rPr>
              <a:t>senectus</a:t>
            </a:r>
            <a:r>
              <a:rPr lang="en-US" altLang="zh-CN" sz="1400" dirty="0">
                <a:solidFill>
                  <a:schemeClr val="tx1">
                    <a:lumMod val="85000"/>
                    <a:lumOff val="15000"/>
                  </a:schemeClr>
                </a:solidFill>
                <a:cs typeface="+mn-ea"/>
                <a:sym typeface="+mn-lt"/>
              </a:rPr>
              <a:t> et </a:t>
            </a:r>
            <a:r>
              <a:rPr lang="en-US" altLang="zh-CN" sz="1400" dirty="0" err="1">
                <a:solidFill>
                  <a:schemeClr val="tx1">
                    <a:lumMod val="85000"/>
                    <a:lumOff val="15000"/>
                  </a:schemeClr>
                </a:solidFill>
                <a:cs typeface="+mn-ea"/>
                <a:sym typeface="+mn-lt"/>
              </a:rPr>
              <a:t>netus</a:t>
            </a:r>
            <a:r>
              <a:rPr lang="en-US" altLang="zh-CN" sz="1400" dirty="0">
                <a:solidFill>
                  <a:schemeClr val="tx1">
                    <a:lumMod val="85000"/>
                    <a:lumOff val="15000"/>
                  </a:schemeClr>
                </a:solidFill>
                <a:cs typeface="+mn-ea"/>
                <a:sym typeface="+mn-lt"/>
              </a:rPr>
              <a:t> et </a:t>
            </a:r>
            <a:r>
              <a:rPr lang="en-US" altLang="zh-CN" sz="1400" dirty="0" err="1">
                <a:solidFill>
                  <a:schemeClr val="tx1">
                    <a:lumMod val="85000"/>
                    <a:lumOff val="15000"/>
                  </a:schemeClr>
                </a:solidFill>
                <a:cs typeface="+mn-ea"/>
                <a:sym typeface="+mn-lt"/>
              </a:rPr>
              <a:t>malesuada</a:t>
            </a:r>
            <a:r>
              <a:rPr lang="en-US" altLang="zh-CN" sz="1400" dirty="0">
                <a:solidFill>
                  <a:schemeClr val="tx1">
                    <a:lumMod val="85000"/>
                    <a:lumOff val="15000"/>
                  </a:schemeClr>
                </a:solidFill>
                <a:cs typeface="+mn-ea"/>
                <a:sym typeface="+mn-lt"/>
              </a:rPr>
              <a:t> fames ac </a:t>
            </a:r>
            <a:r>
              <a:rPr lang="en-US" altLang="zh-CN" sz="1400" dirty="0" err="1">
                <a:solidFill>
                  <a:schemeClr val="tx1">
                    <a:lumMod val="85000"/>
                    <a:lumOff val="15000"/>
                  </a:schemeClr>
                </a:solidFill>
                <a:cs typeface="+mn-ea"/>
                <a:sym typeface="+mn-lt"/>
              </a:rPr>
              <a:t>turpis</a:t>
            </a:r>
            <a:r>
              <a:rPr lang="en-US" altLang="zh-CN" sz="1400" dirty="0">
                <a:solidFill>
                  <a:schemeClr val="tx1">
                    <a:lumMod val="85000"/>
                    <a:lumOff val="15000"/>
                  </a:schemeClr>
                </a:solidFill>
                <a:cs typeface="+mn-ea"/>
                <a:sym typeface="+mn-lt"/>
              </a:rPr>
              <a:t> </a:t>
            </a:r>
            <a:r>
              <a:rPr lang="en-US" altLang="zh-CN" sz="1400" dirty="0" err="1">
                <a:solidFill>
                  <a:schemeClr val="tx1">
                    <a:lumMod val="85000"/>
                    <a:lumOff val="15000"/>
                  </a:schemeClr>
                </a:solidFill>
                <a:cs typeface="+mn-ea"/>
                <a:sym typeface="+mn-lt"/>
              </a:rPr>
              <a:t>egestas</a:t>
            </a:r>
            <a:r>
              <a:rPr lang="en-US" altLang="zh-CN" sz="1400" dirty="0">
                <a:solidFill>
                  <a:schemeClr val="tx1">
                    <a:lumMod val="85000"/>
                    <a:lumOff val="15000"/>
                  </a:schemeClr>
                </a:solidFill>
                <a:cs typeface="+mn-ea"/>
                <a:sym typeface="+mn-lt"/>
              </a:rPr>
              <a:t>. </a:t>
            </a:r>
          </a:p>
        </p:txBody>
      </p:sp>
      <p:cxnSp>
        <p:nvCxnSpPr>
          <p:cNvPr id="54" name="直接连接符 53"/>
          <p:cNvCxnSpPr/>
          <p:nvPr/>
        </p:nvCxnSpPr>
        <p:spPr>
          <a:xfrm>
            <a:off x="7441814" y="5342671"/>
            <a:ext cx="360000"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9954093" y="4897595"/>
            <a:ext cx="1458851" cy="369332"/>
          </a:xfrm>
          <a:prstGeom prst="rect">
            <a:avLst/>
          </a:prstGeom>
          <a:noFill/>
        </p:spPr>
        <p:txBody>
          <a:bodyPr wrap="square" rtlCol="0">
            <a:spAutoFit/>
          </a:bodyPr>
          <a:lstStyle/>
          <a:p>
            <a:r>
              <a:rPr lang="zh-CN" altLang="en-US" dirty="0">
                <a:solidFill>
                  <a:schemeClr val="tx1">
                    <a:lumMod val="85000"/>
                    <a:lumOff val="15000"/>
                  </a:schemeClr>
                </a:solidFill>
                <a:cs typeface="+mn-ea"/>
                <a:sym typeface="+mn-lt"/>
              </a:rPr>
              <a:t>请输入标题</a:t>
            </a:r>
          </a:p>
        </p:txBody>
      </p:sp>
      <p:sp>
        <p:nvSpPr>
          <p:cNvPr id="56" name="矩形 55"/>
          <p:cNvSpPr/>
          <p:nvPr/>
        </p:nvSpPr>
        <p:spPr>
          <a:xfrm>
            <a:off x="9460598" y="5510193"/>
            <a:ext cx="2325356" cy="738664"/>
          </a:xfrm>
          <a:prstGeom prst="rect">
            <a:avLst/>
          </a:prstGeom>
        </p:spPr>
        <p:txBody>
          <a:bodyPr wrap="square">
            <a:spAutoFit/>
          </a:bodyPr>
          <a:lstStyle/>
          <a:p>
            <a:pPr algn="ctr"/>
            <a:r>
              <a:rPr lang="en-US" altLang="zh-CN" sz="1400" dirty="0" err="1">
                <a:solidFill>
                  <a:schemeClr val="tx1">
                    <a:lumMod val="85000"/>
                    <a:lumOff val="15000"/>
                  </a:schemeClr>
                </a:solidFill>
                <a:cs typeface="+mn-ea"/>
                <a:sym typeface="+mn-lt"/>
              </a:rPr>
              <a:t>Pellentesque</a:t>
            </a:r>
            <a:r>
              <a:rPr lang="en-US" altLang="zh-CN" sz="1400" dirty="0">
                <a:solidFill>
                  <a:schemeClr val="tx1">
                    <a:lumMod val="85000"/>
                    <a:lumOff val="15000"/>
                  </a:schemeClr>
                </a:solidFill>
                <a:cs typeface="+mn-ea"/>
                <a:sym typeface="+mn-lt"/>
              </a:rPr>
              <a:t> habitant </a:t>
            </a:r>
            <a:r>
              <a:rPr lang="en-US" altLang="zh-CN" sz="1400" dirty="0" err="1">
                <a:solidFill>
                  <a:schemeClr val="tx1">
                    <a:lumMod val="85000"/>
                    <a:lumOff val="15000"/>
                  </a:schemeClr>
                </a:solidFill>
                <a:cs typeface="+mn-ea"/>
                <a:sym typeface="+mn-lt"/>
              </a:rPr>
              <a:t>morbi</a:t>
            </a:r>
            <a:r>
              <a:rPr lang="en-US" altLang="zh-CN" sz="1400" dirty="0">
                <a:solidFill>
                  <a:schemeClr val="tx1">
                    <a:lumMod val="85000"/>
                    <a:lumOff val="15000"/>
                  </a:schemeClr>
                </a:solidFill>
                <a:cs typeface="+mn-ea"/>
                <a:sym typeface="+mn-lt"/>
              </a:rPr>
              <a:t> </a:t>
            </a:r>
            <a:r>
              <a:rPr lang="en-US" altLang="zh-CN" sz="1400" dirty="0" err="1">
                <a:solidFill>
                  <a:schemeClr val="tx1">
                    <a:lumMod val="85000"/>
                    <a:lumOff val="15000"/>
                  </a:schemeClr>
                </a:solidFill>
                <a:cs typeface="+mn-ea"/>
                <a:sym typeface="+mn-lt"/>
              </a:rPr>
              <a:t>tristique</a:t>
            </a:r>
            <a:r>
              <a:rPr lang="en-US" altLang="zh-CN" sz="1400" dirty="0">
                <a:solidFill>
                  <a:schemeClr val="tx1">
                    <a:lumMod val="85000"/>
                    <a:lumOff val="15000"/>
                  </a:schemeClr>
                </a:solidFill>
                <a:cs typeface="+mn-ea"/>
                <a:sym typeface="+mn-lt"/>
              </a:rPr>
              <a:t> </a:t>
            </a:r>
            <a:r>
              <a:rPr lang="en-US" altLang="zh-CN" sz="1400" dirty="0" err="1">
                <a:solidFill>
                  <a:schemeClr val="tx1">
                    <a:lumMod val="85000"/>
                    <a:lumOff val="15000"/>
                  </a:schemeClr>
                </a:solidFill>
                <a:cs typeface="+mn-ea"/>
                <a:sym typeface="+mn-lt"/>
              </a:rPr>
              <a:t>senectus</a:t>
            </a:r>
            <a:r>
              <a:rPr lang="en-US" altLang="zh-CN" sz="1400" dirty="0">
                <a:solidFill>
                  <a:schemeClr val="tx1">
                    <a:lumMod val="85000"/>
                    <a:lumOff val="15000"/>
                  </a:schemeClr>
                </a:solidFill>
                <a:cs typeface="+mn-ea"/>
                <a:sym typeface="+mn-lt"/>
              </a:rPr>
              <a:t> et </a:t>
            </a:r>
            <a:r>
              <a:rPr lang="en-US" altLang="zh-CN" sz="1400" dirty="0" err="1">
                <a:solidFill>
                  <a:schemeClr val="tx1">
                    <a:lumMod val="85000"/>
                    <a:lumOff val="15000"/>
                  </a:schemeClr>
                </a:solidFill>
                <a:cs typeface="+mn-ea"/>
                <a:sym typeface="+mn-lt"/>
              </a:rPr>
              <a:t>netus</a:t>
            </a:r>
            <a:r>
              <a:rPr lang="en-US" altLang="zh-CN" sz="1400" dirty="0">
                <a:solidFill>
                  <a:schemeClr val="tx1">
                    <a:lumMod val="85000"/>
                    <a:lumOff val="15000"/>
                  </a:schemeClr>
                </a:solidFill>
                <a:cs typeface="+mn-ea"/>
                <a:sym typeface="+mn-lt"/>
              </a:rPr>
              <a:t> et </a:t>
            </a:r>
            <a:r>
              <a:rPr lang="en-US" altLang="zh-CN" sz="1400" dirty="0" err="1">
                <a:solidFill>
                  <a:schemeClr val="tx1">
                    <a:lumMod val="85000"/>
                    <a:lumOff val="15000"/>
                  </a:schemeClr>
                </a:solidFill>
                <a:cs typeface="+mn-ea"/>
                <a:sym typeface="+mn-lt"/>
              </a:rPr>
              <a:t>malesuada</a:t>
            </a:r>
            <a:r>
              <a:rPr lang="en-US" altLang="zh-CN" sz="1400" dirty="0">
                <a:solidFill>
                  <a:schemeClr val="tx1">
                    <a:lumMod val="85000"/>
                    <a:lumOff val="15000"/>
                  </a:schemeClr>
                </a:solidFill>
                <a:cs typeface="+mn-ea"/>
                <a:sym typeface="+mn-lt"/>
              </a:rPr>
              <a:t> fames ac </a:t>
            </a:r>
            <a:r>
              <a:rPr lang="en-US" altLang="zh-CN" sz="1400" dirty="0" err="1">
                <a:solidFill>
                  <a:schemeClr val="tx1">
                    <a:lumMod val="85000"/>
                    <a:lumOff val="15000"/>
                  </a:schemeClr>
                </a:solidFill>
                <a:cs typeface="+mn-ea"/>
                <a:sym typeface="+mn-lt"/>
              </a:rPr>
              <a:t>turpis</a:t>
            </a:r>
            <a:r>
              <a:rPr lang="en-US" altLang="zh-CN" sz="1400" dirty="0">
                <a:solidFill>
                  <a:schemeClr val="tx1">
                    <a:lumMod val="85000"/>
                    <a:lumOff val="15000"/>
                  </a:schemeClr>
                </a:solidFill>
                <a:cs typeface="+mn-ea"/>
                <a:sym typeface="+mn-lt"/>
              </a:rPr>
              <a:t> </a:t>
            </a:r>
            <a:r>
              <a:rPr lang="en-US" altLang="zh-CN" sz="1400" dirty="0" err="1">
                <a:solidFill>
                  <a:schemeClr val="tx1">
                    <a:lumMod val="85000"/>
                    <a:lumOff val="15000"/>
                  </a:schemeClr>
                </a:solidFill>
                <a:cs typeface="+mn-ea"/>
                <a:sym typeface="+mn-lt"/>
              </a:rPr>
              <a:t>egestas</a:t>
            </a:r>
            <a:r>
              <a:rPr lang="en-US" altLang="zh-CN" sz="1400" dirty="0">
                <a:solidFill>
                  <a:schemeClr val="tx1">
                    <a:lumMod val="85000"/>
                    <a:lumOff val="15000"/>
                  </a:schemeClr>
                </a:solidFill>
                <a:cs typeface="+mn-ea"/>
                <a:sym typeface="+mn-lt"/>
              </a:rPr>
              <a:t>. </a:t>
            </a:r>
          </a:p>
        </p:txBody>
      </p:sp>
      <p:cxnSp>
        <p:nvCxnSpPr>
          <p:cNvPr id="57" name="直接连接符 56"/>
          <p:cNvCxnSpPr/>
          <p:nvPr/>
        </p:nvCxnSpPr>
        <p:spPr>
          <a:xfrm>
            <a:off x="10388214" y="5329971"/>
            <a:ext cx="360000"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285115" y="28575"/>
            <a:ext cx="3032760" cy="858520"/>
            <a:chOff x="449" y="45"/>
            <a:chExt cx="4776" cy="1352"/>
          </a:xfrm>
        </p:grpSpPr>
        <p:grpSp>
          <p:nvGrpSpPr>
            <p:cNvPr id="63" name="组合 62"/>
            <p:cNvGrpSpPr/>
            <p:nvPr/>
          </p:nvGrpSpPr>
          <p:grpSpPr>
            <a:xfrm>
              <a:off x="449" y="207"/>
              <a:ext cx="1133" cy="1190"/>
              <a:chOff x="3926209" y="1310399"/>
              <a:chExt cx="3545316" cy="3720008"/>
            </a:xfrm>
          </p:grpSpPr>
          <p:cxnSp>
            <p:nvCxnSpPr>
              <p:cNvPr id="59" name="直接连接符 58"/>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3926209" y="4655280"/>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0" name="椭圆 59"/>
              <p:cNvSpPr/>
              <p:nvPr/>
            </p:nvSpPr>
            <p:spPr>
              <a:xfrm flipH="1">
                <a:off x="7096028" y="1310399"/>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1" name="文本框 60"/>
            <p:cNvSpPr txBox="1"/>
            <p:nvPr/>
          </p:nvSpPr>
          <p:spPr>
            <a:xfrm>
              <a:off x="1085" y="697"/>
              <a:ext cx="4140" cy="580"/>
            </a:xfrm>
            <a:prstGeom prst="rect">
              <a:avLst/>
            </a:prstGeom>
            <a:noFill/>
          </p:spPr>
          <p:txBody>
            <a:bodyPr wrap="square" rtlCol="0">
              <a:spAutoFit/>
            </a:bodyPr>
            <a:lstStyle/>
            <a:p>
              <a:pPr algn="dist"/>
              <a:r>
                <a:rPr lang="zh-CN" altLang="en-US">
                  <a:cs typeface="+mn-ea"/>
                  <a:sym typeface="+mn-lt"/>
                </a:rPr>
                <a:t>章节标题</a:t>
              </a:r>
            </a:p>
          </p:txBody>
        </p:sp>
        <p:sp>
          <p:nvSpPr>
            <p:cNvPr id="62" name="文本框 61"/>
            <p:cNvSpPr txBox="1"/>
            <p:nvPr/>
          </p:nvSpPr>
          <p:spPr>
            <a:xfrm rot="18840000">
              <a:off x="7" y="507"/>
              <a:ext cx="1286" cy="362"/>
            </a:xfrm>
            <a:prstGeom prst="rect">
              <a:avLst/>
            </a:prstGeom>
            <a:noFill/>
          </p:spPr>
          <p:txBody>
            <a:bodyPr wrap="square" rtlCol="0">
              <a:spAutoFit/>
            </a:bodyPr>
            <a:lstStyle/>
            <a:p>
              <a:pPr algn="dist"/>
              <a:r>
                <a:rPr lang="en-US" altLang="zh-CN" sz="900">
                  <a:cs typeface="+mn-ea"/>
                  <a:sym typeface="+mn-lt"/>
                </a:rPr>
                <a:t>PART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000"/>
                                        <p:tgtEl>
                                          <p:spTgt spid="23"/>
                                        </p:tgtEl>
                                      </p:cBhvr>
                                    </p:animEffect>
                                    <p:anim calcmode="lin" valueType="num">
                                      <p:cBhvr>
                                        <p:cTn id="45" dur="1000" fill="hold"/>
                                        <p:tgtEl>
                                          <p:spTgt spid="23"/>
                                        </p:tgtEl>
                                        <p:attrNameLst>
                                          <p:attrName>ppt_x</p:attrName>
                                        </p:attrNameLst>
                                      </p:cBhvr>
                                      <p:tavLst>
                                        <p:tav tm="0">
                                          <p:val>
                                            <p:strVal val="#ppt_x"/>
                                          </p:val>
                                        </p:tav>
                                        <p:tav tm="100000">
                                          <p:val>
                                            <p:strVal val="#ppt_x"/>
                                          </p:val>
                                        </p:tav>
                                      </p:tavLst>
                                    </p:anim>
                                    <p:anim calcmode="lin" valueType="num">
                                      <p:cBhvr>
                                        <p:cTn id="46" dur="1000" fill="hold"/>
                                        <p:tgtEl>
                                          <p:spTgt spid="2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1000"/>
                                        <p:tgtEl>
                                          <p:spTgt spid="27"/>
                                        </p:tgtEl>
                                      </p:cBhvr>
                                    </p:animEffect>
                                    <p:anim calcmode="lin" valueType="num">
                                      <p:cBhvr>
                                        <p:cTn id="55" dur="1000" fill="hold"/>
                                        <p:tgtEl>
                                          <p:spTgt spid="27"/>
                                        </p:tgtEl>
                                        <p:attrNameLst>
                                          <p:attrName>ppt_x</p:attrName>
                                        </p:attrNameLst>
                                      </p:cBhvr>
                                      <p:tavLst>
                                        <p:tav tm="0">
                                          <p:val>
                                            <p:strVal val="#ppt_x"/>
                                          </p:val>
                                        </p:tav>
                                        <p:tav tm="100000">
                                          <p:val>
                                            <p:strVal val="#ppt_x"/>
                                          </p:val>
                                        </p:tav>
                                      </p:tavLst>
                                    </p:anim>
                                    <p:anim calcmode="lin" valueType="num">
                                      <p:cBhvr>
                                        <p:cTn id="56" dur="1000" fill="hold"/>
                                        <p:tgtEl>
                                          <p:spTgt spid="27"/>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4"/>
                                        </p:tgtEl>
                                        <p:attrNameLst>
                                          <p:attrName>style.visibility</p:attrName>
                                        </p:attrNameLst>
                                      </p:cBhvr>
                                      <p:to>
                                        <p:strVal val="visible"/>
                                      </p:to>
                                    </p:set>
                                    <p:animEffect transition="in" filter="fade">
                                      <p:cBhvr>
                                        <p:cTn id="64" dur="1000"/>
                                        <p:tgtEl>
                                          <p:spTgt spid="34"/>
                                        </p:tgtEl>
                                      </p:cBhvr>
                                    </p:animEffect>
                                    <p:anim calcmode="lin" valueType="num">
                                      <p:cBhvr>
                                        <p:cTn id="65" dur="1000" fill="hold"/>
                                        <p:tgtEl>
                                          <p:spTgt spid="34"/>
                                        </p:tgtEl>
                                        <p:attrNameLst>
                                          <p:attrName>ppt_x</p:attrName>
                                        </p:attrNameLst>
                                      </p:cBhvr>
                                      <p:tavLst>
                                        <p:tav tm="0">
                                          <p:val>
                                            <p:strVal val="#ppt_x"/>
                                          </p:val>
                                        </p:tav>
                                        <p:tav tm="100000">
                                          <p:val>
                                            <p:strVal val="#ppt_x"/>
                                          </p:val>
                                        </p:tav>
                                      </p:tavLst>
                                    </p:anim>
                                    <p:anim calcmode="lin" valueType="num">
                                      <p:cBhvr>
                                        <p:cTn id="66" dur="1000" fill="hold"/>
                                        <p:tgtEl>
                                          <p:spTgt spid="34"/>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1000"/>
                                        <p:tgtEl>
                                          <p:spTgt spid="45"/>
                                        </p:tgtEl>
                                      </p:cBhvr>
                                    </p:animEffect>
                                    <p:anim calcmode="lin" valueType="num">
                                      <p:cBhvr>
                                        <p:cTn id="70" dur="1000" fill="hold"/>
                                        <p:tgtEl>
                                          <p:spTgt spid="45"/>
                                        </p:tgtEl>
                                        <p:attrNameLst>
                                          <p:attrName>ppt_x</p:attrName>
                                        </p:attrNameLst>
                                      </p:cBhvr>
                                      <p:tavLst>
                                        <p:tav tm="0">
                                          <p:val>
                                            <p:strVal val="#ppt_x"/>
                                          </p:val>
                                        </p:tav>
                                        <p:tav tm="100000">
                                          <p:val>
                                            <p:strVal val="#ppt_x"/>
                                          </p:val>
                                        </p:tav>
                                      </p:tavLst>
                                    </p:anim>
                                    <p:anim calcmode="lin" valueType="num">
                                      <p:cBhvr>
                                        <p:cTn id="7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500"/>
                                        <p:tgtEl>
                                          <p:spTgt spid="47"/>
                                        </p:tgtEl>
                                      </p:cBhvr>
                                    </p:animEffect>
                                  </p:childTnLst>
                                </p:cTn>
                              </p:par>
                              <p:par>
                                <p:cTn id="80" presetID="10" presetClass="entr" presetSubtype="0" fill="hold"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fade">
                                      <p:cBhvr>
                                        <p:cTn id="85" dur="500"/>
                                        <p:tgtEl>
                                          <p:spTgt spid="4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fade">
                                      <p:cBhvr>
                                        <p:cTn id="88" dur="500"/>
                                        <p:tgtEl>
                                          <p:spTgt spid="50"/>
                                        </p:tgtEl>
                                      </p:cBhvr>
                                    </p:animEffect>
                                  </p:childTnLst>
                                </p:cTn>
                              </p:par>
                              <p:par>
                                <p:cTn id="89" presetID="10" presetClass="entr" presetSubtype="0" fill="hold" nodeType="withEffect">
                                  <p:stCondLst>
                                    <p:cond delay="0"/>
                                  </p:stCondLst>
                                  <p:childTnLst>
                                    <p:set>
                                      <p:cBhvr>
                                        <p:cTn id="90" dur="1" fill="hold">
                                          <p:stCondLst>
                                            <p:cond delay="0"/>
                                          </p:stCondLst>
                                        </p:cTn>
                                        <p:tgtEl>
                                          <p:spTgt spid="51"/>
                                        </p:tgtEl>
                                        <p:attrNameLst>
                                          <p:attrName>style.visibility</p:attrName>
                                        </p:attrNameLst>
                                      </p:cBhvr>
                                      <p:to>
                                        <p:strVal val="visible"/>
                                      </p:to>
                                    </p:set>
                                    <p:animEffect transition="in" filter="fade">
                                      <p:cBhvr>
                                        <p:cTn id="91" dur="500"/>
                                        <p:tgtEl>
                                          <p:spTgt spid="51"/>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52"/>
                                        </p:tgtEl>
                                        <p:attrNameLst>
                                          <p:attrName>style.visibility</p:attrName>
                                        </p:attrNameLst>
                                      </p:cBhvr>
                                      <p:to>
                                        <p:strVal val="visible"/>
                                      </p:to>
                                    </p:set>
                                    <p:animEffect transition="in" filter="fade">
                                      <p:cBhvr>
                                        <p:cTn id="94" dur="500"/>
                                        <p:tgtEl>
                                          <p:spTgt spid="5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53"/>
                                        </p:tgtEl>
                                        <p:attrNameLst>
                                          <p:attrName>style.visibility</p:attrName>
                                        </p:attrNameLst>
                                      </p:cBhvr>
                                      <p:to>
                                        <p:strVal val="visible"/>
                                      </p:to>
                                    </p:set>
                                    <p:animEffect transition="in" filter="fade">
                                      <p:cBhvr>
                                        <p:cTn id="97" dur="500"/>
                                        <p:tgtEl>
                                          <p:spTgt spid="53"/>
                                        </p:tgtEl>
                                      </p:cBhvr>
                                    </p:animEffect>
                                  </p:childTnLst>
                                </p:cTn>
                              </p:par>
                              <p:par>
                                <p:cTn id="98" presetID="10" presetClass="entr" presetSubtype="0" fill="hold" nodeType="withEffect">
                                  <p:stCondLst>
                                    <p:cond delay="0"/>
                                  </p:stCondLst>
                                  <p:childTnLst>
                                    <p:set>
                                      <p:cBhvr>
                                        <p:cTn id="99" dur="1" fill="hold">
                                          <p:stCondLst>
                                            <p:cond delay="0"/>
                                          </p:stCondLst>
                                        </p:cTn>
                                        <p:tgtEl>
                                          <p:spTgt spid="54"/>
                                        </p:tgtEl>
                                        <p:attrNameLst>
                                          <p:attrName>style.visibility</p:attrName>
                                        </p:attrNameLst>
                                      </p:cBhvr>
                                      <p:to>
                                        <p:strVal val="visible"/>
                                      </p:to>
                                    </p:set>
                                    <p:animEffect transition="in" filter="fade">
                                      <p:cBhvr>
                                        <p:cTn id="100" dur="500"/>
                                        <p:tgtEl>
                                          <p:spTgt spid="5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55"/>
                                        </p:tgtEl>
                                        <p:attrNameLst>
                                          <p:attrName>style.visibility</p:attrName>
                                        </p:attrNameLst>
                                      </p:cBhvr>
                                      <p:to>
                                        <p:strVal val="visible"/>
                                      </p:to>
                                    </p:set>
                                    <p:animEffect transition="in" filter="fade">
                                      <p:cBhvr>
                                        <p:cTn id="103" dur="500"/>
                                        <p:tgtEl>
                                          <p:spTgt spid="55"/>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56"/>
                                        </p:tgtEl>
                                        <p:attrNameLst>
                                          <p:attrName>style.visibility</p:attrName>
                                        </p:attrNameLst>
                                      </p:cBhvr>
                                      <p:to>
                                        <p:strVal val="visible"/>
                                      </p:to>
                                    </p:set>
                                    <p:animEffect transition="in" filter="fade">
                                      <p:cBhvr>
                                        <p:cTn id="106" dur="500"/>
                                        <p:tgtEl>
                                          <p:spTgt spid="56"/>
                                        </p:tgtEl>
                                      </p:cBhvr>
                                    </p:animEffect>
                                  </p:childTnLst>
                                </p:cTn>
                              </p:par>
                              <p:par>
                                <p:cTn id="107" presetID="10" presetClass="entr" presetSubtype="0" fill="hold" nodeType="withEffect">
                                  <p:stCondLst>
                                    <p:cond delay="0"/>
                                  </p:stCondLst>
                                  <p:childTnLst>
                                    <p:set>
                                      <p:cBhvr>
                                        <p:cTn id="108" dur="1" fill="hold">
                                          <p:stCondLst>
                                            <p:cond delay="0"/>
                                          </p:stCondLst>
                                        </p:cTn>
                                        <p:tgtEl>
                                          <p:spTgt spid="57"/>
                                        </p:tgtEl>
                                        <p:attrNameLst>
                                          <p:attrName>style.visibility</p:attrName>
                                        </p:attrNameLst>
                                      </p:cBhvr>
                                      <p:to>
                                        <p:strVal val="visible"/>
                                      </p:to>
                                    </p:set>
                                    <p:animEffect transition="in" filter="fade">
                                      <p:cBhvr>
                                        <p:cTn id="109"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9" grpId="0" animBg="1"/>
      <p:bldP spid="15" grpId="0" animBg="1"/>
      <p:bldP spid="16" grpId="0" animBg="1"/>
      <p:bldP spid="22" grpId="0" animBg="1"/>
      <p:bldP spid="23" grpId="0" animBg="1"/>
      <p:bldP spid="25" grpId="0" animBg="1"/>
      <p:bldP spid="27" grpId="0"/>
      <p:bldP spid="33" grpId="0"/>
      <p:bldP spid="34" grpId="0"/>
      <p:bldP spid="45" grpId="0"/>
      <p:bldP spid="46" grpId="0"/>
      <p:bldP spid="47" grpId="0"/>
      <p:bldP spid="49" grpId="0"/>
      <p:bldP spid="50" grpId="0"/>
      <p:bldP spid="52" grpId="0"/>
      <p:bldP spid="53" grpId="0"/>
      <p:bldP spid="55" grpId="0"/>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p:cNvSpPr/>
          <p:nvPr/>
        </p:nvSpPr>
        <p:spPr>
          <a:xfrm>
            <a:off x="8838132" y="4355046"/>
            <a:ext cx="3353868" cy="2502955"/>
          </a:xfrm>
          <a:custGeom>
            <a:avLst/>
            <a:gdLst>
              <a:gd name="connsiteX0" fmla="*/ 1485019 w 3353868"/>
              <a:gd name="connsiteY0" fmla="*/ 950 h 2502955"/>
              <a:gd name="connsiteX1" fmla="*/ 3221411 w 3353868"/>
              <a:gd name="connsiteY1" fmla="*/ 392572 h 2502955"/>
              <a:gd name="connsiteX2" fmla="*/ 3353868 w 3353868"/>
              <a:gd name="connsiteY2" fmla="*/ 454888 h 2502955"/>
              <a:gd name="connsiteX3" fmla="*/ 3353868 w 3353868"/>
              <a:gd name="connsiteY3" fmla="*/ 2502955 h 2502955"/>
              <a:gd name="connsiteX4" fmla="*/ 46239 w 3353868"/>
              <a:gd name="connsiteY4" fmla="*/ 2502955 h 2502955"/>
              <a:gd name="connsiteX5" fmla="*/ 6793 w 3353868"/>
              <a:gd name="connsiteY5" fmla="*/ 2429455 h 2502955"/>
              <a:gd name="connsiteX6" fmla="*/ 915468 w 3353868"/>
              <a:gd name="connsiteY6" fmla="*/ 1474255 h 2502955"/>
              <a:gd name="connsiteX7" fmla="*/ 1105968 w 3353868"/>
              <a:gd name="connsiteY7" fmla="*/ 26455 h 2502955"/>
              <a:gd name="connsiteX8" fmla="*/ 1485019 w 3353868"/>
              <a:gd name="connsiteY8" fmla="*/ 950 h 25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3868" h="2502955">
                <a:moveTo>
                  <a:pt x="1485019" y="950"/>
                </a:moveTo>
                <a:cubicBezTo>
                  <a:pt x="1950549" y="12949"/>
                  <a:pt x="2638972" y="138969"/>
                  <a:pt x="3221411" y="392572"/>
                </a:cubicBezTo>
                <a:lnTo>
                  <a:pt x="3353868" y="454888"/>
                </a:lnTo>
                <a:lnTo>
                  <a:pt x="3353868" y="2502955"/>
                </a:lnTo>
                <a:lnTo>
                  <a:pt x="46239" y="2502955"/>
                </a:lnTo>
                <a:lnTo>
                  <a:pt x="6793" y="2429455"/>
                </a:lnTo>
                <a:cubicBezTo>
                  <a:pt x="-85934" y="2112889"/>
                  <a:pt x="799382" y="1830252"/>
                  <a:pt x="915468" y="1474255"/>
                </a:cubicBezTo>
                <a:cubicBezTo>
                  <a:pt x="1058343" y="1036105"/>
                  <a:pt x="607493" y="137580"/>
                  <a:pt x="1105968" y="26455"/>
                </a:cubicBezTo>
                <a:cubicBezTo>
                  <a:pt x="1199432" y="5619"/>
                  <a:pt x="1329843" y="-3050"/>
                  <a:pt x="1485019" y="95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形状 8"/>
          <p:cNvSpPr/>
          <p:nvPr/>
        </p:nvSpPr>
        <p:spPr>
          <a:xfrm>
            <a:off x="5946024" y="205595"/>
            <a:ext cx="6245976" cy="3158179"/>
          </a:xfrm>
          <a:custGeom>
            <a:avLst/>
            <a:gdLst>
              <a:gd name="connsiteX0" fmla="*/ 1795375 w 6245976"/>
              <a:gd name="connsiteY0" fmla="*/ 55 h 3158179"/>
              <a:gd name="connsiteX1" fmla="*/ 5274426 w 6245976"/>
              <a:gd name="connsiteY1" fmla="*/ 1489856 h 3158179"/>
              <a:gd name="connsiteX2" fmla="*/ 6235546 w 6245976"/>
              <a:gd name="connsiteY2" fmla="*/ 373129 h 3158179"/>
              <a:gd name="connsiteX3" fmla="*/ 6245976 w 6245976"/>
              <a:gd name="connsiteY3" fmla="*/ 347833 h 3158179"/>
              <a:gd name="connsiteX4" fmla="*/ 6245976 w 6245976"/>
              <a:gd name="connsiteY4" fmla="*/ 3158179 h 3158179"/>
              <a:gd name="connsiteX5" fmla="*/ 6163023 w 6245976"/>
              <a:gd name="connsiteY5" fmla="*/ 3076141 h 3158179"/>
              <a:gd name="connsiteX6" fmla="*/ 4969626 w 6245976"/>
              <a:gd name="connsiteY6" fmla="*/ 2328056 h 3158179"/>
              <a:gd name="connsiteX7" fmla="*/ 130926 w 6245976"/>
              <a:gd name="connsiteY7" fmla="*/ 2061356 h 3158179"/>
              <a:gd name="connsiteX8" fmla="*/ 1712076 w 6245976"/>
              <a:gd name="connsiteY8" fmla="*/ 3956 h 3158179"/>
              <a:gd name="connsiteX9" fmla="*/ 1795375 w 6245976"/>
              <a:gd name="connsiteY9" fmla="*/ 55 h 3158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45976" h="3158179">
                <a:moveTo>
                  <a:pt x="1795375" y="55"/>
                </a:moveTo>
                <a:cubicBezTo>
                  <a:pt x="2685772" y="10598"/>
                  <a:pt x="4474723" y="1563675"/>
                  <a:pt x="5274426" y="1489856"/>
                </a:cubicBezTo>
                <a:cubicBezTo>
                  <a:pt x="5738770" y="1446994"/>
                  <a:pt x="6021283" y="883754"/>
                  <a:pt x="6235546" y="373129"/>
                </a:cubicBezTo>
                <a:lnTo>
                  <a:pt x="6245976" y="347833"/>
                </a:lnTo>
                <a:lnTo>
                  <a:pt x="6245976" y="3158179"/>
                </a:lnTo>
                <a:lnTo>
                  <a:pt x="6163023" y="3076141"/>
                </a:lnTo>
                <a:cubicBezTo>
                  <a:pt x="5821369" y="2755788"/>
                  <a:pt x="5422064" y="2449500"/>
                  <a:pt x="4969626" y="2328056"/>
                </a:cubicBezTo>
                <a:cubicBezTo>
                  <a:pt x="3763126" y="2004206"/>
                  <a:pt x="673852" y="2448706"/>
                  <a:pt x="130926" y="2061356"/>
                </a:cubicBezTo>
                <a:cubicBezTo>
                  <a:pt x="-411998" y="1674006"/>
                  <a:pt x="854826" y="99206"/>
                  <a:pt x="1712076" y="3956"/>
                </a:cubicBezTo>
                <a:cubicBezTo>
                  <a:pt x="1738865" y="980"/>
                  <a:pt x="1766653" y="-286"/>
                  <a:pt x="1795375" y="5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p:cNvSpPr/>
          <p:nvPr/>
        </p:nvSpPr>
        <p:spPr>
          <a:xfrm>
            <a:off x="0" y="0"/>
            <a:ext cx="3200400" cy="3250222"/>
          </a:xfrm>
          <a:custGeom>
            <a:avLst/>
            <a:gdLst>
              <a:gd name="connsiteX0" fmla="*/ 0 w 3200400"/>
              <a:gd name="connsiteY0" fmla="*/ 0 h 3250222"/>
              <a:gd name="connsiteX1" fmla="*/ 2572691 w 3200400"/>
              <a:gd name="connsiteY1" fmla="*/ 0 h 3250222"/>
              <a:gd name="connsiteX2" fmla="*/ 2714625 w 3200400"/>
              <a:gd name="connsiteY2" fmla="*/ 90488 h 3250222"/>
              <a:gd name="connsiteX3" fmla="*/ 3200400 w 3200400"/>
              <a:gd name="connsiteY3" fmla="*/ 857250 h 3250222"/>
              <a:gd name="connsiteX4" fmla="*/ 1714500 w 3200400"/>
              <a:gd name="connsiteY4" fmla="*/ 3181350 h 3250222"/>
              <a:gd name="connsiteX5" fmla="*/ 176954 w 3200400"/>
              <a:gd name="connsiteY5" fmla="*/ 3021244 h 3250222"/>
              <a:gd name="connsiteX6" fmla="*/ 0 w 3200400"/>
              <a:gd name="connsiteY6" fmla="*/ 2948895 h 325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0400" h="3250222">
                <a:moveTo>
                  <a:pt x="0" y="0"/>
                </a:moveTo>
                <a:lnTo>
                  <a:pt x="2572691" y="0"/>
                </a:lnTo>
                <a:lnTo>
                  <a:pt x="2714625" y="90488"/>
                </a:lnTo>
                <a:cubicBezTo>
                  <a:pt x="3000375" y="299244"/>
                  <a:pt x="3200400" y="563563"/>
                  <a:pt x="3200400" y="857250"/>
                </a:cubicBezTo>
                <a:cubicBezTo>
                  <a:pt x="3200400" y="1444625"/>
                  <a:pt x="2384425" y="2924175"/>
                  <a:pt x="1714500" y="3181350"/>
                </a:cubicBezTo>
                <a:cubicBezTo>
                  <a:pt x="1337667" y="3326011"/>
                  <a:pt x="721742" y="3228566"/>
                  <a:pt x="176954" y="3021244"/>
                </a:cubicBezTo>
                <a:lnTo>
                  <a:pt x="0" y="2948895"/>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形状 14"/>
          <p:cNvSpPr/>
          <p:nvPr/>
        </p:nvSpPr>
        <p:spPr>
          <a:xfrm>
            <a:off x="1" y="5071478"/>
            <a:ext cx="1642183" cy="1786523"/>
          </a:xfrm>
          <a:custGeom>
            <a:avLst/>
            <a:gdLst>
              <a:gd name="connsiteX0" fmla="*/ 0 w 1642183"/>
              <a:gd name="connsiteY0" fmla="*/ 0 h 1786523"/>
              <a:gd name="connsiteX1" fmla="*/ 17401 w 1642183"/>
              <a:gd name="connsiteY1" fmla="*/ 1567 h 1786523"/>
              <a:gd name="connsiteX2" fmla="*/ 1238250 w 1642183"/>
              <a:gd name="connsiteY2" fmla="*/ 586373 h 1786523"/>
              <a:gd name="connsiteX3" fmla="*/ 1628031 w 1642183"/>
              <a:gd name="connsiteY3" fmla="*/ 1755269 h 1786523"/>
              <a:gd name="connsiteX4" fmla="*/ 1619784 w 1642183"/>
              <a:gd name="connsiteY4" fmla="*/ 1786523 h 1786523"/>
              <a:gd name="connsiteX5" fmla="*/ 0 w 1642183"/>
              <a:gd name="connsiteY5" fmla="*/ 1786523 h 1786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2183" h="1786523">
                <a:moveTo>
                  <a:pt x="0" y="0"/>
                </a:moveTo>
                <a:lnTo>
                  <a:pt x="17401" y="1567"/>
                </a:lnTo>
                <a:cubicBezTo>
                  <a:pt x="467308" y="63317"/>
                  <a:pt x="1015603" y="359361"/>
                  <a:pt x="1238250" y="586373"/>
                </a:cubicBezTo>
                <a:cubicBezTo>
                  <a:pt x="1481138" y="834023"/>
                  <a:pt x="1700808" y="1370995"/>
                  <a:pt x="1628031" y="1755269"/>
                </a:cubicBezTo>
                <a:lnTo>
                  <a:pt x="1619784" y="1786523"/>
                </a:lnTo>
                <a:lnTo>
                  <a:pt x="0" y="17865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形状 17"/>
          <p:cNvSpPr/>
          <p:nvPr/>
        </p:nvSpPr>
        <p:spPr>
          <a:xfrm>
            <a:off x="3042400" y="5913902"/>
            <a:ext cx="3729625" cy="944099"/>
          </a:xfrm>
          <a:custGeom>
            <a:avLst/>
            <a:gdLst>
              <a:gd name="connsiteX0" fmla="*/ 1178616 w 3729625"/>
              <a:gd name="connsiteY0" fmla="*/ 327 h 944099"/>
              <a:gd name="connsiteX1" fmla="*/ 3644151 w 3729625"/>
              <a:gd name="connsiteY1" fmla="*/ 734549 h 944099"/>
              <a:gd name="connsiteX2" fmla="*/ 3729625 w 3729625"/>
              <a:gd name="connsiteY2" fmla="*/ 891607 h 944099"/>
              <a:gd name="connsiteX3" fmla="*/ 3725500 w 3729625"/>
              <a:gd name="connsiteY3" fmla="*/ 944099 h 944099"/>
              <a:gd name="connsiteX4" fmla="*/ 0 w 3729625"/>
              <a:gd name="connsiteY4" fmla="*/ 944099 h 944099"/>
              <a:gd name="connsiteX5" fmla="*/ 10896 w 3729625"/>
              <a:gd name="connsiteY5" fmla="*/ 913643 h 944099"/>
              <a:gd name="connsiteX6" fmla="*/ 1053351 w 3729625"/>
              <a:gd name="connsiteY6" fmla="*/ 10649 h 944099"/>
              <a:gd name="connsiteX7" fmla="*/ 1178616 w 3729625"/>
              <a:gd name="connsiteY7" fmla="*/ 327 h 94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29625" h="944099">
                <a:moveTo>
                  <a:pt x="1178616" y="327"/>
                </a:moveTo>
                <a:cubicBezTo>
                  <a:pt x="1862679" y="-14800"/>
                  <a:pt x="3367331" y="499401"/>
                  <a:pt x="3644151" y="734549"/>
                </a:cubicBezTo>
                <a:cubicBezTo>
                  <a:pt x="3699515" y="781579"/>
                  <a:pt x="3726416" y="835083"/>
                  <a:pt x="3729625" y="891607"/>
                </a:cubicBezTo>
                <a:lnTo>
                  <a:pt x="3725500" y="944099"/>
                </a:lnTo>
                <a:lnTo>
                  <a:pt x="0" y="944099"/>
                </a:lnTo>
                <a:lnTo>
                  <a:pt x="10896" y="913643"/>
                </a:lnTo>
                <a:cubicBezTo>
                  <a:pt x="168357" y="545302"/>
                  <a:pt x="638617" y="76134"/>
                  <a:pt x="1053351" y="10649"/>
                </a:cubicBezTo>
                <a:cubicBezTo>
                  <a:pt x="1091054" y="4696"/>
                  <a:pt x="1133012" y="1335"/>
                  <a:pt x="1178616" y="32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任意多边形: 形状 32"/>
          <p:cNvSpPr/>
          <p:nvPr/>
        </p:nvSpPr>
        <p:spPr>
          <a:xfrm>
            <a:off x="443990" y="730667"/>
            <a:ext cx="11304021" cy="5396666"/>
          </a:xfrm>
          <a:custGeom>
            <a:avLst/>
            <a:gdLst>
              <a:gd name="connsiteX0" fmla="*/ 1556686 w 11304021"/>
              <a:gd name="connsiteY0" fmla="*/ 0 h 5396666"/>
              <a:gd name="connsiteX1" fmla="*/ 9747334 w 11304021"/>
              <a:gd name="connsiteY1" fmla="*/ 0 h 5396666"/>
              <a:gd name="connsiteX2" fmla="*/ 10646796 w 11304021"/>
              <a:gd name="connsiteY2" fmla="*/ 899462 h 5396666"/>
              <a:gd name="connsiteX3" fmla="*/ 10646796 w 11304021"/>
              <a:gd name="connsiteY3" fmla="*/ 3934514 h 5396666"/>
              <a:gd name="connsiteX4" fmla="*/ 10814315 w 11304021"/>
              <a:gd name="connsiteY4" fmla="*/ 3934514 h 5396666"/>
              <a:gd name="connsiteX5" fmla="*/ 11014051 w 11304021"/>
              <a:gd name="connsiteY5" fmla="*/ 4134250 h 5396666"/>
              <a:gd name="connsiteX6" fmla="*/ 10814315 w 11304021"/>
              <a:gd name="connsiteY6" fmla="*/ 4333986 h 5396666"/>
              <a:gd name="connsiteX7" fmla="*/ 10646796 w 11304021"/>
              <a:gd name="connsiteY7" fmla="*/ 4333986 h 5396666"/>
              <a:gd name="connsiteX8" fmla="*/ 10068145 w 11304021"/>
              <a:gd name="connsiteY8" fmla="*/ 4333986 h 5396666"/>
              <a:gd name="connsiteX9" fmla="*/ 9868409 w 11304021"/>
              <a:gd name="connsiteY9" fmla="*/ 4533722 h 5396666"/>
              <a:gd name="connsiteX10" fmla="*/ 10068145 w 11304021"/>
              <a:gd name="connsiteY10" fmla="*/ 4733458 h 5396666"/>
              <a:gd name="connsiteX11" fmla="*/ 10611455 w 11304021"/>
              <a:gd name="connsiteY11" fmla="*/ 4733458 h 5396666"/>
              <a:gd name="connsiteX12" fmla="*/ 11104285 w 11304021"/>
              <a:gd name="connsiteY12" fmla="*/ 4733458 h 5396666"/>
              <a:gd name="connsiteX13" fmla="*/ 11304021 w 11304021"/>
              <a:gd name="connsiteY13" fmla="*/ 4933194 h 5396666"/>
              <a:gd name="connsiteX14" fmla="*/ 11104285 w 11304021"/>
              <a:gd name="connsiteY14" fmla="*/ 5132930 h 5396666"/>
              <a:gd name="connsiteX15" fmla="*/ 10380782 w 11304021"/>
              <a:gd name="connsiteY15" fmla="*/ 5132930 h 5396666"/>
              <a:gd name="connsiteX16" fmla="*/ 10352112 w 11304021"/>
              <a:gd name="connsiteY16" fmla="*/ 5163002 h 5396666"/>
              <a:gd name="connsiteX17" fmla="*/ 9747334 w 11304021"/>
              <a:gd name="connsiteY17" fmla="*/ 5396666 h 5396666"/>
              <a:gd name="connsiteX18" fmla="*/ 1556686 w 11304021"/>
              <a:gd name="connsiteY18" fmla="*/ 5396666 h 5396666"/>
              <a:gd name="connsiteX19" fmla="*/ 657224 w 11304021"/>
              <a:gd name="connsiteY19" fmla="*/ 4497204 h 5396666"/>
              <a:gd name="connsiteX20" fmla="*/ 657224 w 11304021"/>
              <a:gd name="connsiteY20" fmla="*/ 1707733 h 5396666"/>
              <a:gd name="connsiteX21" fmla="*/ 199735 w 11304021"/>
              <a:gd name="connsiteY21" fmla="*/ 1707733 h 5396666"/>
              <a:gd name="connsiteX22" fmla="*/ 0 w 11304021"/>
              <a:gd name="connsiteY22" fmla="*/ 1507997 h 5396666"/>
              <a:gd name="connsiteX23" fmla="*/ 199735 w 11304021"/>
              <a:gd name="connsiteY23" fmla="*/ 1308261 h 5396666"/>
              <a:gd name="connsiteX24" fmla="*/ 657224 w 11304021"/>
              <a:gd name="connsiteY24" fmla="*/ 1308261 h 5396666"/>
              <a:gd name="connsiteX25" fmla="*/ 657224 w 11304021"/>
              <a:gd name="connsiteY25" fmla="*/ 1308261 h 5396666"/>
              <a:gd name="connsiteX26" fmla="*/ 1394321 w 11304021"/>
              <a:gd name="connsiteY26" fmla="*/ 1308261 h 5396666"/>
              <a:gd name="connsiteX27" fmla="*/ 1594057 w 11304021"/>
              <a:gd name="connsiteY27" fmla="*/ 1108525 h 5396666"/>
              <a:gd name="connsiteX28" fmla="*/ 1472067 w 11304021"/>
              <a:gd name="connsiteY28" fmla="*/ 924485 h 5396666"/>
              <a:gd name="connsiteX29" fmla="*/ 1438232 w 11304021"/>
              <a:gd name="connsiteY29" fmla="*/ 913982 h 5396666"/>
              <a:gd name="connsiteX30" fmla="*/ 510872 w 11304021"/>
              <a:gd name="connsiteY30" fmla="*/ 913982 h 5396666"/>
              <a:gd name="connsiteX31" fmla="*/ 311137 w 11304021"/>
              <a:gd name="connsiteY31" fmla="*/ 714246 h 5396666"/>
              <a:gd name="connsiteX32" fmla="*/ 510872 w 11304021"/>
              <a:gd name="connsiteY32" fmla="*/ 514510 h 5396666"/>
              <a:gd name="connsiteX33" fmla="*/ 746819 w 11304021"/>
              <a:gd name="connsiteY33" fmla="*/ 514510 h 5396666"/>
              <a:gd name="connsiteX34" fmla="*/ 810838 w 11304021"/>
              <a:gd name="connsiteY34" fmla="*/ 396564 h 5396666"/>
              <a:gd name="connsiteX35" fmla="*/ 1556686 w 11304021"/>
              <a:gd name="connsiteY35" fmla="*/ 0 h 539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304021" h="5396666">
                <a:moveTo>
                  <a:pt x="1556686" y="0"/>
                </a:moveTo>
                <a:lnTo>
                  <a:pt x="9747334" y="0"/>
                </a:lnTo>
                <a:cubicBezTo>
                  <a:pt x="10244093" y="0"/>
                  <a:pt x="10646796" y="402703"/>
                  <a:pt x="10646796" y="899462"/>
                </a:cubicBezTo>
                <a:lnTo>
                  <a:pt x="10646796" y="3934514"/>
                </a:lnTo>
                <a:lnTo>
                  <a:pt x="10814315" y="3934514"/>
                </a:lnTo>
                <a:cubicBezTo>
                  <a:pt x="10924626" y="3934514"/>
                  <a:pt x="11014051" y="4023939"/>
                  <a:pt x="11014051" y="4134250"/>
                </a:cubicBezTo>
                <a:cubicBezTo>
                  <a:pt x="11014051" y="4244561"/>
                  <a:pt x="10924626" y="4333986"/>
                  <a:pt x="10814315" y="4333986"/>
                </a:cubicBezTo>
                <a:lnTo>
                  <a:pt x="10646796" y="4333986"/>
                </a:lnTo>
                <a:lnTo>
                  <a:pt x="10068145" y="4333986"/>
                </a:lnTo>
                <a:cubicBezTo>
                  <a:pt x="9957834" y="4333986"/>
                  <a:pt x="9868409" y="4423411"/>
                  <a:pt x="9868409" y="4533722"/>
                </a:cubicBezTo>
                <a:cubicBezTo>
                  <a:pt x="9868409" y="4644033"/>
                  <a:pt x="9957834" y="4733458"/>
                  <a:pt x="10068145" y="4733458"/>
                </a:cubicBezTo>
                <a:lnTo>
                  <a:pt x="10611455" y="4733458"/>
                </a:lnTo>
                <a:lnTo>
                  <a:pt x="11104285" y="4733458"/>
                </a:lnTo>
                <a:cubicBezTo>
                  <a:pt x="11214596" y="4733458"/>
                  <a:pt x="11304021" y="4822883"/>
                  <a:pt x="11304021" y="4933194"/>
                </a:cubicBezTo>
                <a:cubicBezTo>
                  <a:pt x="11304021" y="5043505"/>
                  <a:pt x="11214596" y="5132930"/>
                  <a:pt x="11104285" y="5132930"/>
                </a:cubicBezTo>
                <a:lnTo>
                  <a:pt x="10380782" y="5132930"/>
                </a:lnTo>
                <a:lnTo>
                  <a:pt x="10352112" y="5163002"/>
                </a:lnTo>
                <a:cubicBezTo>
                  <a:pt x="10192379" y="5308182"/>
                  <a:pt x="9980190" y="5396666"/>
                  <a:pt x="9747334" y="5396666"/>
                </a:cubicBezTo>
                <a:lnTo>
                  <a:pt x="1556686" y="5396666"/>
                </a:lnTo>
                <a:cubicBezTo>
                  <a:pt x="1059927" y="5396666"/>
                  <a:pt x="657224" y="4993963"/>
                  <a:pt x="657224" y="4497204"/>
                </a:cubicBezTo>
                <a:lnTo>
                  <a:pt x="657224" y="1707733"/>
                </a:lnTo>
                <a:lnTo>
                  <a:pt x="199735" y="1707733"/>
                </a:lnTo>
                <a:cubicBezTo>
                  <a:pt x="89424" y="1707733"/>
                  <a:pt x="0" y="1618308"/>
                  <a:pt x="0" y="1507997"/>
                </a:cubicBezTo>
                <a:cubicBezTo>
                  <a:pt x="0" y="1397686"/>
                  <a:pt x="89424" y="1308261"/>
                  <a:pt x="199735" y="1308261"/>
                </a:cubicBezTo>
                <a:lnTo>
                  <a:pt x="657224" y="1308261"/>
                </a:lnTo>
                <a:lnTo>
                  <a:pt x="657224" y="1308261"/>
                </a:lnTo>
                <a:lnTo>
                  <a:pt x="1394321" y="1308261"/>
                </a:lnTo>
                <a:cubicBezTo>
                  <a:pt x="1504632" y="1308261"/>
                  <a:pt x="1594057" y="1218836"/>
                  <a:pt x="1594057" y="1108525"/>
                </a:cubicBezTo>
                <a:cubicBezTo>
                  <a:pt x="1594057" y="1025792"/>
                  <a:pt x="1543756" y="954807"/>
                  <a:pt x="1472067" y="924485"/>
                </a:cubicBezTo>
                <a:lnTo>
                  <a:pt x="1438232" y="913982"/>
                </a:lnTo>
                <a:lnTo>
                  <a:pt x="510872" y="913982"/>
                </a:lnTo>
                <a:cubicBezTo>
                  <a:pt x="400561" y="913982"/>
                  <a:pt x="311137" y="824557"/>
                  <a:pt x="311137" y="714246"/>
                </a:cubicBezTo>
                <a:cubicBezTo>
                  <a:pt x="311137" y="603935"/>
                  <a:pt x="400561" y="514510"/>
                  <a:pt x="510872" y="514510"/>
                </a:cubicBezTo>
                <a:lnTo>
                  <a:pt x="746819" y="514510"/>
                </a:lnTo>
                <a:lnTo>
                  <a:pt x="810838" y="396564"/>
                </a:lnTo>
                <a:cubicBezTo>
                  <a:pt x="972478" y="157306"/>
                  <a:pt x="1246212" y="0"/>
                  <a:pt x="1556686" y="0"/>
                </a:cubicBezTo>
                <a:close/>
              </a:path>
            </a:pathLst>
          </a:custGeom>
          <a:solidFill>
            <a:schemeClr val="bg1"/>
          </a:solidFill>
          <a:ln>
            <a:noFill/>
          </a:ln>
          <a:effectLst>
            <a:outerShdw blurRad="38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圆角 45"/>
          <p:cNvSpPr/>
          <p:nvPr/>
        </p:nvSpPr>
        <p:spPr>
          <a:xfrm>
            <a:off x="2209241" y="1424184"/>
            <a:ext cx="3788073" cy="83092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36" name="图表 35"/>
          <p:cNvGraphicFramePr/>
          <p:nvPr/>
        </p:nvGraphicFramePr>
        <p:xfrm>
          <a:off x="1408184" y="2433995"/>
          <a:ext cx="5390189" cy="3593459"/>
        </p:xfrm>
        <a:graphic>
          <a:graphicData uri="http://schemas.openxmlformats.org/drawingml/2006/chart">
            <c:chart xmlns:c="http://schemas.openxmlformats.org/drawingml/2006/chart" xmlns:r="http://schemas.openxmlformats.org/officeDocument/2006/relationships" r:id="rId4"/>
          </a:graphicData>
        </a:graphic>
      </p:graphicFrame>
      <p:sp>
        <p:nvSpPr>
          <p:cNvPr id="37" name="文本框 36"/>
          <p:cNvSpPr txBox="1"/>
          <p:nvPr/>
        </p:nvSpPr>
        <p:spPr>
          <a:xfrm>
            <a:off x="2507326" y="1530794"/>
            <a:ext cx="3191904" cy="646331"/>
          </a:xfrm>
          <a:prstGeom prst="rect">
            <a:avLst/>
          </a:prstGeom>
          <a:noFill/>
        </p:spPr>
        <p:txBody>
          <a:bodyPr wrap="square" rtlCol="0">
            <a:spAutoFit/>
          </a:bodyPr>
          <a:lstStyle/>
          <a:p>
            <a:pPr algn="dist"/>
            <a:r>
              <a:rPr lang="en-US" altLang="zh-CN" sz="3600">
                <a:cs typeface="+mn-ea"/>
                <a:sym typeface="+mn-lt"/>
              </a:rPr>
              <a:t>Completion rate</a:t>
            </a:r>
            <a:endParaRPr lang="zh-CN" altLang="en-US" sz="3600">
              <a:cs typeface="+mn-ea"/>
              <a:sym typeface="+mn-lt"/>
            </a:endParaRPr>
          </a:p>
        </p:txBody>
      </p:sp>
      <p:sp>
        <p:nvSpPr>
          <p:cNvPr id="47" name="文本框 46"/>
          <p:cNvSpPr txBox="1"/>
          <p:nvPr/>
        </p:nvSpPr>
        <p:spPr>
          <a:xfrm>
            <a:off x="7226300" y="2821305"/>
            <a:ext cx="3302000" cy="1521250"/>
          </a:xfrm>
          <a:prstGeom prst="rect">
            <a:avLst/>
          </a:prstGeom>
          <a:noFill/>
        </p:spPr>
        <p:txBody>
          <a:bodyPr wrap="square" rtlCol="0">
            <a:spAutoFit/>
          </a:bodyPr>
          <a:lstStyle/>
          <a:p>
            <a:pPr>
              <a:lnSpc>
                <a:spcPct val="150000"/>
              </a:lnSpc>
            </a:pPr>
            <a:r>
              <a:rPr lang="en-US" altLang="zh-CN" sz="1600" dirty="0" err="1">
                <a:solidFill>
                  <a:schemeClr val="bg1">
                    <a:lumMod val="65000"/>
                  </a:schemeClr>
                </a:solidFill>
                <a:cs typeface="+mn-ea"/>
                <a:sym typeface="+mn-lt"/>
              </a:rPr>
              <a:t>adipiscing</a:t>
            </a:r>
            <a:r>
              <a:rPr lang="en-US" altLang="zh-CN" sz="1600" dirty="0">
                <a:solidFill>
                  <a:schemeClr val="bg1">
                    <a:lumMod val="65000"/>
                  </a:schemeClr>
                </a:solidFill>
                <a:cs typeface="+mn-ea"/>
                <a:sym typeface="+mn-lt"/>
              </a:rPr>
              <a:t> </a:t>
            </a:r>
            <a:r>
              <a:rPr lang="en-US" altLang="zh-CN" sz="1600" dirty="0" err="1">
                <a:solidFill>
                  <a:schemeClr val="bg1">
                    <a:lumMod val="65000"/>
                  </a:schemeClr>
                </a:solidFill>
                <a:cs typeface="+mn-ea"/>
                <a:sym typeface="+mn-lt"/>
              </a:rPr>
              <a:t>elit</a:t>
            </a:r>
            <a:r>
              <a:rPr lang="en-US" altLang="zh-CN" sz="1600" dirty="0">
                <a:solidFill>
                  <a:schemeClr val="bg1">
                    <a:lumMod val="65000"/>
                  </a:schemeClr>
                </a:solidFill>
                <a:cs typeface="+mn-ea"/>
                <a:sym typeface="+mn-lt"/>
              </a:rPr>
              <a:t>. Maecenas </a:t>
            </a:r>
            <a:r>
              <a:rPr lang="en-US" altLang="zh-CN" sz="1600" dirty="0" err="1">
                <a:solidFill>
                  <a:schemeClr val="bg1">
                    <a:lumMod val="65000"/>
                  </a:schemeClr>
                </a:solidFill>
                <a:cs typeface="+mn-ea"/>
                <a:sym typeface="+mn-lt"/>
              </a:rPr>
              <a:t>porttitor</a:t>
            </a:r>
            <a:r>
              <a:rPr lang="en-US" altLang="zh-CN" sz="1600" dirty="0">
                <a:solidFill>
                  <a:schemeClr val="bg1">
                    <a:lumMod val="65000"/>
                  </a:schemeClr>
                </a:solidFill>
                <a:cs typeface="+mn-ea"/>
                <a:sym typeface="+mn-lt"/>
              </a:rPr>
              <a:t> </a:t>
            </a:r>
            <a:r>
              <a:rPr lang="en-US" altLang="zh-CN" sz="1600" dirty="0" err="1">
                <a:solidFill>
                  <a:schemeClr val="bg1">
                    <a:lumMod val="65000"/>
                  </a:schemeClr>
                </a:solidFill>
                <a:cs typeface="+mn-ea"/>
                <a:sym typeface="+mn-lt"/>
              </a:rPr>
              <a:t>congue</a:t>
            </a:r>
            <a:r>
              <a:rPr lang="en-US" altLang="zh-CN" sz="1600" dirty="0">
                <a:solidFill>
                  <a:schemeClr val="bg1">
                    <a:lumMod val="65000"/>
                  </a:schemeClr>
                </a:solidFill>
                <a:cs typeface="+mn-ea"/>
                <a:sym typeface="+mn-lt"/>
              </a:rPr>
              <a:t> </a:t>
            </a:r>
            <a:r>
              <a:rPr lang="en-US" altLang="zh-CN" sz="1600" dirty="0" err="1">
                <a:solidFill>
                  <a:schemeClr val="bg1">
                    <a:lumMod val="65000"/>
                  </a:schemeClr>
                </a:solidFill>
                <a:cs typeface="+mn-ea"/>
                <a:sym typeface="+mn-lt"/>
              </a:rPr>
              <a:t>massa</a:t>
            </a:r>
            <a:r>
              <a:rPr lang="en-US" altLang="zh-CN" sz="1600" dirty="0">
                <a:solidFill>
                  <a:schemeClr val="bg1">
                    <a:lumMod val="65000"/>
                  </a:schemeClr>
                </a:solidFill>
                <a:cs typeface="+mn-ea"/>
                <a:sym typeface="+mn-lt"/>
              </a:rPr>
              <a:t>. </a:t>
            </a:r>
            <a:r>
              <a:rPr lang="en-US" altLang="zh-CN" sz="1600" dirty="0" err="1">
                <a:solidFill>
                  <a:schemeClr val="bg1">
                    <a:lumMod val="65000"/>
                  </a:schemeClr>
                </a:solidFill>
                <a:cs typeface="+mn-ea"/>
                <a:sym typeface="+mn-lt"/>
              </a:rPr>
              <a:t>Fusce</a:t>
            </a:r>
            <a:r>
              <a:rPr lang="en-US" altLang="zh-CN" sz="1600" dirty="0">
                <a:solidFill>
                  <a:schemeClr val="bg1">
                    <a:lumMod val="65000"/>
                  </a:schemeClr>
                </a:solidFill>
                <a:cs typeface="+mn-ea"/>
                <a:sym typeface="+mn-lt"/>
              </a:rPr>
              <a:t> </a:t>
            </a:r>
            <a:r>
              <a:rPr lang="en-US" altLang="zh-CN" sz="1600" dirty="0" err="1">
                <a:solidFill>
                  <a:schemeClr val="bg1">
                    <a:lumMod val="65000"/>
                  </a:schemeClr>
                </a:solidFill>
                <a:cs typeface="+mn-ea"/>
                <a:sym typeface="+mn-lt"/>
              </a:rPr>
              <a:t>posuere</a:t>
            </a:r>
            <a:r>
              <a:rPr lang="en-US" altLang="zh-CN" sz="1600" dirty="0">
                <a:solidFill>
                  <a:schemeClr val="bg1">
                    <a:lumMod val="65000"/>
                  </a:schemeClr>
                </a:solidFill>
                <a:cs typeface="+mn-ea"/>
                <a:sym typeface="+mn-lt"/>
              </a:rPr>
              <a:t>, magna sed </a:t>
            </a:r>
          </a:p>
          <a:p>
            <a:pPr>
              <a:lnSpc>
                <a:spcPct val="150000"/>
              </a:lnSpc>
            </a:pPr>
            <a:r>
              <a:rPr lang="en-US" altLang="zh-CN" sz="1600" dirty="0" err="1">
                <a:solidFill>
                  <a:schemeClr val="bg1">
                    <a:lumMod val="65000"/>
                  </a:schemeClr>
                </a:solidFill>
                <a:cs typeface="+mn-ea"/>
                <a:sym typeface="+mn-lt"/>
              </a:rPr>
              <a:t>ultricies</a:t>
            </a:r>
            <a:r>
              <a:rPr lang="en-US" altLang="zh-CN" sz="1600" dirty="0">
                <a:solidFill>
                  <a:schemeClr val="bg1">
                    <a:lumMod val="65000"/>
                  </a:schemeClr>
                </a:solidFill>
                <a:cs typeface="+mn-ea"/>
                <a:sym typeface="+mn-lt"/>
              </a:rPr>
              <a:t>, </a:t>
            </a:r>
            <a:r>
              <a:rPr lang="en-US" altLang="zh-CN" sz="1600" dirty="0" err="1">
                <a:solidFill>
                  <a:schemeClr val="bg1">
                    <a:lumMod val="65000"/>
                  </a:schemeClr>
                </a:solidFill>
                <a:cs typeface="+mn-ea"/>
                <a:sym typeface="+mn-lt"/>
              </a:rPr>
              <a:t>purus</a:t>
            </a:r>
            <a:r>
              <a:rPr lang="en-US" altLang="zh-CN" sz="1600" dirty="0">
                <a:solidFill>
                  <a:schemeClr val="bg1">
                    <a:lumMod val="65000"/>
                  </a:schemeClr>
                </a:solidFill>
                <a:cs typeface="+mn-ea"/>
                <a:sym typeface="+mn-lt"/>
              </a:rPr>
              <a:t> </a:t>
            </a:r>
            <a:r>
              <a:rPr lang="en-US" altLang="zh-CN" sz="1600" dirty="0" err="1">
                <a:solidFill>
                  <a:schemeClr val="bg1">
                    <a:lumMod val="65000"/>
                  </a:schemeClr>
                </a:solidFill>
                <a:cs typeface="+mn-ea"/>
                <a:sym typeface="+mn-lt"/>
              </a:rPr>
              <a:t>lectus</a:t>
            </a:r>
            <a:r>
              <a:rPr lang="en-US" altLang="zh-CN" sz="1600" dirty="0">
                <a:solidFill>
                  <a:schemeClr val="bg1">
                    <a:lumMod val="65000"/>
                  </a:schemeClr>
                </a:solidFill>
                <a:cs typeface="+mn-ea"/>
                <a:sym typeface="+mn-lt"/>
              </a:rPr>
              <a:t> </a:t>
            </a:r>
            <a:r>
              <a:rPr lang="en-US" altLang="zh-CN" sz="1600" dirty="0" err="1">
                <a:solidFill>
                  <a:schemeClr val="bg1">
                    <a:lumMod val="65000"/>
                  </a:schemeClr>
                </a:solidFill>
                <a:cs typeface="+mn-ea"/>
                <a:sym typeface="+mn-lt"/>
              </a:rPr>
              <a:t>malesuada</a:t>
            </a:r>
            <a:r>
              <a:rPr lang="en-US" altLang="zh-CN" sz="1600" dirty="0">
                <a:solidFill>
                  <a:schemeClr val="bg1">
                    <a:lumMod val="65000"/>
                  </a:schemeClr>
                </a:solidFill>
                <a:cs typeface="+mn-ea"/>
                <a:sym typeface="+mn-lt"/>
              </a:rPr>
              <a:t> libero </a:t>
            </a:r>
            <a:r>
              <a:rPr lang="en-US" altLang="zh-CN" sz="1600" dirty="0" err="1">
                <a:solidFill>
                  <a:schemeClr val="bg1">
                    <a:lumMod val="65000"/>
                  </a:schemeClr>
                </a:solidFill>
                <a:cs typeface="+mn-ea"/>
                <a:sym typeface="+mn-lt"/>
              </a:rPr>
              <a:t>commodo</a:t>
            </a:r>
            <a:r>
              <a:rPr lang="en-US" altLang="zh-CN" sz="1600" dirty="0">
                <a:solidFill>
                  <a:schemeClr val="bg1">
                    <a:lumMod val="65000"/>
                  </a:schemeClr>
                </a:solidFill>
                <a:cs typeface="+mn-ea"/>
                <a:sym typeface="+mn-lt"/>
              </a:rPr>
              <a:t> magna </a:t>
            </a:r>
            <a:r>
              <a:rPr lang="en-US" altLang="zh-CN" sz="1600" dirty="0" err="1">
                <a:solidFill>
                  <a:schemeClr val="bg1">
                    <a:lumMod val="65000"/>
                  </a:schemeClr>
                </a:solidFill>
                <a:cs typeface="+mn-ea"/>
                <a:sym typeface="+mn-lt"/>
              </a:rPr>
              <a:t>eros</a:t>
            </a:r>
            <a:r>
              <a:rPr lang="en-US" altLang="zh-CN" sz="1600" dirty="0">
                <a:solidFill>
                  <a:schemeClr val="bg1">
                    <a:lumMod val="65000"/>
                  </a:schemeClr>
                </a:solidFill>
                <a:cs typeface="+mn-ea"/>
                <a:sym typeface="+mn-lt"/>
              </a:rPr>
              <a:t> </a:t>
            </a:r>
            <a:r>
              <a:rPr lang="en-US" altLang="zh-CN" sz="1600" dirty="0" err="1">
                <a:solidFill>
                  <a:schemeClr val="bg1">
                    <a:lumMod val="65000"/>
                  </a:schemeClr>
                </a:solidFill>
                <a:cs typeface="+mn-ea"/>
                <a:sym typeface="+mn-lt"/>
              </a:rPr>
              <a:t>quis</a:t>
            </a:r>
            <a:r>
              <a:rPr lang="en-US" altLang="zh-CN" sz="1600" dirty="0">
                <a:solidFill>
                  <a:schemeClr val="bg1">
                    <a:lumMod val="65000"/>
                  </a:schemeClr>
                </a:solidFill>
                <a:cs typeface="+mn-ea"/>
                <a:sym typeface="+mn-lt"/>
              </a:rPr>
              <a:t> </a:t>
            </a:r>
            <a:r>
              <a:rPr lang="en-US" altLang="zh-CN" sz="1600" dirty="0" err="1">
                <a:solidFill>
                  <a:schemeClr val="bg1">
                    <a:lumMod val="65000"/>
                  </a:schemeClr>
                </a:solidFill>
                <a:cs typeface="+mn-ea"/>
                <a:sym typeface="+mn-lt"/>
              </a:rPr>
              <a:t>urna</a:t>
            </a:r>
            <a:endParaRPr lang="zh-CN" altLang="en-US" sz="1600" dirty="0">
              <a:solidFill>
                <a:schemeClr val="bg1">
                  <a:lumMod val="65000"/>
                </a:schemeClr>
              </a:solidFill>
              <a:cs typeface="+mn-ea"/>
              <a:sym typeface="+mn-lt"/>
            </a:endParaRPr>
          </a:p>
        </p:txBody>
      </p:sp>
      <p:sp>
        <p:nvSpPr>
          <p:cNvPr id="40" name="文本框 39"/>
          <p:cNvSpPr txBox="1"/>
          <p:nvPr/>
        </p:nvSpPr>
        <p:spPr>
          <a:xfrm>
            <a:off x="3880600" y="3720157"/>
            <a:ext cx="523760" cy="425309"/>
          </a:xfrm>
          <a:prstGeom prst="rect">
            <a:avLst/>
          </a:prstGeom>
          <a:noFill/>
        </p:spPr>
        <p:txBody>
          <a:bodyPr wrap="square" rtlCol="0">
            <a:spAutoFit/>
          </a:bodyPr>
          <a:lstStyle/>
          <a:p>
            <a:pPr algn="l">
              <a:lnSpc>
                <a:spcPct val="150000"/>
              </a:lnSpc>
            </a:pPr>
            <a:r>
              <a:rPr lang="en-US" altLang="zh-CN" sz="1600">
                <a:solidFill>
                  <a:schemeClr val="bg1">
                    <a:lumMod val="65000"/>
                  </a:schemeClr>
                </a:solidFill>
                <a:cs typeface="+mn-ea"/>
                <a:sym typeface="+mn-lt"/>
              </a:rPr>
              <a:t>xx%</a:t>
            </a:r>
            <a:endParaRPr lang="zh-CN" altLang="en-US" sz="1600">
              <a:solidFill>
                <a:schemeClr val="bg1">
                  <a:lumMod val="65000"/>
                </a:schemeClr>
              </a:solidFill>
              <a:cs typeface="+mn-ea"/>
              <a:sym typeface="+mn-lt"/>
            </a:endParaRPr>
          </a:p>
        </p:txBody>
      </p:sp>
      <p:sp>
        <p:nvSpPr>
          <p:cNvPr id="41" name="文本框 40"/>
          <p:cNvSpPr txBox="1"/>
          <p:nvPr/>
        </p:nvSpPr>
        <p:spPr>
          <a:xfrm>
            <a:off x="5934373" y="2690167"/>
            <a:ext cx="523760" cy="425309"/>
          </a:xfrm>
          <a:prstGeom prst="rect">
            <a:avLst/>
          </a:prstGeom>
          <a:noFill/>
        </p:spPr>
        <p:txBody>
          <a:bodyPr wrap="square" rtlCol="0">
            <a:spAutoFit/>
          </a:bodyPr>
          <a:lstStyle/>
          <a:p>
            <a:pPr algn="l">
              <a:lnSpc>
                <a:spcPct val="150000"/>
              </a:lnSpc>
            </a:pPr>
            <a:r>
              <a:rPr lang="en-US" altLang="zh-CN" sz="1600">
                <a:solidFill>
                  <a:schemeClr val="bg1">
                    <a:lumMod val="65000"/>
                  </a:schemeClr>
                </a:solidFill>
                <a:cs typeface="+mn-ea"/>
                <a:sym typeface="+mn-lt"/>
              </a:rPr>
              <a:t>xx%</a:t>
            </a:r>
            <a:endParaRPr lang="zh-CN" altLang="en-US" sz="1600">
              <a:solidFill>
                <a:schemeClr val="bg1">
                  <a:lumMod val="65000"/>
                </a:schemeClr>
              </a:solidFill>
              <a:cs typeface="+mn-ea"/>
              <a:sym typeface="+mn-lt"/>
            </a:endParaRPr>
          </a:p>
        </p:txBody>
      </p:sp>
      <p:sp>
        <p:nvSpPr>
          <p:cNvPr id="45" name="文本框 44"/>
          <p:cNvSpPr txBox="1"/>
          <p:nvPr/>
        </p:nvSpPr>
        <p:spPr>
          <a:xfrm>
            <a:off x="1854222" y="4766295"/>
            <a:ext cx="523760" cy="425309"/>
          </a:xfrm>
          <a:prstGeom prst="rect">
            <a:avLst/>
          </a:prstGeom>
          <a:noFill/>
        </p:spPr>
        <p:txBody>
          <a:bodyPr wrap="square" rtlCol="0">
            <a:spAutoFit/>
          </a:bodyPr>
          <a:lstStyle/>
          <a:p>
            <a:pPr algn="l">
              <a:lnSpc>
                <a:spcPct val="150000"/>
              </a:lnSpc>
            </a:pPr>
            <a:r>
              <a:rPr lang="en-US" altLang="zh-CN" sz="1600">
                <a:solidFill>
                  <a:schemeClr val="bg1">
                    <a:lumMod val="65000"/>
                  </a:schemeClr>
                </a:solidFill>
                <a:cs typeface="+mn-ea"/>
                <a:sym typeface="+mn-lt"/>
              </a:rPr>
              <a:t>xx%</a:t>
            </a:r>
            <a:endParaRPr lang="zh-CN" altLang="en-US" sz="1600">
              <a:solidFill>
                <a:schemeClr val="bg1">
                  <a:lumMod val="6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p:cTn id="7" dur="500"/>
                                        <p:tgtEl>
                                          <p:spTgt spid="4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randombar(horizontal)">
                                      <p:cBhvr>
                                        <p:cTn id="10" dur="500"/>
                                        <p:tgtEl>
                                          <p:spTgt spid="3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randombar(horizontal)">
                                      <p:cBhvr>
                                        <p:cTn id="13" dur="500"/>
                                        <p:tgtEl>
                                          <p:spTgt spid="37"/>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randombar(horizontal)">
                                      <p:cBhvr>
                                        <p:cTn id="16" dur="500"/>
                                        <p:tgtEl>
                                          <p:spTgt spid="40"/>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randombar(horizontal)">
                                      <p:cBhvr>
                                        <p:cTn id="19" dur="500"/>
                                        <p:tgtEl>
                                          <p:spTgt spid="4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randombar(horizontal)">
                                      <p:cBhvr>
                                        <p:cTn id="22" dur="500"/>
                                        <p:tgtEl>
                                          <p:spTgt spid="45"/>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47"/>
                                        </p:tgtEl>
                                        <p:attrNameLst>
                                          <p:attrName>style.visibility</p:attrName>
                                        </p:attrNameLst>
                                      </p:cBhvr>
                                      <p:to>
                                        <p:strVal val="visible"/>
                                      </p:to>
                                    </p:set>
                                    <p:anim calcmode="lin" valueType="num">
                                      <p:cBhvr additive="base">
                                        <p:cTn id="27" dur="500" fill="hold"/>
                                        <p:tgtEl>
                                          <p:spTgt spid="47"/>
                                        </p:tgtEl>
                                        <p:attrNameLst>
                                          <p:attrName>ppt_x</p:attrName>
                                        </p:attrNameLst>
                                      </p:cBhvr>
                                      <p:tavLst>
                                        <p:tav tm="0">
                                          <p:val>
                                            <p:strVal val="#ppt_x"/>
                                          </p:val>
                                        </p:tav>
                                        <p:tav tm="100000">
                                          <p:val>
                                            <p:strVal val="#ppt_x"/>
                                          </p:val>
                                        </p:tav>
                                      </p:tavLst>
                                    </p:anim>
                                    <p:anim calcmode="lin" valueType="num">
                                      <p:cBhvr additive="base">
                                        <p:cTn id="2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Graphic spid="36" grpId="0">
        <p:bldAsOne/>
      </p:bldGraphic>
      <p:bldP spid="37" grpId="0"/>
      <p:bldP spid="47" grpId="0"/>
      <p:bldP spid="40" grpId="0"/>
      <p:bldP spid="41"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内容图片素材\商务\computer-3368242_960_720.jpgcomputer-3368242_960_720"/>
          <p:cNvPicPr>
            <a:picLocks noChangeAspect="1"/>
          </p:cNvPicPr>
          <p:nvPr/>
        </p:nvPicPr>
        <p:blipFill rotWithShape="1">
          <a:blip r:embed="rId4"/>
          <a:srcRect t="18242" b="18242"/>
          <a:stretch>
            <a:fillRect/>
          </a:stretch>
        </p:blipFill>
        <p:spPr>
          <a:xfrm>
            <a:off x="4014470" y="2072640"/>
            <a:ext cx="7727315" cy="3272155"/>
          </a:xfrm>
          <a:prstGeom prst="rect">
            <a:avLst/>
          </a:prstGeom>
        </p:spPr>
      </p:pic>
      <p:sp>
        <p:nvSpPr>
          <p:cNvPr id="3" name="矩形 2"/>
          <p:cNvSpPr/>
          <p:nvPr/>
        </p:nvSpPr>
        <p:spPr>
          <a:xfrm>
            <a:off x="515938" y="2072640"/>
            <a:ext cx="4371704" cy="3272165"/>
          </a:xfrm>
          <a:prstGeom prst="rect">
            <a:avLst/>
          </a:pr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矩形 16"/>
          <p:cNvSpPr/>
          <p:nvPr/>
        </p:nvSpPr>
        <p:spPr>
          <a:xfrm>
            <a:off x="716235" y="3489960"/>
            <a:ext cx="3971109" cy="1015663"/>
          </a:xfrm>
          <a:prstGeom prst="rect">
            <a:avLst/>
          </a:prstGeom>
        </p:spPr>
        <p:txBody>
          <a:bodyPr wrap="square">
            <a:spAutoFit/>
          </a:bodyPr>
          <a:lstStyle/>
          <a:p>
            <a:pPr algn="just"/>
            <a:r>
              <a:rPr lang="en-US" altLang="zh-CN" sz="1200" dirty="0">
                <a:solidFill>
                  <a:schemeClr val="bg1"/>
                </a:solidFill>
                <a:cs typeface="+mn-ea"/>
                <a:sym typeface="+mn-lt"/>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a:t>
            </a:r>
            <a:endParaRPr lang="zh-CN" altLang="en-US" sz="1200" dirty="0">
              <a:solidFill>
                <a:schemeClr val="bg1"/>
              </a:solidFill>
              <a:cs typeface="+mn-ea"/>
              <a:sym typeface="+mn-lt"/>
            </a:endParaRPr>
          </a:p>
        </p:txBody>
      </p:sp>
      <p:sp>
        <p:nvSpPr>
          <p:cNvPr id="4" name="矩形 3"/>
          <p:cNvSpPr/>
          <p:nvPr/>
        </p:nvSpPr>
        <p:spPr>
          <a:xfrm>
            <a:off x="716235" y="2458135"/>
            <a:ext cx="3405052" cy="646331"/>
          </a:xfrm>
          <a:prstGeom prst="rect">
            <a:avLst/>
          </a:prstGeom>
        </p:spPr>
        <p:txBody>
          <a:bodyPr wrap="square">
            <a:spAutoFit/>
          </a:bodyPr>
          <a:lstStyle/>
          <a:p>
            <a:r>
              <a:rPr lang="en-US" altLang="zh-CN" sz="3600" dirty="0">
                <a:solidFill>
                  <a:schemeClr val="bg1"/>
                </a:solidFill>
                <a:cs typeface="+mn-ea"/>
                <a:sym typeface="+mn-lt"/>
              </a:rPr>
              <a:t>PRODUCT</a:t>
            </a:r>
            <a:endParaRPr lang="zh-CN" altLang="en-US" sz="3600" dirty="0">
              <a:solidFill>
                <a:schemeClr val="bg1"/>
              </a:solidFill>
              <a:cs typeface="+mn-ea"/>
              <a:sym typeface="+mn-lt"/>
            </a:endParaRPr>
          </a:p>
        </p:txBody>
      </p:sp>
      <p:grpSp>
        <p:nvGrpSpPr>
          <p:cNvPr id="27" name="组合 26"/>
          <p:cNvGrpSpPr/>
          <p:nvPr/>
        </p:nvGrpSpPr>
        <p:grpSpPr>
          <a:xfrm>
            <a:off x="285115" y="28575"/>
            <a:ext cx="3032760" cy="858520"/>
            <a:chOff x="449" y="45"/>
            <a:chExt cx="4776" cy="1352"/>
          </a:xfrm>
        </p:grpSpPr>
        <p:grpSp>
          <p:nvGrpSpPr>
            <p:cNvPr id="63" name="组合 62"/>
            <p:cNvGrpSpPr/>
            <p:nvPr/>
          </p:nvGrpSpPr>
          <p:grpSpPr>
            <a:xfrm>
              <a:off x="449" y="207"/>
              <a:ext cx="1133" cy="1190"/>
              <a:chOff x="3926209" y="1310399"/>
              <a:chExt cx="3545316" cy="3720008"/>
            </a:xfrm>
          </p:grpSpPr>
          <p:cxnSp>
            <p:nvCxnSpPr>
              <p:cNvPr id="5" name="直接连接符 4"/>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3926209" y="4655280"/>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flipH="1">
                <a:off x="7096028" y="1310399"/>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文本框 8"/>
            <p:cNvSpPr txBox="1"/>
            <p:nvPr/>
          </p:nvSpPr>
          <p:spPr>
            <a:xfrm>
              <a:off x="1085" y="697"/>
              <a:ext cx="4140" cy="580"/>
            </a:xfrm>
            <a:prstGeom prst="rect">
              <a:avLst/>
            </a:prstGeom>
            <a:noFill/>
          </p:spPr>
          <p:txBody>
            <a:bodyPr wrap="square" rtlCol="0">
              <a:spAutoFit/>
            </a:bodyPr>
            <a:lstStyle/>
            <a:p>
              <a:pPr algn="dist"/>
              <a:r>
                <a:rPr lang="zh-CN" altLang="en-US">
                  <a:cs typeface="+mn-ea"/>
                  <a:sym typeface="+mn-lt"/>
                </a:rPr>
                <a:t>章节标题</a:t>
              </a:r>
            </a:p>
          </p:txBody>
        </p:sp>
        <p:sp>
          <p:nvSpPr>
            <p:cNvPr id="10" name="文本框 9"/>
            <p:cNvSpPr txBox="1"/>
            <p:nvPr/>
          </p:nvSpPr>
          <p:spPr>
            <a:xfrm rot="18840000">
              <a:off x="7" y="507"/>
              <a:ext cx="1286" cy="362"/>
            </a:xfrm>
            <a:prstGeom prst="rect">
              <a:avLst/>
            </a:prstGeom>
            <a:noFill/>
          </p:spPr>
          <p:txBody>
            <a:bodyPr wrap="square" rtlCol="0">
              <a:spAutoFit/>
            </a:bodyPr>
            <a:lstStyle/>
            <a:p>
              <a:pPr algn="dist"/>
              <a:r>
                <a:rPr lang="en-US" altLang="zh-CN" sz="900">
                  <a:cs typeface="+mn-ea"/>
                  <a:sym typeface="+mn-lt"/>
                </a:rPr>
                <a:t>PART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7"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EB69"/>
        </a:solidFill>
        <a:effectLst/>
      </p:bgPr>
    </p:bg>
    <p:spTree>
      <p:nvGrpSpPr>
        <p:cNvPr id="1" name=""/>
        <p:cNvGrpSpPr/>
        <p:nvPr/>
      </p:nvGrpSpPr>
      <p:grpSpPr>
        <a:xfrm>
          <a:off x="0" y="0"/>
          <a:ext cx="0" cy="0"/>
          <a:chOff x="0" y="0"/>
          <a:chExt cx="0" cy="0"/>
        </a:xfrm>
      </p:grpSpPr>
      <p:sp>
        <p:nvSpPr>
          <p:cNvPr id="4" name="矩形: 圆角 3"/>
          <p:cNvSpPr/>
          <p:nvPr/>
        </p:nvSpPr>
        <p:spPr>
          <a:xfrm>
            <a:off x="428625" y="352425"/>
            <a:ext cx="11334750" cy="6153150"/>
          </a:xfrm>
          <a:prstGeom prst="roundRect">
            <a:avLst>
              <a:gd name="adj" fmla="val 7689"/>
            </a:avLst>
          </a:prstGeom>
          <a:solidFill>
            <a:schemeClr val="bg1"/>
          </a:solidFill>
          <a:ln>
            <a:noFill/>
          </a:ln>
          <a:effectLst>
            <a:outerShdw blurRad="381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形状 12"/>
          <p:cNvSpPr/>
          <p:nvPr/>
        </p:nvSpPr>
        <p:spPr>
          <a:xfrm>
            <a:off x="8791575" y="352426"/>
            <a:ext cx="2971800" cy="3743325"/>
          </a:xfrm>
          <a:custGeom>
            <a:avLst/>
            <a:gdLst>
              <a:gd name="connsiteX0" fmla="*/ 244870 w 2971800"/>
              <a:gd name="connsiteY0" fmla="*/ 0 h 3743325"/>
              <a:gd name="connsiteX1" fmla="*/ 2498684 w 2971800"/>
              <a:gd name="connsiteY1" fmla="*/ 0 h 3743325"/>
              <a:gd name="connsiteX2" fmla="*/ 2971800 w 2971800"/>
              <a:gd name="connsiteY2" fmla="*/ 473116 h 3743325"/>
              <a:gd name="connsiteX3" fmla="*/ 2971800 w 2971800"/>
              <a:gd name="connsiteY3" fmla="*/ 3719995 h 3743325"/>
              <a:gd name="connsiteX4" fmla="*/ 2908189 w 2971800"/>
              <a:gd name="connsiteY4" fmla="*/ 3729703 h 3743325"/>
              <a:gd name="connsiteX5" fmla="*/ 2638425 w 2971800"/>
              <a:gd name="connsiteY5" fmla="*/ 3743325 h 3743325"/>
              <a:gd name="connsiteX6" fmla="*/ 0 w 2971800"/>
              <a:gd name="connsiteY6" fmla="*/ 1104900 h 3743325"/>
              <a:gd name="connsiteX7" fmla="*/ 207340 w 2971800"/>
              <a:gd name="connsiteY7" fmla="*/ 77906 h 3743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1800" h="3743325">
                <a:moveTo>
                  <a:pt x="244870" y="0"/>
                </a:moveTo>
                <a:lnTo>
                  <a:pt x="2498684" y="0"/>
                </a:lnTo>
                <a:cubicBezTo>
                  <a:pt x="2759979" y="0"/>
                  <a:pt x="2971800" y="211821"/>
                  <a:pt x="2971800" y="473116"/>
                </a:cubicBezTo>
                <a:lnTo>
                  <a:pt x="2971800" y="3719995"/>
                </a:lnTo>
                <a:lnTo>
                  <a:pt x="2908189" y="3729703"/>
                </a:lnTo>
                <a:cubicBezTo>
                  <a:pt x="2819492" y="3738711"/>
                  <a:pt x="2729498" y="3743325"/>
                  <a:pt x="2638425" y="3743325"/>
                </a:cubicBezTo>
                <a:cubicBezTo>
                  <a:pt x="1181263" y="3743325"/>
                  <a:pt x="0" y="2562062"/>
                  <a:pt x="0" y="1104900"/>
                </a:cubicBezTo>
                <a:cubicBezTo>
                  <a:pt x="0" y="740610"/>
                  <a:pt x="73829" y="393563"/>
                  <a:pt x="207340" y="77906"/>
                </a:cubicBezTo>
                <a:close/>
              </a:path>
            </a:pathLst>
          </a:custGeom>
          <a:solidFill>
            <a:srgbClr val="FFEB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p:cNvSpPr/>
          <p:nvPr/>
        </p:nvSpPr>
        <p:spPr>
          <a:xfrm>
            <a:off x="9324975" y="352426"/>
            <a:ext cx="2438400" cy="3209925"/>
          </a:xfrm>
          <a:custGeom>
            <a:avLst/>
            <a:gdLst>
              <a:gd name="connsiteX0" fmla="*/ 315740 w 2438400"/>
              <a:gd name="connsiteY0" fmla="*/ 0 h 3209925"/>
              <a:gd name="connsiteX1" fmla="*/ 1965284 w 2438400"/>
              <a:gd name="connsiteY1" fmla="*/ 0 h 3209925"/>
              <a:gd name="connsiteX2" fmla="*/ 2438400 w 2438400"/>
              <a:gd name="connsiteY2" fmla="*/ 473116 h 3209925"/>
              <a:gd name="connsiteX3" fmla="*/ 2438400 w 2438400"/>
              <a:gd name="connsiteY3" fmla="*/ 3181025 h 3209925"/>
              <a:gd name="connsiteX4" fmla="*/ 2320251 w 2438400"/>
              <a:gd name="connsiteY4" fmla="*/ 3199057 h 3209925"/>
              <a:gd name="connsiteX5" fmla="*/ 2105025 w 2438400"/>
              <a:gd name="connsiteY5" fmla="*/ 3209925 h 3209925"/>
              <a:gd name="connsiteX6" fmla="*/ 0 w 2438400"/>
              <a:gd name="connsiteY6" fmla="*/ 1104900 h 3209925"/>
              <a:gd name="connsiteX7" fmla="*/ 254065 w 2438400"/>
              <a:gd name="connsiteY7" fmla="*/ 101520 h 3209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 h="3209925">
                <a:moveTo>
                  <a:pt x="315740" y="0"/>
                </a:moveTo>
                <a:lnTo>
                  <a:pt x="1965284" y="0"/>
                </a:lnTo>
                <a:cubicBezTo>
                  <a:pt x="2226579" y="0"/>
                  <a:pt x="2438400" y="211821"/>
                  <a:pt x="2438400" y="473116"/>
                </a:cubicBezTo>
                <a:lnTo>
                  <a:pt x="2438400" y="3181025"/>
                </a:lnTo>
                <a:lnTo>
                  <a:pt x="2320251" y="3199057"/>
                </a:lnTo>
                <a:cubicBezTo>
                  <a:pt x="2249487" y="3206244"/>
                  <a:pt x="2177686" y="3209925"/>
                  <a:pt x="2105025" y="3209925"/>
                </a:cubicBezTo>
                <a:cubicBezTo>
                  <a:pt x="942452" y="3209925"/>
                  <a:pt x="0" y="2267473"/>
                  <a:pt x="0" y="1104900"/>
                </a:cubicBezTo>
                <a:cubicBezTo>
                  <a:pt x="0" y="741596"/>
                  <a:pt x="92036" y="399788"/>
                  <a:pt x="254065" y="10152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形状 10"/>
          <p:cNvSpPr/>
          <p:nvPr/>
        </p:nvSpPr>
        <p:spPr>
          <a:xfrm>
            <a:off x="9791701" y="352425"/>
            <a:ext cx="1971675" cy="2743200"/>
          </a:xfrm>
          <a:custGeom>
            <a:avLst/>
            <a:gdLst>
              <a:gd name="connsiteX0" fmla="*/ 431175 w 1971675"/>
              <a:gd name="connsiteY0" fmla="*/ 0 h 2743200"/>
              <a:gd name="connsiteX1" fmla="*/ 1498559 w 1971675"/>
              <a:gd name="connsiteY1" fmla="*/ 0 h 2743200"/>
              <a:gd name="connsiteX2" fmla="*/ 1971675 w 1971675"/>
              <a:gd name="connsiteY2" fmla="*/ 473116 h 2743200"/>
              <a:gd name="connsiteX3" fmla="*/ 1971675 w 1971675"/>
              <a:gd name="connsiteY3" fmla="*/ 2709093 h 2743200"/>
              <a:gd name="connsiteX4" fmla="*/ 1968475 w 1971675"/>
              <a:gd name="connsiteY4" fmla="*/ 2709916 h 2743200"/>
              <a:gd name="connsiteX5" fmla="*/ 1638300 w 1971675"/>
              <a:gd name="connsiteY5" fmla="*/ 2743200 h 2743200"/>
              <a:gd name="connsiteX6" fmla="*/ 0 w 1971675"/>
              <a:gd name="connsiteY6" fmla="*/ 1104900 h 2743200"/>
              <a:gd name="connsiteX7" fmla="*/ 374108 w 1971675"/>
              <a:gd name="connsiteY7" fmla="*/ 62789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1675" h="2743200">
                <a:moveTo>
                  <a:pt x="431175" y="0"/>
                </a:moveTo>
                <a:lnTo>
                  <a:pt x="1498559" y="0"/>
                </a:lnTo>
                <a:cubicBezTo>
                  <a:pt x="1759854" y="0"/>
                  <a:pt x="1971675" y="211821"/>
                  <a:pt x="1971675" y="473116"/>
                </a:cubicBezTo>
                <a:lnTo>
                  <a:pt x="1971675" y="2709093"/>
                </a:lnTo>
                <a:lnTo>
                  <a:pt x="1968475" y="2709916"/>
                </a:lnTo>
                <a:cubicBezTo>
                  <a:pt x="1861825" y="2731739"/>
                  <a:pt x="1751401" y="2743200"/>
                  <a:pt x="1638300" y="2743200"/>
                </a:cubicBezTo>
                <a:cubicBezTo>
                  <a:pt x="733492" y="2743200"/>
                  <a:pt x="0" y="2009708"/>
                  <a:pt x="0" y="1104900"/>
                </a:cubicBezTo>
                <a:cubicBezTo>
                  <a:pt x="0" y="709047"/>
                  <a:pt x="140395" y="345984"/>
                  <a:pt x="374108" y="62789"/>
                </a:cubicBezTo>
                <a:close/>
              </a:path>
            </a:pathLst>
          </a:cu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Freeform 5"/>
          <p:cNvSpPr>
            <a:spLocks noEditPoints="1"/>
          </p:cNvSpPr>
          <p:nvPr/>
        </p:nvSpPr>
        <p:spPr bwMode="auto">
          <a:xfrm>
            <a:off x="6800850" y="1420813"/>
            <a:ext cx="977900" cy="488950"/>
          </a:xfrm>
          <a:custGeom>
            <a:avLst/>
            <a:gdLst>
              <a:gd name="T0" fmla="*/ 171 w 207"/>
              <a:gd name="T1" fmla="*/ 102 h 102"/>
              <a:gd name="T2" fmla="*/ 37 w 207"/>
              <a:gd name="T3" fmla="*/ 102 h 102"/>
              <a:gd name="T4" fmla="*/ 0 w 207"/>
              <a:gd name="T5" fmla="*/ 65 h 102"/>
              <a:gd name="T6" fmla="*/ 37 w 207"/>
              <a:gd name="T7" fmla="*/ 28 h 102"/>
              <a:gd name="T8" fmla="*/ 37 w 207"/>
              <a:gd name="T9" fmla="*/ 28 h 102"/>
              <a:gd name="T10" fmla="*/ 38 w 207"/>
              <a:gd name="T11" fmla="*/ 28 h 102"/>
              <a:gd name="T12" fmla="*/ 41 w 207"/>
              <a:gd name="T13" fmla="*/ 26 h 102"/>
              <a:gd name="T14" fmla="*/ 85 w 207"/>
              <a:gd name="T15" fmla="*/ 0 h 102"/>
              <a:gd name="T16" fmla="*/ 128 w 207"/>
              <a:gd name="T17" fmla="*/ 25 h 102"/>
              <a:gd name="T18" fmla="*/ 131 w 207"/>
              <a:gd name="T19" fmla="*/ 30 h 102"/>
              <a:gd name="T20" fmla="*/ 132 w 207"/>
              <a:gd name="T21" fmla="*/ 31 h 102"/>
              <a:gd name="T22" fmla="*/ 134 w 207"/>
              <a:gd name="T23" fmla="*/ 37 h 102"/>
              <a:gd name="T24" fmla="*/ 137 w 207"/>
              <a:gd name="T25" fmla="*/ 39 h 102"/>
              <a:gd name="T26" fmla="*/ 168 w 207"/>
              <a:gd name="T27" fmla="*/ 65 h 102"/>
              <a:gd name="T28" fmla="*/ 171 w 207"/>
              <a:gd name="T29" fmla="*/ 69 h 102"/>
              <a:gd name="T30" fmla="*/ 174 w 207"/>
              <a:gd name="T31" fmla="*/ 69 h 102"/>
              <a:gd name="T32" fmla="*/ 175 w 207"/>
              <a:gd name="T33" fmla="*/ 69 h 102"/>
              <a:gd name="T34" fmla="*/ 178 w 207"/>
              <a:gd name="T35" fmla="*/ 70 h 102"/>
              <a:gd name="T36" fmla="*/ 178 w 207"/>
              <a:gd name="T37" fmla="*/ 70 h 102"/>
              <a:gd name="T38" fmla="*/ 180 w 207"/>
              <a:gd name="T39" fmla="*/ 72 h 102"/>
              <a:gd name="T40" fmla="*/ 181 w 207"/>
              <a:gd name="T41" fmla="*/ 72 h 102"/>
              <a:gd name="T42" fmla="*/ 183 w 207"/>
              <a:gd name="T43" fmla="*/ 73 h 102"/>
              <a:gd name="T44" fmla="*/ 183 w 207"/>
              <a:gd name="T45" fmla="*/ 74 h 102"/>
              <a:gd name="T46" fmla="*/ 184 w 207"/>
              <a:gd name="T47" fmla="*/ 75 h 102"/>
              <a:gd name="T48" fmla="*/ 186 w 207"/>
              <a:gd name="T49" fmla="*/ 78 h 102"/>
              <a:gd name="T50" fmla="*/ 188 w 207"/>
              <a:gd name="T51" fmla="*/ 85 h 102"/>
              <a:gd name="T52" fmla="*/ 171 w 207"/>
              <a:gd name="T53" fmla="*/ 102 h 102"/>
              <a:gd name="T54" fmla="*/ 199 w 207"/>
              <a:gd name="T55" fmla="*/ 72 h 102"/>
              <a:gd name="T56" fmla="*/ 192 w 207"/>
              <a:gd name="T57" fmla="*/ 72 h 102"/>
              <a:gd name="T58" fmla="*/ 192 w 207"/>
              <a:gd name="T59" fmla="*/ 72 h 102"/>
              <a:gd name="T60" fmla="*/ 190 w 207"/>
              <a:gd name="T61" fmla="*/ 70 h 102"/>
              <a:gd name="T62" fmla="*/ 189 w 207"/>
              <a:gd name="T63" fmla="*/ 69 h 102"/>
              <a:gd name="T64" fmla="*/ 183 w 207"/>
              <a:gd name="T65" fmla="*/ 64 h 102"/>
              <a:gd name="T66" fmla="*/ 183 w 207"/>
              <a:gd name="T67" fmla="*/ 64 h 102"/>
              <a:gd name="T68" fmla="*/ 179 w 207"/>
              <a:gd name="T69" fmla="*/ 62 h 102"/>
              <a:gd name="T70" fmla="*/ 179 w 207"/>
              <a:gd name="T71" fmla="*/ 62 h 102"/>
              <a:gd name="T72" fmla="*/ 175 w 207"/>
              <a:gd name="T73" fmla="*/ 61 h 102"/>
              <a:gd name="T74" fmla="*/ 160 w 207"/>
              <a:gd name="T75" fmla="*/ 39 h 102"/>
              <a:gd name="T76" fmla="*/ 160 w 207"/>
              <a:gd name="T77" fmla="*/ 39 h 102"/>
              <a:gd name="T78" fmla="*/ 158 w 207"/>
              <a:gd name="T79" fmla="*/ 37 h 102"/>
              <a:gd name="T80" fmla="*/ 158 w 207"/>
              <a:gd name="T81" fmla="*/ 37 h 102"/>
              <a:gd name="T82" fmla="*/ 153 w 207"/>
              <a:gd name="T83" fmla="*/ 35 h 102"/>
              <a:gd name="T84" fmla="*/ 152 w 207"/>
              <a:gd name="T85" fmla="*/ 35 h 102"/>
              <a:gd name="T86" fmla="*/ 151 w 207"/>
              <a:gd name="T87" fmla="*/ 34 h 102"/>
              <a:gd name="T88" fmla="*/ 147 w 207"/>
              <a:gd name="T89" fmla="*/ 33 h 102"/>
              <a:gd name="T90" fmla="*/ 146 w 207"/>
              <a:gd name="T91" fmla="*/ 32 h 102"/>
              <a:gd name="T92" fmla="*/ 144 w 207"/>
              <a:gd name="T93" fmla="*/ 32 h 102"/>
              <a:gd name="T94" fmla="*/ 143 w 207"/>
              <a:gd name="T95" fmla="*/ 32 h 102"/>
              <a:gd name="T96" fmla="*/ 140 w 207"/>
              <a:gd name="T97" fmla="*/ 32 h 102"/>
              <a:gd name="T98" fmla="*/ 137 w 207"/>
              <a:gd name="T99" fmla="*/ 24 h 102"/>
              <a:gd name="T100" fmla="*/ 151 w 207"/>
              <a:gd name="T101" fmla="*/ 19 h 102"/>
              <a:gd name="T102" fmla="*/ 177 w 207"/>
              <a:gd name="T103" fmla="*/ 38 h 102"/>
              <a:gd name="T104" fmla="*/ 180 w 207"/>
              <a:gd name="T105" fmla="*/ 41 h 102"/>
              <a:gd name="T106" fmla="*/ 195 w 207"/>
              <a:gd name="T107" fmla="*/ 54 h 102"/>
              <a:gd name="T108" fmla="*/ 199 w 207"/>
              <a:gd name="T109" fmla="*/ 58 h 102"/>
              <a:gd name="T110" fmla="*/ 207 w 207"/>
              <a:gd name="T111" fmla="*/ 65 h 102"/>
              <a:gd name="T112" fmla="*/ 199 w 207"/>
              <a:gd name="T113" fmla="*/ 7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7" h="102">
                <a:moveTo>
                  <a:pt x="171" y="102"/>
                </a:moveTo>
                <a:cubicBezTo>
                  <a:pt x="37" y="102"/>
                  <a:pt x="37" y="102"/>
                  <a:pt x="37" y="102"/>
                </a:cubicBezTo>
                <a:cubicBezTo>
                  <a:pt x="17" y="102"/>
                  <a:pt x="0" y="85"/>
                  <a:pt x="0" y="65"/>
                </a:cubicBezTo>
                <a:cubicBezTo>
                  <a:pt x="0" y="44"/>
                  <a:pt x="17" y="28"/>
                  <a:pt x="37" y="28"/>
                </a:cubicBezTo>
                <a:cubicBezTo>
                  <a:pt x="37" y="28"/>
                  <a:pt x="37" y="28"/>
                  <a:pt x="37" y="28"/>
                </a:cubicBezTo>
                <a:cubicBezTo>
                  <a:pt x="37" y="28"/>
                  <a:pt x="38" y="28"/>
                  <a:pt x="38" y="28"/>
                </a:cubicBezTo>
                <a:cubicBezTo>
                  <a:pt x="39" y="28"/>
                  <a:pt x="41" y="27"/>
                  <a:pt x="41" y="26"/>
                </a:cubicBezTo>
                <a:cubicBezTo>
                  <a:pt x="50" y="10"/>
                  <a:pt x="67" y="0"/>
                  <a:pt x="85" y="0"/>
                </a:cubicBezTo>
                <a:cubicBezTo>
                  <a:pt x="103" y="0"/>
                  <a:pt x="119" y="10"/>
                  <a:pt x="128" y="25"/>
                </a:cubicBezTo>
                <a:cubicBezTo>
                  <a:pt x="129" y="26"/>
                  <a:pt x="130" y="28"/>
                  <a:pt x="131" y="30"/>
                </a:cubicBezTo>
                <a:cubicBezTo>
                  <a:pt x="131" y="30"/>
                  <a:pt x="131" y="31"/>
                  <a:pt x="132" y="31"/>
                </a:cubicBezTo>
                <a:cubicBezTo>
                  <a:pt x="132" y="33"/>
                  <a:pt x="133" y="35"/>
                  <a:pt x="134" y="37"/>
                </a:cubicBezTo>
                <a:cubicBezTo>
                  <a:pt x="134" y="38"/>
                  <a:pt x="136" y="39"/>
                  <a:pt x="137" y="39"/>
                </a:cubicBezTo>
                <a:cubicBezTo>
                  <a:pt x="152" y="40"/>
                  <a:pt x="165" y="51"/>
                  <a:pt x="168" y="65"/>
                </a:cubicBezTo>
                <a:cubicBezTo>
                  <a:pt x="168" y="67"/>
                  <a:pt x="170" y="69"/>
                  <a:pt x="171" y="69"/>
                </a:cubicBezTo>
                <a:cubicBezTo>
                  <a:pt x="172" y="69"/>
                  <a:pt x="173" y="69"/>
                  <a:pt x="174" y="69"/>
                </a:cubicBezTo>
                <a:cubicBezTo>
                  <a:pt x="175" y="69"/>
                  <a:pt x="175" y="69"/>
                  <a:pt x="175" y="69"/>
                </a:cubicBezTo>
                <a:cubicBezTo>
                  <a:pt x="176" y="69"/>
                  <a:pt x="177" y="70"/>
                  <a:pt x="178" y="70"/>
                </a:cubicBezTo>
                <a:cubicBezTo>
                  <a:pt x="178" y="70"/>
                  <a:pt x="178" y="70"/>
                  <a:pt x="178" y="70"/>
                </a:cubicBezTo>
                <a:cubicBezTo>
                  <a:pt x="179" y="71"/>
                  <a:pt x="180" y="71"/>
                  <a:pt x="180" y="72"/>
                </a:cubicBezTo>
                <a:cubicBezTo>
                  <a:pt x="181" y="72"/>
                  <a:pt x="181" y="72"/>
                  <a:pt x="181" y="72"/>
                </a:cubicBezTo>
                <a:cubicBezTo>
                  <a:pt x="181" y="72"/>
                  <a:pt x="182" y="73"/>
                  <a:pt x="183" y="73"/>
                </a:cubicBezTo>
                <a:cubicBezTo>
                  <a:pt x="183" y="74"/>
                  <a:pt x="183" y="74"/>
                  <a:pt x="183" y="74"/>
                </a:cubicBezTo>
                <a:cubicBezTo>
                  <a:pt x="184" y="74"/>
                  <a:pt x="184" y="75"/>
                  <a:pt x="184" y="75"/>
                </a:cubicBezTo>
                <a:cubicBezTo>
                  <a:pt x="185" y="76"/>
                  <a:pt x="185" y="77"/>
                  <a:pt x="186" y="78"/>
                </a:cubicBezTo>
                <a:cubicBezTo>
                  <a:pt x="187" y="80"/>
                  <a:pt x="188" y="83"/>
                  <a:pt x="188" y="85"/>
                </a:cubicBezTo>
                <a:cubicBezTo>
                  <a:pt x="188" y="94"/>
                  <a:pt x="180" y="102"/>
                  <a:pt x="171" y="102"/>
                </a:cubicBezTo>
                <a:close/>
                <a:moveTo>
                  <a:pt x="199" y="72"/>
                </a:moveTo>
                <a:cubicBezTo>
                  <a:pt x="192" y="72"/>
                  <a:pt x="192" y="72"/>
                  <a:pt x="192" y="72"/>
                </a:cubicBezTo>
                <a:cubicBezTo>
                  <a:pt x="192" y="72"/>
                  <a:pt x="192" y="72"/>
                  <a:pt x="192" y="72"/>
                </a:cubicBezTo>
                <a:cubicBezTo>
                  <a:pt x="191" y="71"/>
                  <a:pt x="191" y="70"/>
                  <a:pt x="190" y="70"/>
                </a:cubicBezTo>
                <a:cubicBezTo>
                  <a:pt x="190" y="69"/>
                  <a:pt x="190" y="69"/>
                  <a:pt x="189" y="69"/>
                </a:cubicBezTo>
                <a:cubicBezTo>
                  <a:pt x="188" y="67"/>
                  <a:pt x="185" y="65"/>
                  <a:pt x="183" y="64"/>
                </a:cubicBezTo>
                <a:cubicBezTo>
                  <a:pt x="183" y="64"/>
                  <a:pt x="183" y="64"/>
                  <a:pt x="183" y="64"/>
                </a:cubicBezTo>
                <a:cubicBezTo>
                  <a:pt x="182" y="63"/>
                  <a:pt x="181" y="63"/>
                  <a:pt x="179" y="62"/>
                </a:cubicBezTo>
                <a:cubicBezTo>
                  <a:pt x="179" y="62"/>
                  <a:pt x="179" y="62"/>
                  <a:pt x="179" y="62"/>
                </a:cubicBezTo>
                <a:cubicBezTo>
                  <a:pt x="178" y="62"/>
                  <a:pt x="176" y="61"/>
                  <a:pt x="175" y="61"/>
                </a:cubicBezTo>
                <a:cubicBezTo>
                  <a:pt x="173" y="52"/>
                  <a:pt x="167" y="44"/>
                  <a:pt x="160" y="39"/>
                </a:cubicBezTo>
                <a:cubicBezTo>
                  <a:pt x="160" y="39"/>
                  <a:pt x="160" y="39"/>
                  <a:pt x="160" y="39"/>
                </a:cubicBezTo>
                <a:cubicBezTo>
                  <a:pt x="159" y="38"/>
                  <a:pt x="159" y="38"/>
                  <a:pt x="158" y="37"/>
                </a:cubicBezTo>
                <a:cubicBezTo>
                  <a:pt x="158" y="37"/>
                  <a:pt x="158" y="37"/>
                  <a:pt x="158" y="37"/>
                </a:cubicBezTo>
                <a:cubicBezTo>
                  <a:pt x="156" y="36"/>
                  <a:pt x="154" y="35"/>
                  <a:pt x="153" y="35"/>
                </a:cubicBezTo>
                <a:cubicBezTo>
                  <a:pt x="152" y="35"/>
                  <a:pt x="152" y="35"/>
                  <a:pt x="152" y="35"/>
                </a:cubicBezTo>
                <a:cubicBezTo>
                  <a:pt x="152" y="34"/>
                  <a:pt x="152" y="34"/>
                  <a:pt x="151" y="34"/>
                </a:cubicBezTo>
                <a:cubicBezTo>
                  <a:pt x="150" y="34"/>
                  <a:pt x="148" y="33"/>
                  <a:pt x="147" y="33"/>
                </a:cubicBezTo>
                <a:cubicBezTo>
                  <a:pt x="146" y="33"/>
                  <a:pt x="146" y="33"/>
                  <a:pt x="146" y="32"/>
                </a:cubicBezTo>
                <a:cubicBezTo>
                  <a:pt x="145" y="32"/>
                  <a:pt x="144" y="32"/>
                  <a:pt x="144" y="32"/>
                </a:cubicBezTo>
                <a:cubicBezTo>
                  <a:pt x="143" y="32"/>
                  <a:pt x="143" y="32"/>
                  <a:pt x="143" y="32"/>
                </a:cubicBezTo>
                <a:cubicBezTo>
                  <a:pt x="142" y="32"/>
                  <a:pt x="141" y="32"/>
                  <a:pt x="140" y="32"/>
                </a:cubicBezTo>
                <a:cubicBezTo>
                  <a:pt x="139" y="29"/>
                  <a:pt x="138" y="26"/>
                  <a:pt x="137" y="24"/>
                </a:cubicBezTo>
                <a:cubicBezTo>
                  <a:pt x="141" y="21"/>
                  <a:pt x="146" y="19"/>
                  <a:pt x="151" y="19"/>
                </a:cubicBezTo>
                <a:cubicBezTo>
                  <a:pt x="163" y="19"/>
                  <a:pt x="173" y="27"/>
                  <a:pt x="177" y="38"/>
                </a:cubicBezTo>
                <a:cubicBezTo>
                  <a:pt x="177" y="40"/>
                  <a:pt x="179" y="41"/>
                  <a:pt x="180" y="41"/>
                </a:cubicBezTo>
                <a:cubicBezTo>
                  <a:pt x="188" y="41"/>
                  <a:pt x="194" y="47"/>
                  <a:pt x="195" y="54"/>
                </a:cubicBezTo>
                <a:cubicBezTo>
                  <a:pt x="196" y="56"/>
                  <a:pt x="197" y="58"/>
                  <a:pt x="199" y="58"/>
                </a:cubicBezTo>
                <a:cubicBezTo>
                  <a:pt x="203" y="58"/>
                  <a:pt x="207" y="61"/>
                  <a:pt x="207" y="65"/>
                </a:cubicBezTo>
                <a:cubicBezTo>
                  <a:pt x="207" y="69"/>
                  <a:pt x="203" y="72"/>
                  <a:pt x="199" y="72"/>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1" name="Freeform 9"/>
          <p:cNvSpPr/>
          <p:nvPr/>
        </p:nvSpPr>
        <p:spPr bwMode="auto">
          <a:xfrm>
            <a:off x="1902777" y="2311400"/>
            <a:ext cx="1279525" cy="784225"/>
          </a:xfrm>
          <a:custGeom>
            <a:avLst/>
            <a:gdLst>
              <a:gd name="T0" fmla="*/ 349 w 400"/>
              <a:gd name="T1" fmla="*/ 121 h 244"/>
              <a:gd name="T2" fmla="*/ 349 w 400"/>
              <a:gd name="T3" fmla="*/ 120 h 244"/>
              <a:gd name="T4" fmla="*/ 301 w 400"/>
              <a:gd name="T5" fmla="*/ 133 h 244"/>
              <a:gd name="T6" fmla="*/ 296 w 400"/>
              <a:gd name="T7" fmla="*/ 126 h 244"/>
              <a:gd name="T8" fmla="*/ 348 w 400"/>
              <a:gd name="T9" fmla="*/ 111 h 244"/>
              <a:gd name="T10" fmla="*/ 226 w 400"/>
              <a:gd name="T11" fmla="*/ 0 h 244"/>
              <a:gd name="T12" fmla="*/ 119 w 400"/>
              <a:gd name="T13" fmla="*/ 64 h 244"/>
              <a:gd name="T14" fmla="*/ 158 w 400"/>
              <a:gd name="T15" fmla="*/ 91 h 244"/>
              <a:gd name="T16" fmla="*/ 151 w 400"/>
              <a:gd name="T17" fmla="*/ 97 h 244"/>
              <a:gd name="T18" fmla="*/ 115 w 400"/>
              <a:gd name="T19" fmla="*/ 72 h 244"/>
              <a:gd name="T20" fmla="*/ 115 w 400"/>
              <a:gd name="T21" fmla="*/ 72 h 244"/>
              <a:gd name="T22" fmla="*/ 88 w 400"/>
              <a:gd name="T23" fmla="*/ 68 h 244"/>
              <a:gd name="T24" fmla="*/ 0 w 400"/>
              <a:gd name="T25" fmla="*/ 156 h 244"/>
              <a:gd name="T26" fmla="*/ 88 w 400"/>
              <a:gd name="T27" fmla="*/ 244 h 244"/>
              <a:gd name="T28" fmla="*/ 337 w 400"/>
              <a:gd name="T29" fmla="*/ 244 h 244"/>
              <a:gd name="T30" fmla="*/ 400 w 400"/>
              <a:gd name="T31" fmla="*/ 183 h 244"/>
              <a:gd name="T32" fmla="*/ 349 w 400"/>
              <a:gd name="T33" fmla="*/ 121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244">
                <a:moveTo>
                  <a:pt x="349" y="121"/>
                </a:moveTo>
                <a:cubicBezTo>
                  <a:pt x="349" y="121"/>
                  <a:pt x="349" y="121"/>
                  <a:pt x="349" y="120"/>
                </a:cubicBezTo>
                <a:cubicBezTo>
                  <a:pt x="332" y="117"/>
                  <a:pt x="314" y="122"/>
                  <a:pt x="301" y="133"/>
                </a:cubicBezTo>
                <a:cubicBezTo>
                  <a:pt x="296" y="126"/>
                  <a:pt x="296" y="126"/>
                  <a:pt x="296" y="126"/>
                </a:cubicBezTo>
                <a:cubicBezTo>
                  <a:pt x="310" y="114"/>
                  <a:pt x="330" y="109"/>
                  <a:pt x="348" y="111"/>
                </a:cubicBezTo>
                <a:cubicBezTo>
                  <a:pt x="342" y="49"/>
                  <a:pt x="290" y="0"/>
                  <a:pt x="226" y="0"/>
                </a:cubicBezTo>
                <a:cubicBezTo>
                  <a:pt x="180" y="0"/>
                  <a:pt x="140" y="26"/>
                  <a:pt x="119" y="64"/>
                </a:cubicBezTo>
                <a:cubicBezTo>
                  <a:pt x="134" y="70"/>
                  <a:pt x="148" y="79"/>
                  <a:pt x="158" y="91"/>
                </a:cubicBezTo>
                <a:cubicBezTo>
                  <a:pt x="151" y="97"/>
                  <a:pt x="151" y="97"/>
                  <a:pt x="151" y="97"/>
                </a:cubicBezTo>
                <a:cubicBezTo>
                  <a:pt x="141" y="86"/>
                  <a:pt x="129" y="77"/>
                  <a:pt x="115" y="72"/>
                </a:cubicBezTo>
                <a:cubicBezTo>
                  <a:pt x="115" y="72"/>
                  <a:pt x="115" y="72"/>
                  <a:pt x="115" y="72"/>
                </a:cubicBezTo>
                <a:cubicBezTo>
                  <a:pt x="106" y="70"/>
                  <a:pt x="97" y="68"/>
                  <a:pt x="88" y="68"/>
                </a:cubicBezTo>
                <a:cubicBezTo>
                  <a:pt x="39" y="68"/>
                  <a:pt x="0" y="107"/>
                  <a:pt x="0" y="156"/>
                </a:cubicBezTo>
                <a:cubicBezTo>
                  <a:pt x="0" y="204"/>
                  <a:pt x="39" y="244"/>
                  <a:pt x="88" y="244"/>
                </a:cubicBezTo>
                <a:cubicBezTo>
                  <a:pt x="112" y="244"/>
                  <a:pt x="319" y="244"/>
                  <a:pt x="337" y="244"/>
                </a:cubicBezTo>
                <a:cubicBezTo>
                  <a:pt x="372" y="244"/>
                  <a:pt x="400" y="217"/>
                  <a:pt x="400" y="183"/>
                </a:cubicBezTo>
                <a:cubicBezTo>
                  <a:pt x="400" y="152"/>
                  <a:pt x="378" y="127"/>
                  <a:pt x="349" y="121"/>
                </a:cubicBezTo>
                <a:close/>
              </a:path>
            </a:pathLst>
          </a:custGeom>
          <a:solidFill>
            <a:schemeClr val="accent4">
              <a:lumMod val="20000"/>
              <a:lumOff val="80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7" name="任意多边形: 形状 26"/>
          <p:cNvSpPr/>
          <p:nvPr/>
        </p:nvSpPr>
        <p:spPr>
          <a:xfrm>
            <a:off x="428625" y="4740775"/>
            <a:ext cx="11327762" cy="1764801"/>
          </a:xfrm>
          <a:custGeom>
            <a:avLst/>
            <a:gdLst>
              <a:gd name="connsiteX0" fmla="*/ 0 w 11327762"/>
              <a:gd name="connsiteY0" fmla="*/ 0 h 1764801"/>
              <a:gd name="connsiteX1" fmla="*/ 140636 w 11327762"/>
              <a:gd name="connsiteY1" fmla="*/ 47355 h 1764801"/>
              <a:gd name="connsiteX2" fmla="*/ 3971925 w 11327762"/>
              <a:gd name="connsiteY2" fmla="*/ 1602876 h 1764801"/>
              <a:gd name="connsiteX3" fmla="*/ 11242756 w 11327762"/>
              <a:gd name="connsiteY3" fmla="*/ 1347245 h 1764801"/>
              <a:gd name="connsiteX4" fmla="*/ 11327762 w 11327762"/>
              <a:gd name="connsiteY4" fmla="*/ 1361007 h 1764801"/>
              <a:gd name="connsiteX5" fmla="*/ 11325138 w 11327762"/>
              <a:gd name="connsiteY5" fmla="*/ 1387035 h 1764801"/>
              <a:gd name="connsiteX6" fmla="*/ 10861634 w 11327762"/>
              <a:gd name="connsiteY6" fmla="*/ 1764801 h 1764801"/>
              <a:gd name="connsiteX7" fmla="*/ 473116 w 11327762"/>
              <a:gd name="connsiteY7" fmla="*/ 1764801 h 1764801"/>
              <a:gd name="connsiteX8" fmla="*/ 0 w 11327762"/>
              <a:gd name="connsiteY8" fmla="*/ 1291685 h 1764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27762" h="1764801">
                <a:moveTo>
                  <a:pt x="0" y="0"/>
                </a:moveTo>
                <a:lnTo>
                  <a:pt x="140636" y="47355"/>
                </a:lnTo>
                <a:cubicBezTo>
                  <a:pt x="1051719" y="396872"/>
                  <a:pt x="2344142" y="1393922"/>
                  <a:pt x="3971925" y="1602876"/>
                </a:cubicBezTo>
                <a:cubicBezTo>
                  <a:pt x="5724922" y="1827904"/>
                  <a:pt x="9967119" y="1187547"/>
                  <a:pt x="11242756" y="1347245"/>
                </a:cubicBezTo>
                <a:lnTo>
                  <a:pt x="11327762" y="1361007"/>
                </a:lnTo>
                <a:lnTo>
                  <a:pt x="11325138" y="1387035"/>
                </a:lnTo>
                <a:cubicBezTo>
                  <a:pt x="11281022" y="1602626"/>
                  <a:pt x="11090267" y="1764801"/>
                  <a:pt x="10861634" y="1764801"/>
                </a:cubicBezTo>
                <a:lnTo>
                  <a:pt x="473116" y="1764801"/>
                </a:lnTo>
                <a:cubicBezTo>
                  <a:pt x="211821" y="1764801"/>
                  <a:pt x="0" y="1552980"/>
                  <a:pt x="0" y="1291685"/>
                </a:cubicBezTo>
                <a:close/>
              </a:path>
            </a:pathLst>
          </a:custGeom>
          <a:solidFill>
            <a:schemeClr val="bg1"/>
          </a:solidFill>
          <a:ln>
            <a:noFill/>
          </a:ln>
          <a:effectLst>
            <a:outerShdw dist="38100" sx="104000" sy="104000" algn="l" rotWithShape="0">
              <a:srgbClr val="FBD632">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形状 29"/>
          <p:cNvSpPr/>
          <p:nvPr/>
        </p:nvSpPr>
        <p:spPr>
          <a:xfrm>
            <a:off x="428625" y="4418714"/>
            <a:ext cx="11334750" cy="2086226"/>
          </a:xfrm>
          <a:custGeom>
            <a:avLst/>
            <a:gdLst>
              <a:gd name="connsiteX0" fmla="*/ 9058275 w 11334750"/>
              <a:gd name="connsiteY0" fmla="*/ 251 h 2086226"/>
              <a:gd name="connsiteX1" fmla="*/ 11188303 w 11334750"/>
              <a:gd name="connsiteY1" fmla="*/ 621758 h 2086226"/>
              <a:gd name="connsiteX2" fmla="*/ 11334750 w 11334750"/>
              <a:gd name="connsiteY2" fmla="*/ 710137 h 2086226"/>
              <a:gd name="connsiteX3" fmla="*/ 11334750 w 11334750"/>
              <a:gd name="connsiteY3" fmla="*/ 1613110 h 2086226"/>
              <a:gd name="connsiteX4" fmla="*/ 10861634 w 11334750"/>
              <a:gd name="connsiteY4" fmla="*/ 2086226 h 2086226"/>
              <a:gd name="connsiteX5" fmla="*/ 473116 w 11334750"/>
              <a:gd name="connsiteY5" fmla="*/ 2086226 h 2086226"/>
              <a:gd name="connsiteX6" fmla="*/ 0 w 11334750"/>
              <a:gd name="connsiteY6" fmla="*/ 1613110 h 2086226"/>
              <a:gd name="connsiteX7" fmla="*/ 0 w 11334750"/>
              <a:gd name="connsiteY7" fmla="*/ 1155315 h 2086226"/>
              <a:gd name="connsiteX8" fmla="*/ 19794 w 11334750"/>
              <a:gd name="connsiteY8" fmla="*/ 1158432 h 2086226"/>
              <a:gd name="connsiteX9" fmla="*/ 4810126 w 11334750"/>
              <a:gd name="connsiteY9" fmla="*/ 2000501 h 2086226"/>
              <a:gd name="connsiteX10" fmla="*/ 9058275 w 11334750"/>
              <a:gd name="connsiteY10" fmla="*/ 251 h 208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4750" h="2086226">
                <a:moveTo>
                  <a:pt x="9058275" y="251"/>
                </a:moveTo>
                <a:cubicBezTo>
                  <a:pt x="9666288" y="-9274"/>
                  <a:pt x="10528300" y="252664"/>
                  <a:pt x="11188303" y="621758"/>
                </a:cubicBezTo>
                <a:lnTo>
                  <a:pt x="11334750" y="710137"/>
                </a:lnTo>
                <a:lnTo>
                  <a:pt x="11334750" y="1613110"/>
                </a:lnTo>
                <a:cubicBezTo>
                  <a:pt x="11334750" y="1874405"/>
                  <a:pt x="11122929" y="2086226"/>
                  <a:pt x="10861634" y="2086226"/>
                </a:cubicBezTo>
                <a:lnTo>
                  <a:pt x="473116" y="2086226"/>
                </a:lnTo>
                <a:cubicBezTo>
                  <a:pt x="211821" y="2086226"/>
                  <a:pt x="0" y="1874405"/>
                  <a:pt x="0" y="1613110"/>
                </a:cubicBezTo>
                <a:lnTo>
                  <a:pt x="0" y="1155315"/>
                </a:lnTo>
                <a:lnTo>
                  <a:pt x="19794" y="1158432"/>
                </a:lnTo>
                <a:cubicBezTo>
                  <a:pt x="1447800" y="1415904"/>
                  <a:pt x="3536157" y="2138614"/>
                  <a:pt x="4810126" y="2000501"/>
                </a:cubicBezTo>
                <a:cubicBezTo>
                  <a:pt x="6508750" y="1816351"/>
                  <a:pt x="7842250" y="19301"/>
                  <a:pt x="9058275" y="251"/>
                </a:cubicBezTo>
                <a:close/>
              </a:path>
            </a:pathLst>
          </a:custGeom>
          <a:solidFill>
            <a:srgbClr val="FBD632">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10379282" y="932091"/>
            <a:ext cx="974946" cy="1200329"/>
          </a:xfrm>
          <a:prstGeom prst="rect">
            <a:avLst/>
          </a:prstGeom>
          <a:noFill/>
        </p:spPr>
        <p:txBody>
          <a:bodyPr wrap="none" rtlCol="0" anchor="ctr">
            <a:spAutoFit/>
          </a:bodyPr>
          <a:lstStyle/>
          <a:p>
            <a:pPr algn="ctr"/>
            <a:r>
              <a:rPr lang="en-US" altLang="zh-CN" sz="7200" dirty="0">
                <a:solidFill>
                  <a:schemeClr val="tx1">
                    <a:lumMod val="75000"/>
                    <a:lumOff val="25000"/>
                  </a:schemeClr>
                </a:solidFill>
                <a:effectLst>
                  <a:outerShdw blurRad="38100" dist="38100" dir="2700000" algn="tl">
                    <a:srgbClr val="000000">
                      <a:alpha val="43137"/>
                    </a:srgbClr>
                  </a:outerShdw>
                </a:effectLst>
                <a:cs typeface="+mn-ea"/>
                <a:sym typeface="+mn-lt"/>
              </a:rPr>
              <a:t>03</a:t>
            </a:r>
          </a:p>
        </p:txBody>
      </p:sp>
      <p:grpSp>
        <p:nvGrpSpPr>
          <p:cNvPr id="8" name="组合 7"/>
          <p:cNvGrpSpPr/>
          <p:nvPr/>
        </p:nvGrpSpPr>
        <p:grpSpPr>
          <a:xfrm>
            <a:off x="3425798" y="2731219"/>
            <a:ext cx="4046213" cy="1602552"/>
            <a:chOff x="5267298" y="2583899"/>
            <a:chExt cx="4046213" cy="1602552"/>
          </a:xfrm>
        </p:grpSpPr>
        <p:sp>
          <p:nvSpPr>
            <p:cNvPr id="9" name="文本框 8"/>
            <p:cNvSpPr txBox="1"/>
            <p:nvPr/>
          </p:nvSpPr>
          <p:spPr>
            <a:xfrm>
              <a:off x="5286051" y="2583899"/>
              <a:ext cx="3840480" cy="1198880"/>
            </a:xfrm>
            <a:prstGeom prst="rect">
              <a:avLst/>
            </a:prstGeom>
            <a:noFill/>
          </p:spPr>
          <p:txBody>
            <a:bodyPr wrap="none" rtlCol="0" anchor="ctr">
              <a:spAutoFit/>
            </a:bodyPr>
            <a:lstStyle/>
            <a:p>
              <a:pPr algn="ctr"/>
              <a:r>
                <a:rPr lang="zh-CN" altLang="en-US" sz="7200" dirty="0">
                  <a:solidFill>
                    <a:schemeClr val="tx1">
                      <a:lumMod val="75000"/>
                      <a:lumOff val="25000"/>
                    </a:schemeClr>
                  </a:solidFill>
                  <a:effectLst>
                    <a:outerShdw blurRad="38100" dist="38100" dir="2700000" algn="tl">
                      <a:srgbClr val="000000">
                        <a:alpha val="43137"/>
                      </a:srgbClr>
                    </a:outerShdw>
                  </a:effectLst>
                  <a:cs typeface="+mn-ea"/>
                  <a:sym typeface="+mn-lt"/>
                </a:rPr>
                <a:t>不足之处</a:t>
              </a:r>
            </a:p>
          </p:txBody>
        </p:sp>
        <p:sp>
          <p:nvSpPr>
            <p:cNvPr id="10" name="矩形 9"/>
            <p:cNvSpPr/>
            <p:nvPr/>
          </p:nvSpPr>
          <p:spPr>
            <a:xfrm>
              <a:off x="5267298" y="3847897"/>
              <a:ext cx="4046213" cy="338554"/>
            </a:xfrm>
            <a:prstGeom prst="rect">
              <a:avLst/>
            </a:prstGeom>
          </p:spPr>
          <p:txBody>
            <a:bodyPr wrap="square">
              <a:spAutoFit/>
            </a:bodyPr>
            <a:lstStyle/>
            <a:p>
              <a:pPr algn="ctr"/>
              <a:r>
                <a:rPr lang="en-US" altLang="zh-CN" sz="1600" spc="1000" dirty="0">
                  <a:solidFill>
                    <a:schemeClr val="tx1">
                      <a:lumMod val="75000"/>
                      <a:lumOff val="25000"/>
                    </a:schemeClr>
                  </a:solidFill>
                  <a:cs typeface="+mn-ea"/>
                  <a:sym typeface="+mn-lt"/>
                </a:rPr>
                <a:t>COMPANY PROFILE</a:t>
              </a:r>
            </a:p>
          </p:txBody>
        </p:sp>
        <p:cxnSp>
          <p:nvCxnSpPr>
            <p:cNvPr id="14" name="直接连接符 13"/>
            <p:cNvCxnSpPr/>
            <p:nvPr/>
          </p:nvCxnSpPr>
          <p:spPr>
            <a:xfrm>
              <a:off x="5280946" y="3769855"/>
              <a:ext cx="38779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75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Other_1"/>
          <p:cNvSpPr/>
          <p:nvPr>
            <p:custDataLst>
              <p:tags r:id="rId2"/>
            </p:custDataLst>
          </p:nvPr>
        </p:nvSpPr>
        <p:spPr>
          <a:xfrm>
            <a:off x="10505" y="4759061"/>
            <a:ext cx="12170700" cy="957879"/>
          </a:xfrm>
          <a:prstGeom prst="rect">
            <a:avLst/>
          </a:prstGeom>
          <a:solidFill>
            <a:srgbClr val="FBD632"/>
          </a:solidFill>
          <a:ln w="25400" cap="flat" cmpd="sng" algn="ctr">
            <a:noFill/>
            <a:prstDash val="solid"/>
          </a:ln>
          <a:effectLst/>
        </p:spPr>
        <p:txBody>
          <a:bodyPr lIns="68580" tIns="34290" rIns="68580" bIns="34290" anchor="ctr"/>
          <a:lstStyle/>
          <a:p>
            <a:pPr algn="ctr">
              <a:defRPr/>
            </a:pPr>
            <a:endParaRPr lang="zh-CN" altLang="en-US" sz="1400" kern="0">
              <a:solidFill>
                <a:sysClr val="window" lastClr="FFFFFF"/>
              </a:solidFill>
              <a:cs typeface="+mn-ea"/>
              <a:sym typeface="+mn-lt"/>
            </a:endParaRPr>
          </a:p>
        </p:txBody>
      </p:sp>
      <p:sp>
        <p:nvSpPr>
          <p:cNvPr id="7" name="MH_Text_1"/>
          <p:cNvSpPr>
            <a:spLocks noChangeArrowheads="1"/>
          </p:cNvSpPr>
          <p:nvPr>
            <p:custDataLst>
              <p:tags r:id="rId3"/>
            </p:custDataLst>
          </p:nvPr>
        </p:nvSpPr>
        <p:spPr bwMode="auto">
          <a:xfrm>
            <a:off x="1112069" y="1625100"/>
            <a:ext cx="3214529" cy="4570780"/>
          </a:xfrm>
          <a:prstGeom prst="roundRect">
            <a:avLst>
              <a:gd name="adj" fmla="val 5634"/>
            </a:avLst>
          </a:prstGeom>
          <a:solidFill>
            <a:schemeClr val="bg1"/>
          </a:solidFill>
          <a:ln>
            <a:noFill/>
          </a:ln>
          <a:effectLst>
            <a:outerShdw blurRad="63500" sx="102000" sy="102000" algn="ctr" rotWithShape="0">
              <a:prstClr val="black">
                <a:alpha val="40000"/>
              </a:prstClr>
            </a:outerShdw>
          </a:effectLst>
        </p:spPr>
        <p:txBody>
          <a:bodyPr lIns="90000" tIns="180000" rIns="90000" bIns="9000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endParaRPr lang="zh-CN" altLang="en-US" dirty="0">
              <a:solidFill>
                <a:srgbClr val="3D3D3D"/>
              </a:solidFill>
              <a:latin typeface="+mn-lt"/>
              <a:ea typeface="+mn-ea"/>
              <a:cs typeface="+mn-ea"/>
              <a:sym typeface="+mn-lt"/>
            </a:endParaRPr>
          </a:p>
        </p:txBody>
      </p:sp>
      <p:sp>
        <p:nvSpPr>
          <p:cNvPr id="8" name="MH_Other_2"/>
          <p:cNvSpPr/>
          <p:nvPr>
            <p:custDataLst>
              <p:tags r:id="rId4"/>
            </p:custDataLst>
          </p:nvPr>
        </p:nvSpPr>
        <p:spPr>
          <a:xfrm>
            <a:off x="1467047" y="4637917"/>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cs typeface="+mn-ea"/>
              <a:sym typeface="+mn-lt"/>
            </a:endParaRPr>
          </a:p>
        </p:txBody>
      </p:sp>
      <p:sp>
        <p:nvSpPr>
          <p:cNvPr id="9" name="MH_Other_3"/>
          <p:cNvSpPr/>
          <p:nvPr>
            <p:custDataLst>
              <p:tags r:id="rId5"/>
            </p:custDataLst>
          </p:nvPr>
        </p:nvSpPr>
        <p:spPr>
          <a:xfrm>
            <a:off x="3796947" y="4637917"/>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cs typeface="+mn-ea"/>
              <a:sym typeface="+mn-lt"/>
            </a:endParaRPr>
          </a:p>
        </p:txBody>
      </p:sp>
      <p:sp>
        <p:nvSpPr>
          <p:cNvPr id="10" name="MH_SubTitle_1"/>
          <p:cNvSpPr/>
          <p:nvPr>
            <p:custDataLst>
              <p:tags r:id="rId6"/>
            </p:custDataLst>
          </p:nvPr>
        </p:nvSpPr>
        <p:spPr>
          <a:xfrm>
            <a:off x="1514939" y="4747792"/>
            <a:ext cx="2411602" cy="957879"/>
          </a:xfrm>
          <a:prstGeom prst="rect">
            <a:avLst/>
          </a:prstGeom>
          <a:solidFill>
            <a:srgbClr val="FBD632"/>
          </a:solidFill>
          <a:ln w="25400" cap="flat" cmpd="sng" algn="ctr">
            <a:noFill/>
            <a:prstDash val="solid"/>
          </a:ln>
          <a:effectLst/>
        </p:spPr>
        <p:txBody>
          <a:bodyPr lIns="0" tIns="0" rIns="0" bIns="0" anchor="ctr">
            <a:normAutofit/>
          </a:bodyPr>
          <a:lstStyle/>
          <a:p>
            <a:pPr algn="ctr">
              <a:defRPr/>
            </a:pPr>
            <a:endParaRPr lang="zh-CN" altLang="en-US" sz="2000" kern="0" dirty="0">
              <a:solidFill>
                <a:srgbClr val="FFFFFF"/>
              </a:solidFill>
              <a:cs typeface="+mn-ea"/>
              <a:sym typeface="+mn-lt"/>
            </a:endParaRPr>
          </a:p>
        </p:txBody>
      </p:sp>
      <p:sp>
        <p:nvSpPr>
          <p:cNvPr id="11" name="MH_Text_2"/>
          <p:cNvSpPr>
            <a:spLocks noChangeArrowheads="1"/>
          </p:cNvSpPr>
          <p:nvPr>
            <p:custDataLst>
              <p:tags r:id="rId7"/>
            </p:custDataLst>
          </p:nvPr>
        </p:nvSpPr>
        <p:spPr bwMode="auto">
          <a:xfrm>
            <a:off x="4563248" y="1625100"/>
            <a:ext cx="3214531" cy="4570780"/>
          </a:xfrm>
          <a:prstGeom prst="roundRect">
            <a:avLst>
              <a:gd name="adj" fmla="val 5634"/>
            </a:avLst>
          </a:prstGeom>
          <a:solidFill>
            <a:schemeClr val="bg1"/>
          </a:solidFill>
          <a:ln>
            <a:noFill/>
          </a:ln>
          <a:effectLst>
            <a:outerShdw blurRad="63500" sx="102000" sy="102000" algn="ctr" rotWithShape="0">
              <a:prstClr val="black">
                <a:alpha val="40000"/>
              </a:prstClr>
            </a:outerShdw>
          </a:effectLst>
        </p:spPr>
        <p:txBody>
          <a:bodyPr lIns="90000" tIns="180000" rIns="90000" bIns="9000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endParaRPr lang="zh-CN" altLang="en-US" dirty="0">
              <a:solidFill>
                <a:srgbClr val="3D3D3D"/>
              </a:solidFill>
              <a:latin typeface="+mn-lt"/>
              <a:ea typeface="+mn-ea"/>
              <a:cs typeface="+mn-ea"/>
              <a:sym typeface="+mn-lt"/>
            </a:endParaRPr>
          </a:p>
        </p:txBody>
      </p:sp>
      <p:sp>
        <p:nvSpPr>
          <p:cNvPr id="12" name="MH_Other_4"/>
          <p:cNvSpPr/>
          <p:nvPr>
            <p:custDataLst>
              <p:tags r:id="rId8"/>
            </p:custDataLst>
          </p:nvPr>
        </p:nvSpPr>
        <p:spPr>
          <a:xfrm>
            <a:off x="4915411" y="4637917"/>
            <a:ext cx="166219"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cs typeface="+mn-ea"/>
              <a:sym typeface="+mn-lt"/>
            </a:endParaRPr>
          </a:p>
        </p:txBody>
      </p:sp>
      <p:sp>
        <p:nvSpPr>
          <p:cNvPr id="13" name="MH_Other_5"/>
          <p:cNvSpPr/>
          <p:nvPr>
            <p:custDataLst>
              <p:tags r:id="rId9"/>
            </p:custDataLst>
          </p:nvPr>
        </p:nvSpPr>
        <p:spPr>
          <a:xfrm>
            <a:off x="7245312" y="4637917"/>
            <a:ext cx="166221"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cs typeface="+mn-ea"/>
              <a:sym typeface="+mn-lt"/>
            </a:endParaRPr>
          </a:p>
        </p:txBody>
      </p:sp>
      <p:sp>
        <p:nvSpPr>
          <p:cNvPr id="14" name="MH_SubTitle_2"/>
          <p:cNvSpPr/>
          <p:nvPr>
            <p:custDataLst>
              <p:tags r:id="rId10"/>
            </p:custDataLst>
          </p:nvPr>
        </p:nvSpPr>
        <p:spPr>
          <a:xfrm>
            <a:off x="4964217" y="4759222"/>
            <a:ext cx="2411602" cy="957879"/>
          </a:xfrm>
          <a:prstGeom prst="rect">
            <a:avLst/>
          </a:prstGeom>
          <a:solidFill>
            <a:srgbClr val="FBD632"/>
          </a:solidFill>
          <a:ln w="25400" cap="flat" cmpd="sng" algn="ctr">
            <a:noFill/>
            <a:prstDash val="solid"/>
          </a:ln>
          <a:effectLst/>
        </p:spPr>
        <p:txBody>
          <a:bodyPr lIns="0" tIns="0" rIns="0" bIns="0" anchor="ctr">
            <a:normAutofit/>
          </a:bodyPr>
          <a:lstStyle/>
          <a:p>
            <a:pPr algn="ctr">
              <a:defRPr/>
            </a:pPr>
            <a:endParaRPr lang="zh-CN" altLang="en-US" sz="2000" kern="0" dirty="0">
              <a:solidFill>
                <a:srgbClr val="FFFFFF"/>
              </a:solidFill>
              <a:cs typeface="+mn-ea"/>
              <a:sym typeface="+mn-lt"/>
            </a:endParaRPr>
          </a:p>
        </p:txBody>
      </p:sp>
      <p:sp>
        <p:nvSpPr>
          <p:cNvPr id="15" name="MH_Text_3"/>
          <p:cNvSpPr>
            <a:spLocks noChangeArrowheads="1"/>
          </p:cNvSpPr>
          <p:nvPr>
            <p:custDataLst>
              <p:tags r:id="rId11"/>
            </p:custDataLst>
          </p:nvPr>
        </p:nvSpPr>
        <p:spPr bwMode="auto">
          <a:xfrm>
            <a:off x="8011615" y="1625100"/>
            <a:ext cx="3217347" cy="4570780"/>
          </a:xfrm>
          <a:prstGeom prst="roundRect">
            <a:avLst>
              <a:gd name="adj" fmla="val 5634"/>
            </a:avLst>
          </a:prstGeom>
          <a:solidFill>
            <a:schemeClr val="bg1"/>
          </a:solidFill>
          <a:ln>
            <a:noFill/>
          </a:ln>
          <a:effectLst>
            <a:outerShdw blurRad="63500" sx="102000" sy="102000" algn="ctr" rotWithShape="0">
              <a:prstClr val="black">
                <a:alpha val="40000"/>
              </a:prstClr>
            </a:outerShdw>
          </a:effectLst>
        </p:spPr>
        <p:txBody>
          <a:bodyPr lIns="90000" tIns="180000" rIns="90000" bIns="90000"/>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algn="ctr" eaLnBrk="1" hangingPunct="1">
              <a:lnSpc>
                <a:spcPct val="130000"/>
              </a:lnSpc>
              <a:defRPr/>
            </a:pPr>
            <a:endParaRPr lang="zh-CN" altLang="en-US" dirty="0">
              <a:solidFill>
                <a:srgbClr val="3D3D3D"/>
              </a:solidFill>
              <a:latin typeface="+mn-lt"/>
              <a:ea typeface="+mn-ea"/>
              <a:cs typeface="+mn-ea"/>
              <a:sym typeface="+mn-lt"/>
            </a:endParaRPr>
          </a:p>
        </p:txBody>
      </p:sp>
      <p:sp>
        <p:nvSpPr>
          <p:cNvPr id="16" name="MH_Other_6"/>
          <p:cNvSpPr/>
          <p:nvPr>
            <p:custDataLst>
              <p:tags r:id="rId12"/>
            </p:custDataLst>
          </p:nvPr>
        </p:nvSpPr>
        <p:spPr>
          <a:xfrm>
            <a:off x="8366594" y="4637917"/>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cs typeface="+mn-ea"/>
              <a:sym typeface="+mn-lt"/>
            </a:endParaRPr>
          </a:p>
        </p:txBody>
      </p:sp>
      <p:sp>
        <p:nvSpPr>
          <p:cNvPr id="17" name="MH_Other_7"/>
          <p:cNvSpPr/>
          <p:nvPr>
            <p:custDataLst>
              <p:tags r:id="rId13"/>
            </p:custDataLst>
          </p:nvPr>
        </p:nvSpPr>
        <p:spPr>
          <a:xfrm>
            <a:off x="10696495" y="4637917"/>
            <a:ext cx="163403" cy="1149455"/>
          </a:xfrm>
          <a:prstGeom prst="roundRect">
            <a:avLst>
              <a:gd name="adj" fmla="val 50000"/>
            </a:avLst>
          </a:prstGeom>
          <a:solidFill>
            <a:srgbClr val="FFFFFF"/>
          </a:solidFill>
          <a:ln w="25400" cap="flat" cmpd="sng" algn="ctr">
            <a:noFill/>
            <a:prstDash val="solid"/>
          </a:ln>
          <a:effectLst/>
        </p:spPr>
        <p:txBody>
          <a:bodyPr lIns="68580" tIns="34290" rIns="68580" bIns="34290" anchor="ctr"/>
          <a:lstStyle/>
          <a:p>
            <a:pPr algn="ctr">
              <a:defRPr/>
            </a:pPr>
            <a:endParaRPr lang="zh-CN" altLang="en-US" sz="1350" kern="0">
              <a:solidFill>
                <a:sysClr val="window" lastClr="FFFFFF"/>
              </a:solidFill>
              <a:cs typeface="+mn-ea"/>
              <a:sym typeface="+mn-lt"/>
            </a:endParaRPr>
          </a:p>
        </p:txBody>
      </p:sp>
      <p:sp>
        <p:nvSpPr>
          <p:cNvPr id="18" name="MH_SubTitle_3"/>
          <p:cNvSpPr/>
          <p:nvPr>
            <p:custDataLst>
              <p:tags r:id="rId14"/>
            </p:custDataLst>
          </p:nvPr>
        </p:nvSpPr>
        <p:spPr>
          <a:xfrm>
            <a:off x="8414487" y="4747792"/>
            <a:ext cx="2411602" cy="957879"/>
          </a:xfrm>
          <a:prstGeom prst="rect">
            <a:avLst/>
          </a:prstGeom>
          <a:solidFill>
            <a:srgbClr val="FBD632"/>
          </a:solidFill>
          <a:ln w="25400" cap="flat" cmpd="sng" algn="ctr">
            <a:noFill/>
            <a:prstDash val="solid"/>
          </a:ln>
          <a:effectLst/>
        </p:spPr>
        <p:txBody>
          <a:bodyPr lIns="0" tIns="0" rIns="0" bIns="0" anchor="ctr">
            <a:normAutofit/>
          </a:bodyPr>
          <a:lstStyle/>
          <a:p>
            <a:pPr algn="ctr">
              <a:defRPr/>
            </a:pPr>
            <a:endParaRPr lang="zh-CN" altLang="en-US" sz="2000" kern="0" dirty="0">
              <a:solidFill>
                <a:srgbClr val="FFFFFF"/>
              </a:solidFill>
              <a:cs typeface="+mn-ea"/>
              <a:sym typeface="+mn-lt"/>
            </a:endParaRPr>
          </a:p>
        </p:txBody>
      </p:sp>
      <p:sp>
        <p:nvSpPr>
          <p:cNvPr id="21" name="文本框 20"/>
          <p:cNvSpPr txBox="1"/>
          <p:nvPr/>
        </p:nvSpPr>
        <p:spPr>
          <a:xfrm>
            <a:off x="2421592" y="4964662"/>
            <a:ext cx="900000" cy="584775"/>
          </a:xfrm>
          <a:prstGeom prst="rect">
            <a:avLst/>
          </a:prstGeom>
          <a:noFill/>
        </p:spPr>
        <p:txBody>
          <a:bodyPr wrap="square" rtlCol="0">
            <a:spAutoFit/>
          </a:bodyPr>
          <a:lstStyle/>
          <a:p>
            <a:r>
              <a:rPr lang="en-US" altLang="zh-CN" sz="3200" b="1" spc="600" dirty="0">
                <a:solidFill>
                  <a:schemeClr val="bg1">
                    <a:lumMod val="95000"/>
                  </a:schemeClr>
                </a:solidFill>
                <a:cs typeface="+mn-ea"/>
                <a:sym typeface="+mn-lt"/>
              </a:rPr>
              <a:t>01</a:t>
            </a:r>
            <a:endParaRPr lang="zh-CN" altLang="en-US" sz="3200" b="1" spc="600" dirty="0">
              <a:solidFill>
                <a:schemeClr val="bg1">
                  <a:lumMod val="95000"/>
                </a:schemeClr>
              </a:solidFill>
              <a:cs typeface="+mn-ea"/>
              <a:sym typeface="+mn-lt"/>
            </a:endParaRPr>
          </a:p>
        </p:txBody>
      </p:sp>
      <p:sp>
        <p:nvSpPr>
          <p:cNvPr id="22" name="文本框 21"/>
          <p:cNvSpPr txBox="1"/>
          <p:nvPr/>
        </p:nvSpPr>
        <p:spPr>
          <a:xfrm>
            <a:off x="5782695" y="4945612"/>
            <a:ext cx="900000" cy="584775"/>
          </a:xfrm>
          <a:prstGeom prst="rect">
            <a:avLst/>
          </a:prstGeom>
          <a:noFill/>
        </p:spPr>
        <p:txBody>
          <a:bodyPr wrap="square" rtlCol="0">
            <a:spAutoFit/>
          </a:bodyPr>
          <a:lstStyle/>
          <a:p>
            <a:r>
              <a:rPr lang="en-US" altLang="zh-CN" sz="3200" b="1" spc="600" dirty="0">
                <a:solidFill>
                  <a:schemeClr val="bg1">
                    <a:lumMod val="95000"/>
                  </a:schemeClr>
                </a:solidFill>
                <a:cs typeface="+mn-ea"/>
                <a:sym typeface="+mn-lt"/>
              </a:rPr>
              <a:t>02</a:t>
            </a:r>
            <a:endParaRPr lang="zh-CN" altLang="en-US" sz="3200" b="1" spc="600" dirty="0">
              <a:solidFill>
                <a:schemeClr val="bg1">
                  <a:lumMod val="95000"/>
                </a:schemeClr>
              </a:solidFill>
              <a:cs typeface="+mn-ea"/>
              <a:sym typeface="+mn-lt"/>
            </a:endParaRPr>
          </a:p>
        </p:txBody>
      </p:sp>
      <p:sp>
        <p:nvSpPr>
          <p:cNvPr id="23" name="文本框 22"/>
          <p:cNvSpPr txBox="1"/>
          <p:nvPr/>
        </p:nvSpPr>
        <p:spPr>
          <a:xfrm>
            <a:off x="9143798" y="4926562"/>
            <a:ext cx="900000" cy="584775"/>
          </a:xfrm>
          <a:prstGeom prst="rect">
            <a:avLst/>
          </a:prstGeom>
          <a:noFill/>
        </p:spPr>
        <p:txBody>
          <a:bodyPr wrap="square" rtlCol="0">
            <a:spAutoFit/>
          </a:bodyPr>
          <a:lstStyle/>
          <a:p>
            <a:r>
              <a:rPr lang="en-US" altLang="zh-CN" sz="3200" b="1" spc="600" dirty="0">
                <a:solidFill>
                  <a:schemeClr val="bg1">
                    <a:lumMod val="95000"/>
                  </a:schemeClr>
                </a:solidFill>
                <a:cs typeface="+mn-ea"/>
                <a:sym typeface="+mn-lt"/>
              </a:rPr>
              <a:t>03</a:t>
            </a:r>
            <a:endParaRPr lang="zh-CN" altLang="en-US" sz="3200" b="1" spc="600" dirty="0">
              <a:solidFill>
                <a:schemeClr val="bg1">
                  <a:lumMod val="95000"/>
                </a:schemeClr>
              </a:solidFill>
              <a:cs typeface="+mn-ea"/>
              <a:sym typeface="+mn-lt"/>
            </a:endParaRPr>
          </a:p>
        </p:txBody>
      </p:sp>
      <p:sp>
        <p:nvSpPr>
          <p:cNvPr id="31" name="矩形 30"/>
          <p:cNvSpPr/>
          <p:nvPr/>
        </p:nvSpPr>
        <p:spPr>
          <a:xfrm>
            <a:off x="1401880" y="2558229"/>
            <a:ext cx="2634905" cy="1169551"/>
          </a:xfrm>
          <a:prstGeom prst="rect">
            <a:avLst/>
          </a:prstGeom>
        </p:spPr>
        <p:txBody>
          <a:bodyPr wrap="square">
            <a:spAutoFit/>
          </a:bodyPr>
          <a:lstStyle/>
          <a:p>
            <a:pPr algn="ctr"/>
            <a:r>
              <a:rPr lang="en-US" altLang="zh-CN" sz="1400" dirty="0">
                <a:solidFill>
                  <a:schemeClr val="tx1">
                    <a:lumMod val="95000"/>
                    <a:lumOff val="5000"/>
                  </a:schemeClr>
                </a:solidFill>
                <a:cs typeface="+mn-ea"/>
                <a:sym typeface="+mn-lt"/>
              </a:rPr>
              <a:t>Black and white, simple and elegant style, let business reporting came more fashionable ~ collocation magazine layout style, the overall simple fashion, generous layout, making work more colorful. </a:t>
            </a:r>
            <a:endParaRPr lang="zh-CN" altLang="en-US" sz="1400" dirty="0">
              <a:solidFill>
                <a:schemeClr val="tx1">
                  <a:lumMod val="95000"/>
                  <a:lumOff val="5000"/>
                </a:schemeClr>
              </a:solidFill>
              <a:cs typeface="+mn-ea"/>
              <a:sym typeface="+mn-lt"/>
            </a:endParaRPr>
          </a:p>
        </p:txBody>
      </p:sp>
      <p:sp>
        <p:nvSpPr>
          <p:cNvPr id="32" name="矩形 31"/>
          <p:cNvSpPr/>
          <p:nvPr/>
        </p:nvSpPr>
        <p:spPr>
          <a:xfrm>
            <a:off x="4851554" y="2558229"/>
            <a:ext cx="2634905" cy="1169551"/>
          </a:xfrm>
          <a:prstGeom prst="rect">
            <a:avLst/>
          </a:prstGeom>
        </p:spPr>
        <p:txBody>
          <a:bodyPr wrap="square">
            <a:spAutoFit/>
          </a:bodyPr>
          <a:lstStyle/>
          <a:p>
            <a:pPr algn="ctr"/>
            <a:r>
              <a:rPr lang="en-US" altLang="zh-CN" sz="1400" dirty="0">
                <a:solidFill>
                  <a:schemeClr val="tx1">
                    <a:lumMod val="95000"/>
                    <a:lumOff val="5000"/>
                  </a:schemeClr>
                </a:solidFill>
                <a:cs typeface="+mn-ea"/>
                <a:sym typeface="+mn-lt"/>
              </a:rPr>
              <a:t>Black and white, simple and elegant style, let business reporting came more fashionable ~ collocation magazine layout style, the overall simple fashion, generous layout, making work more colorful. </a:t>
            </a:r>
            <a:endParaRPr lang="zh-CN" altLang="en-US" sz="1400" dirty="0">
              <a:solidFill>
                <a:schemeClr val="tx1">
                  <a:lumMod val="95000"/>
                  <a:lumOff val="5000"/>
                </a:schemeClr>
              </a:solidFill>
              <a:cs typeface="+mn-ea"/>
              <a:sym typeface="+mn-lt"/>
            </a:endParaRPr>
          </a:p>
        </p:txBody>
      </p:sp>
      <p:sp>
        <p:nvSpPr>
          <p:cNvPr id="33" name="矩形 32"/>
          <p:cNvSpPr/>
          <p:nvPr/>
        </p:nvSpPr>
        <p:spPr>
          <a:xfrm>
            <a:off x="8301227" y="2558229"/>
            <a:ext cx="2634905" cy="1169551"/>
          </a:xfrm>
          <a:prstGeom prst="rect">
            <a:avLst/>
          </a:prstGeom>
        </p:spPr>
        <p:txBody>
          <a:bodyPr wrap="square">
            <a:spAutoFit/>
          </a:bodyPr>
          <a:lstStyle/>
          <a:p>
            <a:pPr algn="ctr"/>
            <a:r>
              <a:rPr lang="en-US" altLang="zh-CN" sz="1400" dirty="0">
                <a:solidFill>
                  <a:schemeClr val="tx1">
                    <a:lumMod val="95000"/>
                    <a:lumOff val="5000"/>
                  </a:schemeClr>
                </a:solidFill>
                <a:cs typeface="+mn-ea"/>
                <a:sym typeface="+mn-lt"/>
              </a:rPr>
              <a:t>Black and white, simple and elegant style, let business reporting came more fashionable ~ collocation magazine layout style, the overall simple fashion, generous layout, making work more colorful. </a:t>
            </a:r>
            <a:endParaRPr lang="zh-CN" altLang="en-US" sz="1400" dirty="0">
              <a:solidFill>
                <a:schemeClr val="tx1">
                  <a:lumMod val="95000"/>
                  <a:lumOff val="5000"/>
                </a:schemeClr>
              </a:solidFill>
              <a:cs typeface="+mn-ea"/>
              <a:sym typeface="+mn-lt"/>
            </a:endParaRPr>
          </a:p>
        </p:txBody>
      </p:sp>
      <p:grpSp>
        <p:nvGrpSpPr>
          <p:cNvPr id="27" name="组合 26"/>
          <p:cNvGrpSpPr/>
          <p:nvPr/>
        </p:nvGrpSpPr>
        <p:grpSpPr>
          <a:xfrm>
            <a:off x="285115" y="28575"/>
            <a:ext cx="3032760" cy="858520"/>
            <a:chOff x="449" y="45"/>
            <a:chExt cx="4776" cy="1352"/>
          </a:xfrm>
        </p:grpSpPr>
        <p:grpSp>
          <p:nvGrpSpPr>
            <p:cNvPr id="63" name="组合 62"/>
            <p:cNvGrpSpPr/>
            <p:nvPr/>
          </p:nvGrpSpPr>
          <p:grpSpPr>
            <a:xfrm>
              <a:off x="449" y="207"/>
              <a:ext cx="1133" cy="1190"/>
              <a:chOff x="3926209" y="1310399"/>
              <a:chExt cx="3545316" cy="3720008"/>
            </a:xfrm>
          </p:grpSpPr>
          <p:cxnSp>
            <p:nvCxnSpPr>
              <p:cNvPr id="4" name="直接连接符 3"/>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3926209" y="4655280"/>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椭圆 1"/>
              <p:cNvSpPr/>
              <p:nvPr/>
            </p:nvSpPr>
            <p:spPr>
              <a:xfrm flipH="1">
                <a:off x="7096028" y="1310399"/>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 name="文本框 2"/>
            <p:cNvSpPr txBox="1"/>
            <p:nvPr/>
          </p:nvSpPr>
          <p:spPr>
            <a:xfrm>
              <a:off x="1085" y="697"/>
              <a:ext cx="4140" cy="580"/>
            </a:xfrm>
            <a:prstGeom prst="rect">
              <a:avLst/>
            </a:prstGeom>
            <a:noFill/>
          </p:spPr>
          <p:txBody>
            <a:bodyPr wrap="square" rtlCol="0">
              <a:spAutoFit/>
            </a:bodyPr>
            <a:lstStyle/>
            <a:p>
              <a:pPr algn="dist"/>
              <a:r>
                <a:rPr lang="zh-CN" altLang="en-US">
                  <a:cs typeface="+mn-ea"/>
                  <a:sym typeface="+mn-lt"/>
                </a:rPr>
                <a:t>章节标题</a:t>
              </a:r>
            </a:p>
          </p:txBody>
        </p:sp>
        <p:sp>
          <p:nvSpPr>
            <p:cNvPr id="6" name="文本框 5"/>
            <p:cNvSpPr txBox="1"/>
            <p:nvPr/>
          </p:nvSpPr>
          <p:spPr>
            <a:xfrm rot="18840000">
              <a:off x="7" y="507"/>
              <a:ext cx="1286" cy="362"/>
            </a:xfrm>
            <a:prstGeom prst="rect">
              <a:avLst/>
            </a:prstGeom>
            <a:noFill/>
          </p:spPr>
          <p:txBody>
            <a:bodyPr wrap="square" rtlCol="0">
              <a:spAutoFit/>
            </a:bodyPr>
            <a:lstStyle/>
            <a:p>
              <a:pPr algn="dist"/>
              <a:r>
                <a:rPr lang="en-US" altLang="zh-CN" sz="900">
                  <a:cs typeface="+mn-ea"/>
                  <a:sym typeface="+mn-lt"/>
                </a:rPr>
                <a:t>PART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1000"/>
                                        <p:tgtEl>
                                          <p:spTgt spid="16"/>
                                        </p:tgtEl>
                                      </p:cBhvr>
                                    </p:animEffect>
                                    <p:anim calcmode="lin" valueType="num">
                                      <p:cBhvr>
                                        <p:cTn id="58" dur="1000" fill="hold"/>
                                        <p:tgtEl>
                                          <p:spTgt spid="16"/>
                                        </p:tgtEl>
                                        <p:attrNameLst>
                                          <p:attrName>ppt_x</p:attrName>
                                        </p:attrNameLst>
                                      </p:cBhvr>
                                      <p:tavLst>
                                        <p:tav tm="0">
                                          <p:val>
                                            <p:strVal val="#ppt_x"/>
                                          </p:val>
                                        </p:tav>
                                        <p:tav tm="100000">
                                          <p:val>
                                            <p:strVal val="#ppt_x"/>
                                          </p:val>
                                        </p:tav>
                                      </p:tavLst>
                                    </p:anim>
                                    <p:anim calcmode="lin" valueType="num">
                                      <p:cBhvr>
                                        <p:cTn id="59" dur="1000" fill="hold"/>
                                        <p:tgtEl>
                                          <p:spTgt spid="1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1000"/>
                                        <p:tgtEl>
                                          <p:spTgt spid="18"/>
                                        </p:tgtEl>
                                      </p:cBhvr>
                                    </p:animEffect>
                                    <p:anim calcmode="lin" valueType="num">
                                      <p:cBhvr>
                                        <p:cTn id="68" dur="1000" fill="hold"/>
                                        <p:tgtEl>
                                          <p:spTgt spid="18"/>
                                        </p:tgtEl>
                                        <p:attrNameLst>
                                          <p:attrName>ppt_x</p:attrName>
                                        </p:attrNameLst>
                                      </p:cBhvr>
                                      <p:tavLst>
                                        <p:tav tm="0">
                                          <p:val>
                                            <p:strVal val="#ppt_x"/>
                                          </p:val>
                                        </p:tav>
                                        <p:tav tm="100000">
                                          <p:val>
                                            <p:strVal val="#ppt_x"/>
                                          </p:val>
                                        </p:tav>
                                      </p:tavLst>
                                    </p:anim>
                                    <p:anim calcmode="lin" valueType="num">
                                      <p:cBhvr>
                                        <p:cTn id="69" dur="1000" fill="hold"/>
                                        <p:tgtEl>
                                          <p:spTgt spid="1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fade">
                                      <p:cBhvr>
                                        <p:cTn id="72" dur="1000"/>
                                        <p:tgtEl>
                                          <p:spTgt spid="21"/>
                                        </p:tgtEl>
                                      </p:cBhvr>
                                    </p:animEffect>
                                    <p:anim calcmode="lin" valueType="num">
                                      <p:cBhvr>
                                        <p:cTn id="73" dur="1000" fill="hold"/>
                                        <p:tgtEl>
                                          <p:spTgt spid="21"/>
                                        </p:tgtEl>
                                        <p:attrNameLst>
                                          <p:attrName>ppt_x</p:attrName>
                                        </p:attrNameLst>
                                      </p:cBhvr>
                                      <p:tavLst>
                                        <p:tav tm="0">
                                          <p:val>
                                            <p:strVal val="#ppt_x"/>
                                          </p:val>
                                        </p:tav>
                                        <p:tav tm="100000">
                                          <p:val>
                                            <p:strVal val="#ppt_x"/>
                                          </p:val>
                                        </p:tav>
                                      </p:tavLst>
                                    </p:anim>
                                    <p:anim calcmode="lin" valueType="num">
                                      <p:cBhvr>
                                        <p:cTn id="74" dur="1000" fill="hold"/>
                                        <p:tgtEl>
                                          <p:spTgt spid="21"/>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1000"/>
                                        <p:tgtEl>
                                          <p:spTgt spid="22"/>
                                        </p:tgtEl>
                                      </p:cBhvr>
                                    </p:animEffect>
                                    <p:anim calcmode="lin" valueType="num">
                                      <p:cBhvr>
                                        <p:cTn id="78" dur="1000" fill="hold"/>
                                        <p:tgtEl>
                                          <p:spTgt spid="22"/>
                                        </p:tgtEl>
                                        <p:attrNameLst>
                                          <p:attrName>ppt_x</p:attrName>
                                        </p:attrNameLst>
                                      </p:cBhvr>
                                      <p:tavLst>
                                        <p:tav tm="0">
                                          <p:val>
                                            <p:strVal val="#ppt_x"/>
                                          </p:val>
                                        </p:tav>
                                        <p:tav tm="100000">
                                          <p:val>
                                            <p:strVal val="#ppt_x"/>
                                          </p:val>
                                        </p:tav>
                                      </p:tavLst>
                                    </p:anim>
                                    <p:anim calcmode="lin" valueType="num">
                                      <p:cBhvr>
                                        <p:cTn id="79" dur="1000" fill="hold"/>
                                        <p:tgtEl>
                                          <p:spTgt spid="2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1000"/>
                                        <p:tgtEl>
                                          <p:spTgt spid="23"/>
                                        </p:tgtEl>
                                      </p:cBhvr>
                                    </p:animEffect>
                                    <p:anim calcmode="lin" valueType="num">
                                      <p:cBhvr>
                                        <p:cTn id="83" dur="1000" fill="hold"/>
                                        <p:tgtEl>
                                          <p:spTgt spid="23"/>
                                        </p:tgtEl>
                                        <p:attrNameLst>
                                          <p:attrName>ppt_x</p:attrName>
                                        </p:attrNameLst>
                                      </p:cBhvr>
                                      <p:tavLst>
                                        <p:tav tm="0">
                                          <p:val>
                                            <p:strVal val="#ppt_x"/>
                                          </p:val>
                                        </p:tav>
                                        <p:tav tm="100000">
                                          <p:val>
                                            <p:strVal val="#ppt_x"/>
                                          </p:val>
                                        </p:tav>
                                      </p:tavLst>
                                    </p:anim>
                                    <p:anim calcmode="lin" valueType="num">
                                      <p:cBhvr>
                                        <p:cTn id="84" dur="1000" fill="hold"/>
                                        <p:tgtEl>
                                          <p:spTgt spid="2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fade">
                                      <p:cBhvr>
                                        <p:cTn id="87" dur="1000"/>
                                        <p:tgtEl>
                                          <p:spTgt spid="31"/>
                                        </p:tgtEl>
                                      </p:cBhvr>
                                    </p:animEffect>
                                    <p:anim calcmode="lin" valueType="num">
                                      <p:cBhvr>
                                        <p:cTn id="88" dur="1000" fill="hold"/>
                                        <p:tgtEl>
                                          <p:spTgt spid="31"/>
                                        </p:tgtEl>
                                        <p:attrNameLst>
                                          <p:attrName>ppt_x</p:attrName>
                                        </p:attrNameLst>
                                      </p:cBhvr>
                                      <p:tavLst>
                                        <p:tav tm="0">
                                          <p:val>
                                            <p:strVal val="#ppt_x"/>
                                          </p:val>
                                        </p:tav>
                                        <p:tav tm="100000">
                                          <p:val>
                                            <p:strVal val="#ppt_x"/>
                                          </p:val>
                                        </p:tav>
                                      </p:tavLst>
                                    </p:anim>
                                    <p:anim calcmode="lin" valueType="num">
                                      <p:cBhvr>
                                        <p:cTn id="89" dur="1000" fill="hold"/>
                                        <p:tgtEl>
                                          <p:spTgt spid="3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32"/>
                                        </p:tgtEl>
                                        <p:attrNameLst>
                                          <p:attrName>style.visibility</p:attrName>
                                        </p:attrNameLst>
                                      </p:cBhvr>
                                      <p:to>
                                        <p:strVal val="visible"/>
                                      </p:to>
                                    </p:set>
                                    <p:animEffect transition="in" filter="fade">
                                      <p:cBhvr>
                                        <p:cTn id="92" dur="1000"/>
                                        <p:tgtEl>
                                          <p:spTgt spid="32"/>
                                        </p:tgtEl>
                                      </p:cBhvr>
                                    </p:animEffect>
                                    <p:anim calcmode="lin" valueType="num">
                                      <p:cBhvr>
                                        <p:cTn id="93" dur="1000" fill="hold"/>
                                        <p:tgtEl>
                                          <p:spTgt spid="32"/>
                                        </p:tgtEl>
                                        <p:attrNameLst>
                                          <p:attrName>ppt_x</p:attrName>
                                        </p:attrNameLst>
                                      </p:cBhvr>
                                      <p:tavLst>
                                        <p:tav tm="0">
                                          <p:val>
                                            <p:strVal val="#ppt_x"/>
                                          </p:val>
                                        </p:tav>
                                        <p:tav tm="100000">
                                          <p:val>
                                            <p:strVal val="#ppt_x"/>
                                          </p:val>
                                        </p:tav>
                                      </p:tavLst>
                                    </p:anim>
                                    <p:anim calcmode="lin" valueType="num">
                                      <p:cBhvr>
                                        <p:cTn id="94" dur="1000" fill="hold"/>
                                        <p:tgtEl>
                                          <p:spTgt spid="3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fade">
                                      <p:cBhvr>
                                        <p:cTn id="97" dur="1000"/>
                                        <p:tgtEl>
                                          <p:spTgt spid="33"/>
                                        </p:tgtEl>
                                      </p:cBhvr>
                                    </p:animEffect>
                                    <p:anim calcmode="lin" valueType="num">
                                      <p:cBhvr>
                                        <p:cTn id="98" dur="1000" fill="hold"/>
                                        <p:tgtEl>
                                          <p:spTgt spid="33"/>
                                        </p:tgtEl>
                                        <p:attrNameLst>
                                          <p:attrName>ppt_x</p:attrName>
                                        </p:attrNameLst>
                                      </p:cBhvr>
                                      <p:tavLst>
                                        <p:tav tm="0">
                                          <p:val>
                                            <p:strVal val="#ppt_x"/>
                                          </p:val>
                                        </p:tav>
                                        <p:tav tm="100000">
                                          <p:val>
                                            <p:strVal val="#ppt_x"/>
                                          </p:val>
                                        </p:tav>
                                      </p:tavLst>
                                    </p:anim>
                                    <p:anim calcmode="lin" valueType="num">
                                      <p:cBhvr>
                                        <p:cTn id="99"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21" grpId="0"/>
      <p:bldP spid="22" grpId="0"/>
      <p:bldP spid="23"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1098550" y="552450"/>
            <a:ext cx="9994900" cy="5753100"/>
          </a:xfrm>
          <a:prstGeom prst="roundRect">
            <a:avLst/>
          </a:prstGeom>
          <a:solidFill>
            <a:schemeClr val="bg1"/>
          </a:solidFill>
          <a:ln>
            <a:noFill/>
          </a:ln>
          <a:effectLst>
            <a:outerShdw blurRad="38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形状 10"/>
          <p:cNvSpPr/>
          <p:nvPr/>
        </p:nvSpPr>
        <p:spPr>
          <a:xfrm>
            <a:off x="1098550" y="552450"/>
            <a:ext cx="9994900" cy="2920420"/>
          </a:xfrm>
          <a:custGeom>
            <a:avLst/>
            <a:gdLst>
              <a:gd name="connsiteX0" fmla="*/ 958869 w 9994900"/>
              <a:gd name="connsiteY0" fmla="*/ 0 h 2920420"/>
              <a:gd name="connsiteX1" fmla="*/ 9036031 w 9994900"/>
              <a:gd name="connsiteY1" fmla="*/ 0 h 2920420"/>
              <a:gd name="connsiteX2" fmla="*/ 9994900 w 9994900"/>
              <a:gd name="connsiteY2" fmla="*/ 958869 h 2920420"/>
              <a:gd name="connsiteX3" fmla="*/ 9994900 w 9994900"/>
              <a:gd name="connsiteY3" fmla="*/ 2920420 h 2920420"/>
              <a:gd name="connsiteX4" fmla="*/ 9922584 w 9994900"/>
              <a:gd name="connsiteY4" fmla="*/ 2898326 h 2920420"/>
              <a:gd name="connsiteX5" fmla="*/ 5645151 w 9994900"/>
              <a:gd name="connsiteY5" fmla="*/ 1181100 h 2920420"/>
              <a:gd name="connsiteX6" fmla="*/ 62700 w 9994900"/>
              <a:gd name="connsiteY6" fmla="*/ 2905890 h 2920420"/>
              <a:gd name="connsiteX7" fmla="*/ 0 w 9994900"/>
              <a:gd name="connsiteY7" fmla="*/ 2901818 h 2920420"/>
              <a:gd name="connsiteX8" fmla="*/ 0 w 9994900"/>
              <a:gd name="connsiteY8" fmla="*/ 958869 h 2920420"/>
              <a:gd name="connsiteX9" fmla="*/ 958869 w 9994900"/>
              <a:gd name="connsiteY9" fmla="*/ 0 h 292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94900" h="2920420">
                <a:moveTo>
                  <a:pt x="958869" y="0"/>
                </a:moveTo>
                <a:lnTo>
                  <a:pt x="9036031" y="0"/>
                </a:lnTo>
                <a:cubicBezTo>
                  <a:pt x="9565600" y="0"/>
                  <a:pt x="9994900" y="429300"/>
                  <a:pt x="9994900" y="958869"/>
                </a:cubicBezTo>
                <a:lnTo>
                  <a:pt x="9994900" y="2920420"/>
                </a:lnTo>
                <a:lnTo>
                  <a:pt x="9922584" y="2898326"/>
                </a:lnTo>
                <a:cubicBezTo>
                  <a:pt x="8641135" y="2475781"/>
                  <a:pt x="7128471" y="1201738"/>
                  <a:pt x="5645151" y="1181100"/>
                </a:cubicBezTo>
                <a:cubicBezTo>
                  <a:pt x="3933627" y="1157288"/>
                  <a:pt x="1382155" y="2927784"/>
                  <a:pt x="62700" y="2905890"/>
                </a:cubicBezTo>
                <a:lnTo>
                  <a:pt x="0" y="2901818"/>
                </a:lnTo>
                <a:lnTo>
                  <a:pt x="0" y="958869"/>
                </a:lnTo>
                <a:cubicBezTo>
                  <a:pt x="0" y="429300"/>
                  <a:pt x="429300" y="0"/>
                  <a:pt x="958869" y="0"/>
                </a:cubicBezTo>
                <a:close/>
              </a:path>
            </a:pathLst>
          </a:cu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形状 7"/>
          <p:cNvSpPr/>
          <p:nvPr/>
        </p:nvSpPr>
        <p:spPr>
          <a:xfrm>
            <a:off x="1098550" y="552451"/>
            <a:ext cx="9994900" cy="2431995"/>
          </a:xfrm>
          <a:custGeom>
            <a:avLst/>
            <a:gdLst>
              <a:gd name="connsiteX0" fmla="*/ 958869 w 9994900"/>
              <a:gd name="connsiteY0" fmla="*/ 0 h 2431995"/>
              <a:gd name="connsiteX1" fmla="*/ 9036031 w 9994900"/>
              <a:gd name="connsiteY1" fmla="*/ 0 h 2431995"/>
              <a:gd name="connsiteX2" fmla="*/ 9994900 w 9994900"/>
              <a:gd name="connsiteY2" fmla="*/ 958869 h 2431995"/>
              <a:gd name="connsiteX3" fmla="*/ 9994900 w 9994900"/>
              <a:gd name="connsiteY3" fmla="*/ 1717532 h 2431995"/>
              <a:gd name="connsiteX4" fmla="*/ 9901337 w 9994900"/>
              <a:gd name="connsiteY4" fmla="*/ 1686372 h 2431995"/>
              <a:gd name="connsiteX5" fmla="*/ 8407400 w 9994900"/>
              <a:gd name="connsiteY5" fmla="*/ 1485900 h 2431995"/>
              <a:gd name="connsiteX6" fmla="*/ 1454150 w 9994900"/>
              <a:gd name="connsiteY6" fmla="*/ 2400300 h 2431995"/>
              <a:gd name="connsiteX7" fmla="*/ 220067 w 9994900"/>
              <a:gd name="connsiteY7" fmla="*/ 2039838 h 2431995"/>
              <a:gd name="connsiteX8" fmla="*/ 0 w 9994900"/>
              <a:gd name="connsiteY8" fmla="*/ 1937441 h 2431995"/>
              <a:gd name="connsiteX9" fmla="*/ 0 w 9994900"/>
              <a:gd name="connsiteY9" fmla="*/ 958869 h 2431995"/>
              <a:gd name="connsiteX10" fmla="*/ 958869 w 9994900"/>
              <a:gd name="connsiteY10" fmla="*/ 0 h 243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94900" h="2431995">
                <a:moveTo>
                  <a:pt x="958869" y="0"/>
                </a:moveTo>
                <a:lnTo>
                  <a:pt x="9036031" y="0"/>
                </a:lnTo>
                <a:cubicBezTo>
                  <a:pt x="9565600" y="0"/>
                  <a:pt x="9994900" y="429300"/>
                  <a:pt x="9994900" y="958869"/>
                </a:cubicBezTo>
                <a:lnTo>
                  <a:pt x="9994900" y="1717532"/>
                </a:lnTo>
                <a:lnTo>
                  <a:pt x="9901337" y="1686372"/>
                </a:lnTo>
                <a:cubicBezTo>
                  <a:pt x="9502031" y="1561058"/>
                  <a:pt x="8991997" y="1451372"/>
                  <a:pt x="8407400" y="1485900"/>
                </a:cubicBezTo>
                <a:cubicBezTo>
                  <a:pt x="6848475" y="1577975"/>
                  <a:pt x="3060700" y="2625725"/>
                  <a:pt x="1454150" y="2400300"/>
                </a:cubicBezTo>
                <a:cubicBezTo>
                  <a:pt x="1052513" y="2343944"/>
                  <a:pt x="623094" y="2213570"/>
                  <a:pt x="220067" y="2039838"/>
                </a:cubicBezTo>
                <a:lnTo>
                  <a:pt x="0" y="1937441"/>
                </a:lnTo>
                <a:lnTo>
                  <a:pt x="0" y="958869"/>
                </a:lnTo>
                <a:cubicBezTo>
                  <a:pt x="0" y="429300"/>
                  <a:pt x="429300" y="0"/>
                  <a:pt x="958869" y="0"/>
                </a:cubicBezTo>
                <a:close/>
              </a:path>
            </a:pathLst>
          </a:custGeom>
          <a:solidFill>
            <a:srgbClr val="FBD63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文本框 11"/>
          <p:cNvSpPr txBox="1"/>
          <p:nvPr/>
        </p:nvSpPr>
        <p:spPr>
          <a:xfrm>
            <a:off x="1772906" y="1672756"/>
            <a:ext cx="4018294" cy="645160"/>
          </a:xfrm>
          <a:prstGeom prst="rect">
            <a:avLst/>
          </a:prstGeom>
          <a:noFill/>
        </p:spPr>
        <p:txBody>
          <a:bodyPr wrap="square" rtlCol="0">
            <a:spAutoFit/>
          </a:bodyPr>
          <a:lstStyle/>
          <a:p>
            <a:r>
              <a:rPr lang="zh-CN" altLang="en-US" sz="3600" dirty="0">
                <a:solidFill>
                  <a:schemeClr val="bg1"/>
                </a:solidFill>
                <a:cs typeface="+mn-ea"/>
                <a:sym typeface="+mn-lt"/>
              </a:rPr>
              <a:t>标题</a:t>
            </a:r>
          </a:p>
        </p:txBody>
      </p:sp>
      <p:grpSp>
        <p:nvGrpSpPr>
          <p:cNvPr id="14" name="组合 13"/>
          <p:cNvGrpSpPr/>
          <p:nvPr/>
        </p:nvGrpSpPr>
        <p:grpSpPr>
          <a:xfrm>
            <a:off x="1936750" y="3206226"/>
            <a:ext cx="1989020" cy="2935446"/>
            <a:chOff x="8031010" y="2726441"/>
            <a:chExt cx="1989020" cy="2935446"/>
          </a:xfrm>
        </p:grpSpPr>
        <p:sp>
          <p:nvSpPr>
            <p:cNvPr id="15" name="文本框 14"/>
            <p:cNvSpPr txBox="1"/>
            <p:nvPr/>
          </p:nvSpPr>
          <p:spPr>
            <a:xfrm>
              <a:off x="8031010" y="2726441"/>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16" name="文本框 15"/>
            <p:cNvSpPr txBox="1"/>
            <p:nvPr/>
          </p:nvSpPr>
          <p:spPr>
            <a:xfrm>
              <a:off x="8031010" y="3353975"/>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17" name="文本框 16"/>
            <p:cNvSpPr txBox="1"/>
            <p:nvPr/>
          </p:nvSpPr>
          <p:spPr>
            <a:xfrm>
              <a:off x="8031010" y="3981509"/>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18" name="文本框 17"/>
            <p:cNvSpPr txBox="1"/>
            <p:nvPr/>
          </p:nvSpPr>
          <p:spPr>
            <a:xfrm>
              <a:off x="8031010" y="4609043"/>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19" name="文本框 18"/>
            <p:cNvSpPr txBox="1"/>
            <p:nvPr/>
          </p:nvSpPr>
          <p:spPr>
            <a:xfrm>
              <a:off x="8031010" y="5236578"/>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grpSp>
      <p:grpSp>
        <p:nvGrpSpPr>
          <p:cNvPr id="26" name="组合 25"/>
          <p:cNvGrpSpPr/>
          <p:nvPr/>
        </p:nvGrpSpPr>
        <p:grpSpPr>
          <a:xfrm>
            <a:off x="4611570" y="3206226"/>
            <a:ext cx="628151" cy="2935446"/>
            <a:chOff x="8031010" y="2726441"/>
            <a:chExt cx="1989020" cy="2935446"/>
          </a:xfrm>
        </p:grpSpPr>
        <p:sp>
          <p:nvSpPr>
            <p:cNvPr id="27" name="文本框 26"/>
            <p:cNvSpPr txBox="1"/>
            <p:nvPr/>
          </p:nvSpPr>
          <p:spPr>
            <a:xfrm>
              <a:off x="8031010" y="2726441"/>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a:t>
              </a:r>
              <a:endParaRPr lang="zh-CN" altLang="en-US" sz="1600">
                <a:solidFill>
                  <a:schemeClr val="tx1">
                    <a:lumMod val="50000"/>
                    <a:lumOff val="50000"/>
                  </a:schemeClr>
                </a:solidFill>
                <a:cs typeface="+mn-ea"/>
                <a:sym typeface="+mn-lt"/>
              </a:endParaRPr>
            </a:p>
          </p:txBody>
        </p:sp>
        <p:sp>
          <p:nvSpPr>
            <p:cNvPr id="28" name="文本框 27"/>
            <p:cNvSpPr txBox="1"/>
            <p:nvPr/>
          </p:nvSpPr>
          <p:spPr>
            <a:xfrm>
              <a:off x="8031010" y="3353975"/>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xxx</a:t>
              </a:r>
              <a:endParaRPr lang="zh-CN" altLang="en-US" sz="1600">
                <a:solidFill>
                  <a:schemeClr val="tx1">
                    <a:lumMod val="50000"/>
                    <a:lumOff val="50000"/>
                  </a:schemeClr>
                </a:solidFill>
                <a:cs typeface="+mn-ea"/>
                <a:sym typeface="+mn-lt"/>
              </a:endParaRPr>
            </a:p>
          </p:txBody>
        </p:sp>
        <p:sp>
          <p:nvSpPr>
            <p:cNvPr id="29" name="文本框 28"/>
            <p:cNvSpPr txBox="1"/>
            <p:nvPr/>
          </p:nvSpPr>
          <p:spPr>
            <a:xfrm>
              <a:off x="8031010" y="3981509"/>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a:t>
              </a:r>
              <a:endParaRPr lang="zh-CN" altLang="en-US" sz="1600">
                <a:solidFill>
                  <a:schemeClr val="tx1">
                    <a:lumMod val="50000"/>
                    <a:lumOff val="50000"/>
                  </a:schemeClr>
                </a:solidFill>
                <a:cs typeface="+mn-ea"/>
                <a:sym typeface="+mn-lt"/>
              </a:endParaRPr>
            </a:p>
          </p:txBody>
        </p:sp>
        <p:sp>
          <p:nvSpPr>
            <p:cNvPr id="30" name="文本框 29"/>
            <p:cNvSpPr txBox="1"/>
            <p:nvPr/>
          </p:nvSpPr>
          <p:spPr>
            <a:xfrm>
              <a:off x="8031010" y="4609043"/>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xxx</a:t>
              </a:r>
              <a:endParaRPr lang="zh-CN" altLang="en-US" sz="1600">
                <a:solidFill>
                  <a:schemeClr val="tx1">
                    <a:lumMod val="50000"/>
                    <a:lumOff val="50000"/>
                  </a:schemeClr>
                </a:solidFill>
                <a:cs typeface="+mn-ea"/>
                <a:sym typeface="+mn-lt"/>
              </a:endParaRPr>
            </a:p>
          </p:txBody>
        </p:sp>
        <p:sp>
          <p:nvSpPr>
            <p:cNvPr id="31" name="文本框 30"/>
            <p:cNvSpPr txBox="1"/>
            <p:nvPr/>
          </p:nvSpPr>
          <p:spPr>
            <a:xfrm>
              <a:off x="8031010" y="5236578"/>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a:t>
              </a:r>
              <a:endParaRPr lang="zh-CN" altLang="en-US" sz="1600">
                <a:solidFill>
                  <a:schemeClr val="tx1">
                    <a:lumMod val="50000"/>
                    <a:lumOff val="50000"/>
                  </a:schemeClr>
                </a:solidFill>
                <a:cs typeface="+mn-ea"/>
                <a:sym typeface="+mn-lt"/>
              </a:endParaRPr>
            </a:p>
          </p:txBody>
        </p:sp>
      </p:grpSp>
      <p:grpSp>
        <p:nvGrpSpPr>
          <p:cNvPr id="32" name="组合 31"/>
          <p:cNvGrpSpPr/>
          <p:nvPr/>
        </p:nvGrpSpPr>
        <p:grpSpPr>
          <a:xfrm>
            <a:off x="6952279" y="3206226"/>
            <a:ext cx="1989020" cy="2935446"/>
            <a:chOff x="8031010" y="2726441"/>
            <a:chExt cx="1989020" cy="2935446"/>
          </a:xfrm>
        </p:grpSpPr>
        <p:sp>
          <p:nvSpPr>
            <p:cNvPr id="33" name="文本框 32"/>
            <p:cNvSpPr txBox="1"/>
            <p:nvPr/>
          </p:nvSpPr>
          <p:spPr>
            <a:xfrm>
              <a:off x="8031010" y="2726441"/>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34" name="文本框 33"/>
            <p:cNvSpPr txBox="1"/>
            <p:nvPr/>
          </p:nvSpPr>
          <p:spPr>
            <a:xfrm>
              <a:off x="8031010" y="3353975"/>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35" name="文本框 34"/>
            <p:cNvSpPr txBox="1"/>
            <p:nvPr/>
          </p:nvSpPr>
          <p:spPr>
            <a:xfrm>
              <a:off x="8031010" y="3981509"/>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36" name="文本框 35"/>
            <p:cNvSpPr txBox="1"/>
            <p:nvPr/>
          </p:nvSpPr>
          <p:spPr>
            <a:xfrm>
              <a:off x="8031010" y="4609043"/>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37" name="文本框 36"/>
            <p:cNvSpPr txBox="1"/>
            <p:nvPr/>
          </p:nvSpPr>
          <p:spPr>
            <a:xfrm>
              <a:off x="8031010" y="5236578"/>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grpSp>
      <p:grpSp>
        <p:nvGrpSpPr>
          <p:cNvPr id="38" name="组合 37"/>
          <p:cNvGrpSpPr/>
          <p:nvPr/>
        </p:nvGrpSpPr>
        <p:grpSpPr>
          <a:xfrm>
            <a:off x="9627099" y="3206226"/>
            <a:ext cx="628151" cy="2935446"/>
            <a:chOff x="8031010" y="2726441"/>
            <a:chExt cx="1989020" cy="2935446"/>
          </a:xfrm>
        </p:grpSpPr>
        <p:sp>
          <p:nvSpPr>
            <p:cNvPr id="39" name="文本框 38"/>
            <p:cNvSpPr txBox="1"/>
            <p:nvPr/>
          </p:nvSpPr>
          <p:spPr>
            <a:xfrm>
              <a:off x="8031010" y="2726441"/>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a:t>
              </a:r>
              <a:endParaRPr lang="zh-CN" altLang="en-US" sz="1600">
                <a:solidFill>
                  <a:schemeClr val="tx1">
                    <a:lumMod val="50000"/>
                    <a:lumOff val="50000"/>
                  </a:schemeClr>
                </a:solidFill>
                <a:cs typeface="+mn-ea"/>
                <a:sym typeface="+mn-lt"/>
              </a:endParaRPr>
            </a:p>
          </p:txBody>
        </p:sp>
        <p:sp>
          <p:nvSpPr>
            <p:cNvPr id="40" name="文本框 39"/>
            <p:cNvSpPr txBox="1"/>
            <p:nvPr/>
          </p:nvSpPr>
          <p:spPr>
            <a:xfrm>
              <a:off x="8031010" y="3353975"/>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xxx</a:t>
              </a:r>
              <a:endParaRPr lang="zh-CN" altLang="en-US" sz="1600">
                <a:solidFill>
                  <a:schemeClr val="tx1">
                    <a:lumMod val="50000"/>
                    <a:lumOff val="50000"/>
                  </a:schemeClr>
                </a:solidFill>
                <a:cs typeface="+mn-ea"/>
                <a:sym typeface="+mn-lt"/>
              </a:endParaRPr>
            </a:p>
          </p:txBody>
        </p:sp>
        <p:sp>
          <p:nvSpPr>
            <p:cNvPr id="41" name="文本框 40"/>
            <p:cNvSpPr txBox="1"/>
            <p:nvPr/>
          </p:nvSpPr>
          <p:spPr>
            <a:xfrm>
              <a:off x="8031010" y="3981509"/>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a:t>
              </a:r>
              <a:endParaRPr lang="zh-CN" altLang="en-US" sz="1600">
                <a:solidFill>
                  <a:schemeClr val="tx1">
                    <a:lumMod val="50000"/>
                    <a:lumOff val="50000"/>
                  </a:schemeClr>
                </a:solidFill>
                <a:cs typeface="+mn-ea"/>
                <a:sym typeface="+mn-lt"/>
              </a:endParaRPr>
            </a:p>
          </p:txBody>
        </p:sp>
        <p:sp>
          <p:nvSpPr>
            <p:cNvPr id="42" name="文本框 41"/>
            <p:cNvSpPr txBox="1"/>
            <p:nvPr/>
          </p:nvSpPr>
          <p:spPr>
            <a:xfrm>
              <a:off x="8031010" y="4609043"/>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xxx</a:t>
              </a:r>
              <a:endParaRPr lang="zh-CN" altLang="en-US" sz="1600">
                <a:solidFill>
                  <a:schemeClr val="tx1">
                    <a:lumMod val="50000"/>
                    <a:lumOff val="50000"/>
                  </a:schemeClr>
                </a:solidFill>
                <a:cs typeface="+mn-ea"/>
                <a:sym typeface="+mn-lt"/>
              </a:endParaRPr>
            </a:p>
          </p:txBody>
        </p:sp>
        <p:sp>
          <p:nvSpPr>
            <p:cNvPr id="43" name="文本框 42"/>
            <p:cNvSpPr txBox="1"/>
            <p:nvPr/>
          </p:nvSpPr>
          <p:spPr>
            <a:xfrm>
              <a:off x="8031010" y="5236578"/>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a:t>
              </a:r>
              <a:endParaRPr lang="zh-CN" altLang="en-US" sz="1600">
                <a:solidFill>
                  <a:schemeClr val="tx1">
                    <a:lumMod val="50000"/>
                    <a:lumOff val="50000"/>
                  </a:schemeClr>
                </a:solidFill>
                <a:cs typeface="+mn-ea"/>
                <a:sym typeface="+mn-lt"/>
              </a:endParaRPr>
            </a:p>
          </p:txBody>
        </p:sp>
      </p:grpSp>
      <p:grpSp>
        <p:nvGrpSpPr>
          <p:cNvPr id="45" name="Group 4"/>
          <p:cNvGrpSpPr>
            <a:grpSpLocks noChangeAspect="1"/>
          </p:cNvGrpSpPr>
          <p:nvPr/>
        </p:nvGrpSpPr>
        <p:grpSpPr bwMode="auto">
          <a:xfrm>
            <a:off x="9583239" y="354725"/>
            <a:ext cx="1503861" cy="1317624"/>
            <a:chOff x="10" y="92"/>
            <a:chExt cx="646" cy="566"/>
          </a:xfrm>
          <a:noFill/>
        </p:grpSpPr>
        <p:sp>
          <p:nvSpPr>
            <p:cNvPr id="47" name="Freeform 5"/>
            <p:cNvSpPr/>
            <p:nvPr/>
          </p:nvSpPr>
          <p:spPr bwMode="auto">
            <a:xfrm>
              <a:off x="373" y="456"/>
              <a:ext cx="243" cy="121"/>
            </a:xfrm>
            <a:custGeom>
              <a:avLst/>
              <a:gdLst>
                <a:gd name="T0" fmla="*/ 0 w 120"/>
                <a:gd name="T1" fmla="*/ 30 h 60"/>
                <a:gd name="T2" fmla="*/ 60 w 120"/>
                <a:gd name="T3" fmla="*/ 60 h 60"/>
                <a:gd name="T4" fmla="*/ 120 w 120"/>
                <a:gd name="T5" fmla="*/ 30 h 60"/>
                <a:gd name="T6" fmla="*/ 120 w 120"/>
                <a:gd name="T7" fmla="*/ 0 h 60"/>
                <a:gd name="T8" fmla="*/ 60 w 120"/>
                <a:gd name="T9" fmla="*/ 30 h 60"/>
                <a:gd name="T10" fmla="*/ 0 w 120"/>
                <a:gd name="T11" fmla="*/ 0 h 60"/>
                <a:gd name="T12" fmla="*/ 0 w 120"/>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120" h="60">
                  <a:moveTo>
                    <a:pt x="0" y="30"/>
                  </a:moveTo>
                  <a:cubicBezTo>
                    <a:pt x="0" y="47"/>
                    <a:pt x="27" y="60"/>
                    <a:pt x="60" y="60"/>
                  </a:cubicBezTo>
                  <a:cubicBezTo>
                    <a:pt x="93" y="60"/>
                    <a:pt x="120" y="47"/>
                    <a:pt x="120" y="30"/>
                  </a:cubicBezTo>
                  <a:cubicBezTo>
                    <a:pt x="120" y="0"/>
                    <a:pt x="120" y="0"/>
                    <a:pt x="120" y="0"/>
                  </a:cubicBezTo>
                  <a:cubicBezTo>
                    <a:pt x="120" y="17"/>
                    <a:pt x="93" y="30"/>
                    <a:pt x="60" y="30"/>
                  </a:cubicBezTo>
                  <a:cubicBezTo>
                    <a:pt x="27" y="30"/>
                    <a:pt x="0" y="17"/>
                    <a:pt x="0" y="0"/>
                  </a:cubicBezTo>
                  <a:lnTo>
                    <a:pt x="0" y="30"/>
                  </a:lnTo>
                  <a:close/>
                </a:path>
              </a:pathLst>
            </a:custGeom>
            <a:grpFill/>
            <a:ln w="38100" cap="rnd">
              <a:solidFill>
                <a:srgbClr val="FBD632"/>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8" name="Freeform 6"/>
            <p:cNvSpPr/>
            <p:nvPr/>
          </p:nvSpPr>
          <p:spPr bwMode="auto">
            <a:xfrm>
              <a:off x="414" y="335"/>
              <a:ext cx="242" cy="121"/>
            </a:xfrm>
            <a:custGeom>
              <a:avLst/>
              <a:gdLst>
                <a:gd name="T0" fmla="*/ 0 w 120"/>
                <a:gd name="T1" fmla="*/ 30 h 60"/>
                <a:gd name="T2" fmla="*/ 60 w 120"/>
                <a:gd name="T3" fmla="*/ 60 h 60"/>
                <a:gd name="T4" fmla="*/ 120 w 120"/>
                <a:gd name="T5" fmla="*/ 30 h 60"/>
                <a:gd name="T6" fmla="*/ 120 w 120"/>
                <a:gd name="T7" fmla="*/ 0 h 60"/>
                <a:gd name="T8" fmla="*/ 60 w 120"/>
                <a:gd name="T9" fmla="*/ 30 h 60"/>
                <a:gd name="T10" fmla="*/ 0 w 120"/>
                <a:gd name="T11" fmla="*/ 0 h 60"/>
                <a:gd name="T12" fmla="*/ 0 w 120"/>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120" h="60">
                  <a:moveTo>
                    <a:pt x="0" y="30"/>
                  </a:moveTo>
                  <a:cubicBezTo>
                    <a:pt x="0" y="47"/>
                    <a:pt x="27" y="60"/>
                    <a:pt x="60" y="60"/>
                  </a:cubicBezTo>
                  <a:cubicBezTo>
                    <a:pt x="93" y="60"/>
                    <a:pt x="120" y="47"/>
                    <a:pt x="120" y="30"/>
                  </a:cubicBezTo>
                  <a:cubicBezTo>
                    <a:pt x="120" y="0"/>
                    <a:pt x="120" y="0"/>
                    <a:pt x="120" y="0"/>
                  </a:cubicBezTo>
                  <a:cubicBezTo>
                    <a:pt x="120" y="17"/>
                    <a:pt x="93" y="30"/>
                    <a:pt x="60" y="30"/>
                  </a:cubicBezTo>
                  <a:cubicBezTo>
                    <a:pt x="27" y="30"/>
                    <a:pt x="0" y="17"/>
                    <a:pt x="0" y="0"/>
                  </a:cubicBezTo>
                  <a:lnTo>
                    <a:pt x="0" y="30"/>
                  </a:lnTo>
                  <a:close/>
                </a:path>
              </a:pathLst>
            </a:custGeom>
            <a:grpFill/>
            <a:ln w="38100" cap="rnd">
              <a:solidFill>
                <a:srgbClr val="FBD632"/>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49" name="Freeform 7"/>
            <p:cNvSpPr/>
            <p:nvPr/>
          </p:nvSpPr>
          <p:spPr bwMode="auto">
            <a:xfrm>
              <a:off x="373" y="213"/>
              <a:ext cx="243" cy="122"/>
            </a:xfrm>
            <a:custGeom>
              <a:avLst/>
              <a:gdLst>
                <a:gd name="T0" fmla="*/ 0 w 120"/>
                <a:gd name="T1" fmla="*/ 30 h 60"/>
                <a:gd name="T2" fmla="*/ 60 w 120"/>
                <a:gd name="T3" fmla="*/ 60 h 60"/>
                <a:gd name="T4" fmla="*/ 120 w 120"/>
                <a:gd name="T5" fmla="*/ 30 h 60"/>
                <a:gd name="T6" fmla="*/ 120 w 120"/>
                <a:gd name="T7" fmla="*/ 0 h 60"/>
                <a:gd name="T8" fmla="*/ 60 w 120"/>
                <a:gd name="T9" fmla="*/ 30 h 60"/>
                <a:gd name="T10" fmla="*/ 0 w 120"/>
                <a:gd name="T11" fmla="*/ 0 h 60"/>
                <a:gd name="T12" fmla="*/ 0 w 120"/>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120" h="60">
                  <a:moveTo>
                    <a:pt x="0" y="30"/>
                  </a:moveTo>
                  <a:cubicBezTo>
                    <a:pt x="0" y="47"/>
                    <a:pt x="27" y="60"/>
                    <a:pt x="60" y="60"/>
                  </a:cubicBezTo>
                  <a:cubicBezTo>
                    <a:pt x="93" y="60"/>
                    <a:pt x="120" y="47"/>
                    <a:pt x="120" y="30"/>
                  </a:cubicBezTo>
                  <a:cubicBezTo>
                    <a:pt x="120" y="0"/>
                    <a:pt x="120" y="0"/>
                    <a:pt x="120" y="0"/>
                  </a:cubicBezTo>
                  <a:cubicBezTo>
                    <a:pt x="120" y="17"/>
                    <a:pt x="93" y="30"/>
                    <a:pt x="60" y="30"/>
                  </a:cubicBezTo>
                  <a:cubicBezTo>
                    <a:pt x="27" y="30"/>
                    <a:pt x="0" y="17"/>
                    <a:pt x="0" y="0"/>
                  </a:cubicBezTo>
                  <a:lnTo>
                    <a:pt x="0" y="30"/>
                  </a:lnTo>
                  <a:close/>
                </a:path>
              </a:pathLst>
            </a:custGeom>
            <a:grpFill/>
            <a:ln w="38100" cap="rnd">
              <a:solidFill>
                <a:srgbClr val="FBD632"/>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50" name="Oval 8"/>
            <p:cNvSpPr>
              <a:spLocks noChangeArrowheads="1"/>
            </p:cNvSpPr>
            <p:nvPr/>
          </p:nvSpPr>
          <p:spPr bwMode="auto">
            <a:xfrm>
              <a:off x="373" y="92"/>
              <a:ext cx="243" cy="121"/>
            </a:xfrm>
            <a:prstGeom prst="ellipse">
              <a:avLst/>
            </a:prstGeom>
            <a:grpFill/>
            <a:ln w="38100" cap="rnd">
              <a:solidFill>
                <a:srgbClr val="FBD632"/>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51" name="Freeform 9"/>
            <p:cNvSpPr/>
            <p:nvPr/>
          </p:nvSpPr>
          <p:spPr bwMode="auto">
            <a:xfrm>
              <a:off x="373" y="153"/>
              <a:ext cx="243" cy="121"/>
            </a:xfrm>
            <a:custGeom>
              <a:avLst/>
              <a:gdLst>
                <a:gd name="T0" fmla="*/ 0 w 120"/>
                <a:gd name="T1" fmla="*/ 30 h 60"/>
                <a:gd name="T2" fmla="*/ 60 w 120"/>
                <a:gd name="T3" fmla="*/ 60 h 60"/>
                <a:gd name="T4" fmla="*/ 120 w 120"/>
                <a:gd name="T5" fmla="*/ 30 h 60"/>
                <a:gd name="T6" fmla="*/ 120 w 120"/>
                <a:gd name="T7" fmla="*/ 0 h 60"/>
                <a:gd name="T8" fmla="*/ 60 w 120"/>
                <a:gd name="T9" fmla="*/ 30 h 60"/>
                <a:gd name="T10" fmla="*/ 0 w 120"/>
                <a:gd name="T11" fmla="*/ 0 h 60"/>
                <a:gd name="T12" fmla="*/ 0 w 120"/>
                <a:gd name="T13" fmla="*/ 30 h 60"/>
              </a:gdLst>
              <a:ahLst/>
              <a:cxnLst>
                <a:cxn ang="0">
                  <a:pos x="T0" y="T1"/>
                </a:cxn>
                <a:cxn ang="0">
                  <a:pos x="T2" y="T3"/>
                </a:cxn>
                <a:cxn ang="0">
                  <a:pos x="T4" y="T5"/>
                </a:cxn>
                <a:cxn ang="0">
                  <a:pos x="T6" y="T7"/>
                </a:cxn>
                <a:cxn ang="0">
                  <a:pos x="T8" y="T9"/>
                </a:cxn>
                <a:cxn ang="0">
                  <a:pos x="T10" y="T11"/>
                </a:cxn>
                <a:cxn ang="0">
                  <a:pos x="T12" y="T13"/>
                </a:cxn>
              </a:cxnLst>
              <a:rect l="0" t="0" r="r" b="b"/>
              <a:pathLst>
                <a:path w="120" h="60">
                  <a:moveTo>
                    <a:pt x="0" y="30"/>
                  </a:moveTo>
                  <a:cubicBezTo>
                    <a:pt x="0" y="47"/>
                    <a:pt x="27" y="60"/>
                    <a:pt x="60" y="60"/>
                  </a:cubicBezTo>
                  <a:cubicBezTo>
                    <a:pt x="93" y="60"/>
                    <a:pt x="120" y="47"/>
                    <a:pt x="120" y="30"/>
                  </a:cubicBezTo>
                  <a:cubicBezTo>
                    <a:pt x="120" y="0"/>
                    <a:pt x="120" y="0"/>
                    <a:pt x="120" y="0"/>
                  </a:cubicBezTo>
                  <a:cubicBezTo>
                    <a:pt x="120" y="17"/>
                    <a:pt x="93" y="30"/>
                    <a:pt x="60" y="30"/>
                  </a:cubicBezTo>
                  <a:cubicBezTo>
                    <a:pt x="27" y="30"/>
                    <a:pt x="0" y="17"/>
                    <a:pt x="0" y="0"/>
                  </a:cubicBezTo>
                  <a:lnTo>
                    <a:pt x="0" y="30"/>
                  </a:lnTo>
                  <a:close/>
                </a:path>
              </a:pathLst>
            </a:custGeom>
            <a:grpFill/>
            <a:ln w="38100" cap="rnd">
              <a:solidFill>
                <a:srgbClr val="FBD632"/>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52" name="Freeform 10"/>
            <p:cNvSpPr/>
            <p:nvPr/>
          </p:nvSpPr>
          <p:spPr bwMode="auto">
            <a:xfrm>
              <a:off x="414" y="288"/>
              <a:ext cx="242" cy="107"/>
            </a:xfrm>
            <a:custGeom>
              <a:avLst/>
              <a:gdLst>
                <a:gd name="T0" fmla="*/ 98 w 120"/>
                <a:gd name="T1" fmla="*/ 0 h 53"/>
                <a:gd name="T2" fmla="*/ 40 w 120"/>
                <a:gd name="T3" fmla="*/ 23 h 53"/>
                <a:gd name="T4" fmla="*/ 2 w 120"/>
                <a:gd name="T5" fmla="*/ 16 h 53"/>
                <a:gd name="T6" fmla="*/ 0 w 120"/>
                <a:gd name="T7" fmla="*/ 23 h 53"/>
                <a:gd name="T8" fmla="*/ 60 w 120"/>
                <a:gd name="T9" fmla="*/ 53 h 53"/>
                <a:gd name="T10" fmla="*/ 120 w 120"/>
                <a:gd name="T11" fmla="*/ 23 h 53"/>
                <a:gd name="T12" fmla="*/ 98 w 120"/>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120" h="53">
                  <a:moveTo>
                    <a:pt x="98" y="0"/>
                  </a:moveTo>
                  <a:cubicBezTo>
                    <a:pt x="92" y="13"/>
                    <a:pt x="68" y="23"/>
                    <a:pt x="40" y="23"/>
                  </a:cubicBezTo>
                  <a:cubicBezTo>
                    <a:pt x="25" y="23"/>
                    <a:pt x="12" y="20"/>
                    <a:pt x="2" y="16"/>
                  </a:cubicBezTo>
                  <a:cubicBezTo>
                    <a:pt x="1" y="18"/>
                    <a:pt x="0" y="21"/>
                    <a:pt x="0" y="23"/>
                  </a:cubicBezTo>
                  <a:cubicBezTo>
                    <a:pt x="0" y="40"/>
                    <a:pt x="27" y="53"/>
                    <a:pt x="60" y="53"/>
                  </a:cubicBezTo>
                  <a:cubicBezTo>
                    <a:pt x="93" y="53"/>
                    <a:pt x="120" y="40"/>
                    <a:pt x="120" y="23"/>
                  </a:cubicBezTo>
                  <a:cubicBezTo>
                    <a:pt x="120" y="14"/>
                    <a:pt x="112" y="5"/>
                    <a:pt x="98" y="0"/>
                  </a:cubicBezTo>
                  <a:close/>
                </a:path>
              </a:pathLst>
            </a:custGeom>
            <a:grpFill/>
            <a:ln w="38100" cap="rnd">
              <a:solidFill>
                <a:srgbClr val="FBD632"/>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53" name="Freeform 11"/>
            <p:cNvSpPr/>
            <p:nvPr/>
          </p:nvSpPr>
          <p:spPr bwMode="auto">
            <a:xfrm>
              <a:off x="373" y="409"/>
              <a:ext cx="243" cy="107"/>
            </a:xfrm>
            <a:custGeom>
              <a:avLst/>
              <a:gdLst>
                <a:gd name="T0" fmla="*/ 80 w 120"/>
                <a:gd name="T1" fmla="*/ 23 h 53"/>
                <a:gd name="T2" fmla="*/ 22 w 120"/>
                <a:gd name="T3" fmla="*/ 0 h 53"/>
                <a:gd name="T4" fmla="*/ 0 w 120"/>
                <a:gd name="T5" fmla="*/ 23 h 53"/>
                <a:gd name="T6" fmla="*/ 60 w 120"/>
                <a:gd name="T7" fmla="*/ 53 h 53"/>
                <a:gd name="T8" fmla="*/ 120 w 120"/>
                <a:gd name="T9" fmla="*/ 23 h 53"/>
                <a:gd name="T10" fmla="*/ 118 w 120"/>
                <a:gd name="T11" fmla="*/ 16 h 53"/>
                <a:gd name="T12" fmla="*/ 80 w 120"/>
                <a:gd name="T13" fmla="*/ 23 h 53"/>
              </a:gdLst>
              <a:ahLst/>
              <a:cxnLst>
                <a:cxn ang="0">
                  <a:pos x="T0" y="T1"/>
                </a:cxn>
                <a:cxn ang="0">
                  <a:pos x="T2" y="T3"/>
                </a:cxn>
                <a:cxn ang="0">
                  <a:pos x="T4" y="T5"/>
                </a:cxn>
                <a:cxn ang="0">
                  <a:pos x="T6" y="T7"/>
                </a:cxn>
                <a:cxn ang="0">
                  <a:pos x="T8" y="T9"/>
                </a:cxn>
                <a:cxn ang="0">
                  <a:pos x="T10" y="T11"/>
                </a:cxn>
                <a:cxn ang="0">
                  <a:pos x="T12" y="T13"/>
                </a:cxn>
              </a:cxnLst>
              <a:rect l="0" t="0" r="r" b="b"/>
              <a:pathLst>
                <a:path w="120" h="53">
                  <a:moveTo>
                    <a:pt x="80" y="23"/>
                  </a:moveTo>
                  <a:cubicBezTo>
                    <a:pt x="52" y="23"/>
                    <a:pt x="28" y="13"/>
                    <a:pt x="22" y="0"/>
                  </a:cubicBezTo>
                  <a:cubicBezTo>
                    <a:pt x="8" y="5"/>
                    <a:pt x="0" y="14"/>
                    <a:pt x="0" y="23"/>
                  </a:cubicBezTo>
                  <a:cubicBezTo>
                    <a:pt x="0" y="40"/>
                    <a:pt x="27" y="53"/>
                    <a:pt x="60" y="53"/>
                  </a:cubicBezTo>
                  <a:cubicBezTo>
                    <a:pt x="93" y="53"/>
                    <a:pt x="120" y="40"/>
                    <a:pt x="120" y="23"/>
                  </a:cubicBezTo>
                  <a:cubicBezTo>
                    <a:pt x="120" y="21"/>
                    <a:pt x="119" y="18"/>
                    <a:pt x="118" y="16"/>
                  </a:cubicBezTo>
                  <a:cubicBezTo>
                    <a:pt x="108" y="20"/>
                    <a:pt x="95" y="23"/>
                    <a:pt x="80" y="23"/>
                  </a:cubicBezTo>
                  <a:close/>
                </a:path>
              </a:pathLst>
            </a:custGeom>
            <a:grpFill/>
            <a:ln w="38100" cap="rnd">
              <a:solidFill>
                <a:srgbClr val="FBD632"/>
              </a:solidFill>
              <a:prstDash val="solid"/>
              <a:round/>
            </a:ln>
          </p:spPr>
          <p:txBody>
            <a:bodyPr vert="horz" wrap="square" lIns="91440" tIns="45720" rIns="91440" bIns="45720" numCol="1" anchor="t" anchorCtr="0" compatLnSpc="1"/>
            <a:lstStyle/>
            <a:p>
              <a:endParaRPr lang="zh-CN" altLang="en-US">
                <a:cs typeface="+mn-ea"/>
                <a:sym typeface="+mn-lt"/>
              </a:endParaRPr>
            </a:p>
          </p:txBody>
        </p:sp>
        <p:sp>
          <p:nvSpPr>
            <p:cNvPr id="54" name="Freeform 12"/>
            <p:cNvSpPr/>
            <p:nvPr/>
          </p:nvSpPr>
          <p:spPr bwMode="auto">
            <a:xfrm>
              <a:off x="10" y="233"/>
              <a:ext cx="262" cy="425"/>
            </a:xfrm>
            <a:custGeom>
              <a:avLst/>
              <a:gdLst>
                <a:gd name="T0" fmla="*/ 80 w 130"/>
                <a:gd name="T1" fmla="*/ 90 h 210"/>
                <a:gd name="T2" fmla="*/ 50 w 130"/>
                <a:gd name="T3" fmla="*/ 90 h 210"/>
                <a:gd name="T4" fmla="*/ 30 w 130"/>
                <a:gd name="T5" fmla="*/ 70 h 210"/>
                <a:gd name="T6" fmla="*/ 50 w 130"/>
                <a:gd name="T7" fmla="*/ 50 h 210"/>
                <a:gd name="T8" fmla="*/ 80 w 130"/>
                <a:gd name="T9" fmla="*/ 50 h 210"/>
                <a:gd name="T10" fmla="*/ 109 w 130"/>
                <a:gd name="T11" fmla="*/ 62 h 210"/>
                <a:gd name="T12" fmla="*/ 130 w 130"/>
                <a:gd name="T13" fmla="*/ 41 h 210"/>
                <a:gd name="T14" fmla="*/ 80 w 130"/>
                <a:gd name="T15" fmla="*/ 20 h 210"/>
                <a:gd name="T16" fmla="*/ 80 w 130"/>
                <a:gd name="T17" fmla="*/ 20 h 210"/>
                <a:gd name="T18" fmla="*/ 80 w 130"/>
                <a:gd name="T19" fmla="*/ 0 h 210"/>
                <a:gd name="T20" fmla="*/ 50 w 130"/>
                <a:gd name="T21" fmla="*/ 0 h 210"/>
                <a:gd name="T22" fmla="*/ 50 w 130"/>
                <a:gd name="T23" fmla="*/ 20 h 210"/>
                <a:gd name="T24" fmla="*/ 0 w 130"/>
                <a:gd name="T25" fmla="*/ 70 h 210"/>
                <a:gd name="T26" fmla="*/ 50 w 130"/>
                <a:gd name="T27" fmla="*/ 120 h 210"/>
                <a:gd name="T28" fmla="*/ 80 w 130"/>
                <a:gd name="T29" fmla="*/ 120 h 210"/>
                <a:gd name="T30" fmla="*/ 100 w 130"/>
                <a:gd name="T31" fmla="*/ 140 h 210"/>
                <a:gd name="T32" fmla="*/ 80 w 130"/>
                <a:gd name="T33" fmla="*/ 160 h 210"/>
                <a:gd name="T34" fmla="*/ 50 w 130"/>
                <a:gd name="T35" fmla="*/ 160 h 210"/>
                <a:gd name="T36" fmla="*/ 21 w 130"/>
                <a:gd name="T37" fmla="*/ 148 h 210"/>
                <a:gd name="T38" fmla="*/ 0 w 130"/>
                <a:gd name="T39" fmla="*/ 169 h 210"/>
                <a:gd name="T40" fmla="*/ 50 w 130"/>
                <a:gd name="T41" fmla="*/ 190 h 210"/>
                <a:gd name="T42" fmla="*/ 50 w 130"/>
                <a:gd name="T43" fmla="*/ 210 h 210"/>
                <a:gd name="T44" fmla="*/ 80 w 130"/>
                <a:gd name="T45" fmla="*/ 210 h 210"/>
                <a:gd name="T46" fmla="*/ 80 w 130"/>
                <a:gd name="T47" fmla="*/ 190 h 210"/>
                <a:gd name="T48" fmla="*/ 130 w 130"/>
                <a:gd name="T49" fmla="*/ 140 h 210"/>
                <a:gd name="T50" fmla="*/ 80 w 130"/>
                <a:gd name="T51" fmla="*/ 9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0" h="210">
                  <a:moveTo>
                    <a:pt x="80" y="90"/>
                  </a:moveTo>
                  <a:cubicBezTo>
                    <a:pt x="50" y="90"/>
                    <a:pt x="50" y="90"/>
                    <a:pt x="50" y="90"/>
                  </a:cubicBezTo>
                  <a:cubicBezTo>
                    <a:pt x="39" y="90"/>
                    <a:pt x="30" y="81"/>
                    <a:pt x="30" y="70"/>
                  </a:cubicBezTo>
                  <a:cubicBezTo>
                    <a:pt x="30" y="59"/>
                    <a:pt x="39" y="50"/>
                    <a:pt x="50" y="50"/>
                  </a:cubicBezTo>
                  <a:cubicBezTo>
                    <a:pt x="80" y="50"/>
                    <a:pt x="80" y="50"/>
                    <a:pt x="80" y="50"/>
                  </a:cubicBezTo>
                  <a:cubicBezTo>
                    <a:pt x="91" y="50"/>
                    <a:pt x="101" y="55"/>
                    <a:pt x="109" y="62"/>
                  </a:cubicBezTo>
                  <a:cubicBezTo>
                    <a:pt x="130" y="41"/>
                    <a:pt x="130" y="41"/>
                    <a:pt x="130" y="41"/>
                  </a:cubicBezTo>
                  <a:cubicBezTo>
                    <a:pt x="117" y="28"/>
                    <a:pt x="100" y="20"/>
                    <a:pt x="80" y="20"/>
                  </a:cubicBezTo>
                  <a:cubicBezTo>
                    <a:pt x="80" y="20"/>
                    <a:pt x="80" y="20"/>
                    <a:pt x="80" y="20"/>
                  </a:cubicBezTo>
                  <a:cubicBezTo>
                    <a:pt x="80" y="0"/>
                    <a:pt x="80" y="0"/>
                    <a:pt x="80" y="0"/>
                  </a:cubicBezTo>
                  <a:cubicBezTo>
                    <a:pt x="50" y="0"/>
                    <a:pt x="50" y="0"/>
                    <a:pt x="50" y="0"/>
                  </a:cubicBezTo>
                  <a:cubicBezTo>
                    <a:pt x="50" y="20"/>
                    <a:pt x="50" y="20"/>
                    <a:pt x="50" y="20"/>
                  </a:cubicBezTo>
                  <a:cubicBezTo>
                    <a:pt x="22" y="20"/>
                    <a:pt x="0" y="42"/>
                    <a:pt x="0" y="70"/>
                  </a:cubicBezTo>
                  <a:cubicBezTo>
                    <a:pt x="0" y="98"/>
                    <a:pt x="22" y="120"/>
                    <a:pt x="50" y="120"/>
                  </a:cubicBezTo>
                  <a:cubicBezTo>
                    <a:pt x="80" y="120"/>
                    <a:pt x="80" y="120"/>
                    <a:pt x="80" y="120"/>
                  </a:cubicBezTo>
                  <a:cubicBezTo>
                    <a:pt x="91" y="120"/>
                    <a:pt x="100" y="129"/>
                    <a:pt x="100" y="140"/>
                  </a:cubicBezTo>
                  <a:cubicBezTo>
                    <a:pt x="100" y="151"/>
                    <a:pt x="91" y="160"/>
                    <a:pt x="80" y="160"/>
                  </a:cubicBezTo>
                  <a:cubicBezTo>
                    <a:pt x="50" y="160"/>
                    <a:pt x="50" y="160"/>
                    <a:pt x="50" y="160"/>
                  </a:cubicBezTo>
                  <a:cubicBezTo>
                    <a:pt x="39" y="160"/>
                    <a:pt x="29" y="155"/>
                    <a:pt x="21" y="148"/>
                  </a:cubicBezTo>
                  <a:cubicBezTo>
                    <a:pt x="0" y="169"/>
                    <a:pt x="0" y="169"/>
                    <a:pt x="0" y="169"/>
                  </a:cubicBezTo>
                  <a:cubicBezTo>
                    <a:pt x="13" y="182"/>
                    <a:pt x="30" y="190"/>
                    <a:pt x="50" y="190"/>
                  </a:cubicBezTo>
                  <a:cubicBezTo>
                    <a:pt x="50" y="210"/>
                    <a:pt x="50" y="210"/>
                    <a:pt x="50" y="210"/>
                  </a:cubicBezTo>
                  <a:cubicBezTo>
                    <a:pt x="80" y="210"/>
                    <a:pt x="80" y="210"/>
                    <a:pt x="80" y="210"/>
                  </a:cubicBezTo>
                  <a:cubicBezTo>
                    <a:pt x="80" y="190"/>
                    <a:pt x="80" y="190"/>
                    <a:pt x="80" y="190"/>
                  </a:cubicBezTo>
                  <a:cubicBezTo>
                    <a:pt x="108" y="190"/>
                    <a:pt x="130" y="168"/>
                    <a:pt x="130" y="140"/>
                  </a:cubicBezTo>
                  <a:cubicBezTo>
                    <a:pt x="130" y="112"/>
                    <a:pt x="108" y="90"/>
                    <a:pt x="80" y="90"/>
                  </a:cubicBezTo>
                  <a:close/>
                </a:path>
              </a:pathLst>
            </a:custGeom>
            <a:grpFill/>
            <a:ln w="38100" cap="rnd">
              <a:solidFill>
                <a:srgbClr val="FBD632"/>
              </a:solidFill>
              <a:prstDash val="solid"/>
              <a:round/>
            </a:ln>
          </p:spPr>
          <p:txBody>
            <a:bodyPr vert="horz" wrap="square" lIns="91440" tIns="45720" rIns="91440" bIns="45720" numCol="1" anchor="t" anchorCtr="0" compatLnSpc="1"/>
            <a:lstStyle/>
            <a:p>
              <a:endParaRPr lang="zh-CN" altLang="en-US">
                <a:cs typeface="+mn-ea"/>
                <a:sym typeface="+mn-lt"/>
              </a:endParaRPr>
            </a:p>
          </p:txBody>
        </p:sp>
      </p:grpSp>
      <p:grpSp>
        <p:nvGrpSpPr>
          <p:cNvPr id="2" name="组合 1"/>
          <p:cNvGrpSpPr/>
          <p:nvPr/>
        </p:nvGrpSpPr>
        <p:grpSpPr>
          <a:xfrm>
            <a:off x="285115" y="28575"/>
            <a:ext cx="3032760" cy="858520"/>
            <a:chOff x="449" y="45"/>
            <a:chExt cx="4776" cy="1352"/>
          </a:xfrm>
        </p:grpSpPr>
        <p:grpSp>
          <p:nvGrpSpPr>
            <p:cNvPr id="63" name="组合 62"/>
            <p:cNvGrpSpPr/>
            <p:nvPr/>
          </p:nvGrpSpPr>
          <p:grpSpPr>
            <a:xfrm>
              <a:off x="449" y="207"/>
              <a:ext cx="1133" cy="1190"/>
              <a:chOff x="3926209" y="1310399"/>
              <a:chExt cx="3545316" cy="3720008"/>
            </a:xfrm>
          </p:grpSpPr>
          <p:cxnSp>
            <p:nvCxnSpPr>
              <p:cNvPr id="3" name="直接连接符 2"/>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3926209" y="4655280"/>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flipH="1">
                <a:off x="7096028" y="1310399"/>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文本框 8"/>
            <p:cNvSpPr txBox="1"/>
            <p:nvPr/>
          </p:nvSpPr>
          <p:spPr>
            <a:xfrm>
              <a:off x="1085" y="697"/>
              <a:ext cx="4140" cy="580"/>
            </a:xfrm>
            <a:prstGeom prst="rect">
              <a:avLst/>
            </a:prstGeom>
            <a:noFill/>
          </p:spPr>
          <p:txBody>
            <a:bodyPr wrap="square" rtlCol="0">
              <a:spAutoFit/>
            </a:bodyPr>
            <a:lstStyle/>
            <a:p>
              <a:pPr algn="dist"/>
              <a:r>
                <a:rPr lang="zh-CN" altLang="en-US">
                  <a:cs typeface="+mn-ea"/>
                  <a:sym typeface="+mn-lt"/>
                </a:rPr>
                <a:t>章节标题</a:t>
              </a:r>
            </a:p>
          </p:txBody>
        </p:sp>
        <p:sp>
          <p:nvSpPr>
            <p:cNvPr id="10" name="文本框 9"/>
            <p:cNvSpPr txBox="1"/>
            <p:nvPr/>
          </p:nvSpPr>
          <p:spPr>
            <a:xfrm rot="18840000">
              <a:off x="7" y="507"/>
              <a:ext cx="1286" cy="362"/>
            </a:xfrm>
            <a:prstGeom prst="rect">
              <a:avLst/>
            </a:prstGeom>
            <a:noFill/>
          </p:spPr>
          <p:txBody>
            <a:bodyPr wrap="square" rtlCol="0">
              <a:spAutoFit/>
            </a:bodyPr>
            <a:lstStyle/>
            <a:p>
              <a:pPr algn="dist"/>
              <a:r>
                <a:rPr lang="en-US" altLang="zh-CN" sz="900">
                  <a:cs typeface="+mn-ea"/>
                  <a:sym typeface="+mn-lt"/>
                </a:rPr>
                <a:t>PART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par>
                                <p:cTn id="8" presetID="14"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randombar(horizontal)">
                                      <p:cBhvr>
                                        <p:cTn id="10" dur="500"/>
                                        <p:tgtEl>
                                          <p:spTgt spid="14"/>
                                        </p:tgtEl>
                                      </p:cBhvr>
                                    </p:animEffect>
                                  </p:childTnLst>
                                </p:cTn>
                              </p:par>
                              <p:par>
                                <p:cTn id="11" presetID="14" presetClass="entr" presetSubtype="1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randombar(horizontal)">
                                      <p:cBhvr>
                                        <p:cTn id="13" dur="500"/>
                                        <p:tgtEl>
                                          <p:spTgt spid="26"/>
                                        </p:tgtEl>
                                      </p:cBhvr>
                                    </p:animEffect>
                                  </p:childTnLst>
                                </p:cTn>
                              </p:par>
                              <p:par>
                                <p:cTn id="14" presetID="14" presetClass="entr" presetSubtype="10"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randombar(horizontal)">
                                      <p:cBhvr>
                                        <p:cTn id="16" dur="500"/>
                                        <p:tgtEl>
                                          <p:spTgt spid="32"/>
                                        </p:tgtEl>
                                      </p:cBhvr>
                                    </p:animEffect>
                                  </p:childTnLst>
                                </p:cTn>
                              </p:par>
                              <p:par>
                                <p:cTn id="17" presetID="14" presetClass="entr" presetSubtype="1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randombar(horizontal)">
                                      <p:cBhvr>
                                        <p:cTn id="1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8726206" y="1260562"/>
            <a:ext cx="2173341" cy="4652569"/>
            <a:chOff x="187553" y="1331316"/>
            <a:chExt cx="2173341" cy="4652569"/>
          </a:xfrm>
        </p:grpSpPr>
        <p:sp>
          <p:nvSpPr>
            <p:cNvPr id="39" name="矩形: 圆角 38"/>
            <p:cNvSpPr/>
            <p:nvPr/>
          </p:nvSpPr>
          <p:spPr>
            <a:xfrm>
              <a:off x="187553" y="1331316"/>
              <a:ext cx="2173341" cy="4652569"/>
            </a:xfrm>
            <a:prstGeom prst="roundRect">
              <a:avLst/>
            </a:prstGeom>
            <a:solidFill>
              <a:schemeClr val="bg1"/>
            </a:solidFill>
            <a:ln>
              <a:noFill/>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任意多边形: 形状 39"/>
            <p:cNvSpPr/>
            <p:nvPr/>
          </p:nvSpPr>
          <p:spPr>
            <a:xfrm>
              <a:off x="1629016" y="1331316"/>
              <a:ext cx="731878" cy="978362"/>
            </a:xfrm>
            <a:custGeom>
              <a:avLst/>
              <a:gdLst>
                <a:gd name="connsiteX0" fmla="*/ 0 w 731878"/>
                <a:gd name="connsiteY0" fmla="*/ 0 h 978362"/>
                <a:gd name="connsiteX1" fmla="*/ 369647 w 731878"/>
                <a:gd name="connsiteY1" fmla="*/ 0 h 978362"/>
                <a:gd name="connsiteX2" fmla="*/ 731878 w 731878"/>
                <a:gd name="connsiteY2" fmla="*/ 362231 h 978362"/>
                <a:gd name="connsiteX3" fmla="*/ 731878 w 731878"/>
                <a:gd name="connsiteY3" fmla="*/ 978362 h 978362"/>
              </a:gdLst>
              <a:ahLst/>
              <a:cxnLst>
                <a:cxn ang="0">
                  <a:pos x="connsiteX0" y="connsiteY0"/>
                </a:cxn>
                <a:cxn ang="0">
                  <a:pos x="connsiteX1" y="connsiteY1"/>
                </a:cxn>
                <a:cxn ang="0">
                  <a:pos x="connsiteX2" y="connsiteY2"/>
                </a:cxn>
                <a:cxn ang="0">
                  <a:pos x="connsiteX3" y="connsiteY3"/>
                </a:cxn>
              </a:cxnLst>
              <a:rect l="l" t="t" r="r" b="b"/>
              <a:pathLst>
                <a:path w="731878" h="978362">
                  <a:moveTo>
                    <a:pt x="0" y="0"/>
                  </a:moveTo>
                  <a:lnTo>
                    <a:pt x="369647" y="0"/>
                  </a:lnTo>
                  <a:cubicBezTo>
                    <a:pt x="569702" y="0"/>
                    <a:pt x="731878" y="162176"/>
                    <a:pt x="731878" y="362231"/>
                  </a:cubicBezTo>
                  <a:lnTo>
                    <a:pt x="731878" y="978362"/>
                  </a:lnTo>
                  <a:close/>
                </a:path>
              </a:pathLst>
            </a:cu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1" name="组合 40"/>
          <p:cNvGrpSpPr/>
          <p:nvPr/>
        </p:nvGrpSpPr>
        <p:grpSpPr>
          <a:xfrm>
            <a:off x="1493541" y="1260562"/>
            <a:ext cx="2173341" cy="4652569"/>
            <a:chOff x="187553" y="1331316"/>
            <a:chExt cx="2173341" cy="4652569"/>
          </a:xfrm>
        </p:grpSpPr>
        <p:sp>
          <p:nvSpPr>
            <p:cNvPr id="42" name="矩形: 圆角 41"/>
            <p:cNvSpPr/>
            <p:nvPr/>
          </p:nvSpPr>
          <p:spPr>
            <a:xfrm>
              <a:off x="187553" y="1331316"/>
              <a:ext cx="2173341" cy="4652569"/>
            </a:xfrm>
            <a:prstGeom prst="roundRect">
              <a:avLst/>
            </a:prstGeom>
            <a:solidFill>
              <a:schemeClr val="bg1"/>
            </a:solidFill>
            <a:ln>
              <a:noFill/>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任意多边形: 形状 42"/>
            <p:cNvSpPr/>
            <p:nvPr/>
          </p:nvSpPr>
          <p:spPr>
            <a:xfrm>
              <a:off x="1629016" y="1331316"/>
              <a:ext cx="731878" cy="978362"/>
            </a:xfrm>
            <a:custGeom>
              <a:avLst/>
              <a:gdLst>
                <a:gd name="connsiteX0" fmla="*/ 0 w 731878"/>
                <a:gd name="connsiteY0" fmla="*/ 0 h 978362"/>
                <a:gd name="connsiteX1" fmla="*/ 369647 w 731878"/>
                <a:gd name="connsiteY1" fmla="*/ 0 h 978362"/>
                <a:gd name="connsiteX2" fmla="*/ 731878 w 731878"/>
                <a:gd name="connsiteY2" fmla="*/ 362231 h 978362"/>
                <a:gd name="connsiteX3" fmla="*/ 731878 w 731878"/>
                <a:gd name="connsiteY3" fmla="*/ 978362 h 978362"/>
              </a:gdLst>
              <a:ahLst/>
              <a:cxnLst>
                <a:cxn ang="0">
                  <a:pos x="connsiteX0" y="connsiteY0"/>
                </a:cxn>
                <a:cxn ang="0">
                  <a:pos x="connsiteX1" y="connsiteY1"/>
                </a:cxn>
                <a:cxn ang="0">
                  <a:pos x="connsiteX2" y="connsiteY2"/>
                </a:cxn>
                <a:cxn ang="0">
                  <a:pos x="connsiteX3" y="connsiteY3"/>
                </a:cxn>
              </a:cxnLst>
              <a:rect l="l" t="t" r="r" b="b"/>
              <a:pathLst>
                <a:path w="731878" h="978362">
                  <a:moveTo>
                    <a:pt x="0" y="0"/>
                  </a:moveTo>
                  <a:lnTo>
                    <a:pt x="369647" y="0"/>
                  </a:lnTo>
                  <a:cubicBezTo>
                    <a:pt x="569702" y="0"/>
                    <a:pt x="731878" y="162176"/>
                    <a:pt x="731878" y="362231"/>
                  </a:cubicBezTo>
                  <a:lnTo>
                    <a:pt x="731878" y="978362"/>
                  </a:lnTo>
                  <a:close/>
                </a:path>
              </a:pathLst>
            </a:cu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4" name="组合 43"/>
          <p:cNvGrpSpPr/>
          <p:nvPr/>
        </p:nvGrpSpPr>
        <p:grpSpPr>
          <a:xfrm>
            <a:off x="3904429" y="1260562"/>
            <a:ext cx="2173341" cy="4652569"/>
            <a:chOff x="187553" y="1331316"/>
            <a:chExt cx="2173341" cy="4652569"/>
          </a:xfrm>
        </p:grpSpPr>
        <p:sp>
          <p:nvSpPr>
            <p:cNvPr id="45" name="矩形: 圆角 44"/>
            <p:cNvSpPr/>
            <p:nvPr/>
          </p:nvSpPr>
          <p:spPr>
            <a:xfrm>
              <a:off x="187553" y="1331316"/>
              <a:ext cx="2173341" cy="4652569"/>
            </a:xfrm>
            <a:prstGeom prst="roundRect">
              <a:avLst/>
            </a:prstGeom>
            <a:solidFill>
              <a:schemeClr val="bg1"/>
            </a:solidFill>
            <a:ln>
              <a:noFill/>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任意多边形: 形状 45"/>
            <p:cNvSpPr/>
            <p:nvPr/>
          </p:nvSpPr>
          <p:spPr>
            <a:xfrm>
              <a:off x="1629016" y="1331316"/>
              <a:ext cx="731878" cy="978362"/>
            </a:xfrm>
            <a:custGeom>
              <a:avLst/>
              <a:gdLst>
                <a:gd name="connsiteX0" fmla="*/ 0 w 731878"/>
                <a:gd name="connsiteY0" fmla="*/ 0 h 978362"/>
                <a:gd name="connsiteX1" fmla="*/ 369647 w 731878"/>
                <a:gd name="connsiteY1" fmla="*/ 0 h 978362"/>
                <a:gd name="connsiteX2" fmla="*/ 731878 w 731878"/>
                <a:gd name="connsiteY2" fmla="*/ 362231 h 978362"/>
                <a:gd name="connsiteX3" fmla="*/ 731878 w 731878"/>
                <a:gd name="connsiteY3" fmla="*/ 978362 h 978362"/>
              </a:gdLst>
              <a:ahLst/>
              <a:cxnLst>
                <a:cxn ang="0">
                  <a:pos x="connsiteX0" y="connsiteY0"/>
                </a:cxn>
                <a:cxn ang="0">
                  <a:pos x="connsiteX1" y="connsiteY1"/>
                </a:cxn>
                <a:cxn ang="0">
                  <a:pos x="connsiteX2" y="connsiteY2"/>
                </a:cxn>
                <a:cxn ang="0">
                  <a:pos x="connsiteX3" y="connsiteY3"/>
                </a:cxn>
              </a:cxnLst>
              <a:rect l="l" t="t" r="r" b="b"/>
              <a:pathLst>
                <a:path w="731878" h="978362">
                  <a:moveTo>
                    <a:pt x="0" y="0"/>
                  </a:moveTo>
                  <a:lnTo>
                    <a:pt x="369647" y="0"/>
                  </a:lnTo>
                  <a:cubicBezTo>
                    <a:pt x="569702" y="0"/>
                    <a:pt x="731878" y="162176"/>
                    <a:pt x="731878" y="362231"/>
                  </a:cubicBezTo>
                  <a:lnTo>
                    <a:pt x="731878" y="978362"/>
                  </a:lnTo>
                  <a:close/>
                </a:path>
              </a:pathLst>
            </a:cu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32" name="直接连接符 131"/>
          <p:cNvCxnSpPr/>
          <p:nvPr/>
        </p:nvCxnSpPr>
        <p:spPr>
          <a:xfrm>
            <a:off x="1493541" y="2388398"/>
            <a:ext cx="217334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3904428" y="2400699"/>
            <a:ext cx="217334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8726206" y="2465022"/>
            <a:ext cx="217334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9" name="文本框 138"/>
          <p:cNvSpPr txBox="1"/>
          <p:nvPr/>
        </p:nvSpPr>
        <p:spPr>
          <a:xfrm>
            <a:off x="1601112" y="1657046"/>
            <a:ext cx="1990294" cy="425309"/>
          </a:xfrm>
          <a:prstGeom prst="rect">
            <a:avLst/>
          </a:prstGeom>
          <a:noFill/>
        </p:spPr>
        <p:txBody>
          <a:bodyPr wrap="square" rtlCol="0">
            <a:spAutoFit/>
          </a:bodyPr>
          <a:lstStyle/>
          <a:p>
            <a:pPr algn="dist">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grpSp>
        <p:nvGrpSpPr>
          <p:cNvPr id="140" name="Group 8"/>
          <p:cNvGrpSpPr>
            <a:grpSpLocks noChangeAspect="1"/>
          </p:cNvGrpSpPr>
          <p:nvPr/>
        </p:nvGrpSpPr>
        <p:grpSpPr bwMode="auto">
          <a:xfrm>
            <a:off x="2051747" y="2716627"/>
            <a:ext cx="1089025" cy="1089025"/>
            <a:chOff x="4" y="4"/>
            <a:chExt cx="686" cy="686"/>
          </a:xfrm>
          <a:solidFill>
            <a:schemeClr val="bg1">
              <a:lumMod val="75000"/>
            </a:schemeClr>
          </a:solidFill>
        </p:grpSpPr>
        <p:sp>
          <p:nvSpPr>
            <p:cNvPr id="141" name="Freeform 9"/>
            <p:cNvSpPr/>
            <p:nvPr/>
          </p:nvSpPr>
          <p:spPr bwMode="auto">
            <a:xfrm>
              <a:off x="4" y="341"/>
              <a:ext cx="56" cy="6"/>
            </a:xfrm>
            <a:custGeom>
              <a:avLst/>
              <a:gdLst>
                <a:gd name="T0" fmla="*/ 56 w 56"/>
                <a:gd name="T1" fmla="*/ 6 h 6"/>
                <a:gd name="T2" fmla="*/ 0 w 56"/>
                <a:gd name="T3" fmla="*/ 6 h 6"/>
                <a:gd name="T4" fmla="*/ 0 w 56"/>
                <a:gd name="T5" fmla="*/ 0 h 6"/>
                <a:gd name="T6" fmla="*/ 56 w 56"/>
                <a:gd name="T7" fmla="*/ 2 h 6"/>
                <a:gd name="T8" fmla="*/ 56 w 56"/>
                <a:gd name="T9" fmla="*/ 6 h 6"/>
              </a:gdLst>
              <a:ahLst/>
              <a:cxnLst>
                <a:cxn ang="0">
                  <a:pos x="T0" y="T1"/>
                </a:cxn>
                <a:cxn ang="0">
                  <a:pos x="T2" y="T3"/>
                </a:cxn>
                <a:cxn ang="0">
                  <a:pos x="T4" y="T5"/>
                </a:cxn>
                <a:cxn ang="0">
                  <a:pos x="T6" y="T7"/>
                </a:cxn>
                <a:cxn ang="0">
                  <a:pos x="T8" y="T9"/>
                </a:cxn>
              </a:cxnLst>
              <a:rect l="0" t="0" r="r" b="b"/>
              <a:pathLst>
                <a:path w="56" h="6">
                  <a:moveTo>
                    <a:pt x="56" y="6"/>
                  </a:moveTo>
                  <a:lnTo>
                    <a:pt x="0" y="6"/>
                  </a:lnTo>
                  <a:lnTo>
                    <a:pt x="0" y="0"/>
                  </a:lnTo>
                  <a:lnTo>
                    <a:pt x="56" y="2"/>
                  </a:lnTo>
                  <a:lnTo>
                    <a:pt x="5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10"/>
            <p:cNvSpPr/>
            <p:nvPr/>
          </p:nvSpPr>
          <p:spPr bwMode="auto">
            <a:xfrm>
              <a:off x="4" y="321"/>
              <a:ext cx="59" cy="14"/>
            </a:xfrm>
            <a:custGeom>
              <a:avLst/>
              <a:gdLst>
                <a:gd name="T0" fmla="*/ 28 w 29"/>
                <a:gd name="T1" fmla="*/ 7 h 7"/>
                <a:gd name="T2" fmla="*/ 0 w 29"/>
                <a:gd name="T3" fmla="*/ 5 h 7"/>
                <a:gd name="T4" fmla="*/ 0 w 29"/>
                <a:gd name="T5" fmla="*/ 0 h 7"/>
                <a:gd name="T6" fmla="*/ 29 w 29"/>
                <a:gd name="T7" fmla="*/ 2 h 7"/>
                <a:gd name="T8" fmla="*/ 28 w 29"/>
                <a:gd name="T9" fmla="*/ 7 h 7"/>
              </a:gdLst>
              <a:ahLst/>
              <a:cxnLst>
                <a:cxn ang="0">
                  <a:pos x="T0" y="T1"/>
                </a:cxn>
                <a:cxn ang="0">
                  <a:pos x="T2" y="T3"/>
                </a:cxn>
                <a:cxn ang="0">
                  <a:pos x="T4" y="T5"/>
                </a:cxn>
                <a:cxn ang="0">
                  <a:pos x="T6" y="T7"/>
                </a:cxn>
                <a:cxn ang="0">
                  <a:pos x="T8" y="T9"/>
                </a:cxn>
              </a:cxnLst>
              <a:rect l="0" t="0" r="r" b="b"/>
              <a:pathLst>
                <a:path w="29" h="7">
                  <a:moveTo>
                    <a:pt x="28" y="7"/>
                  </a:moveTo>
                  <a:cubicBezTo>
                    <a:pt x="0" y="5"/>
                    <a:pt x="0" y="5"/>
                    <a:pt x="0" y="5"/>
                  </a:cubicBezTo>
                  <a:cubicBezTo>
                    <a:pt x="0" y="4"/>
                    <a:pt x="0" y="2"/>
                    <a:pt x="0" y="0"/>
                  </a:cubicBezTo>
                  <a:cubicBezTo>
                    <a:pt x="29" y="2"/>
                    <a:pt x="29" y="2"/>
                    <a:pt x="29" y="2"/>
                  </a:cubicBezTo>
                  <a:cubicBezTo>
                    <a:pt x="28" y="4"/>
                    <a:pt x="28" y="5"/>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11"/>
            <p:cNvSpPr/>
            <p:nvPr/>
          </p:nvSpPr>
          <p:spPr bwMode="auto">
            <a:xfrm>
              <a:off x="6" y="301"/>
              <a:ext cx="57" cy="16"/>
            </a:xfrm>
            <a:custGeom>
              <a:avLst/>
              <a:gdLst>
                <a:gd name="T0" fmla="*/ 28 w 28"/>
                <a:gd name="T1" fmla="*/ 8 h 8"/>
                <a:gd name="T2" fmla="*/ 0 w 28"/>
                <a:gd name="T3" fmla="*/ 5 h 8"/>
                <a:gd name="T4" fmla="*/ 1 w 28"/>
                <a:gd name="T5" fmla="*/ 0 h 8"/>
                <a:gd name="T6" fmla="*/ 28 w 28"/>
                <a:gd name="T7" fmla="*/ 4 h 8"/>
                <a:gd name="T8" fmla="*/ 28 w 28"/>
                <a:gd name="T9" fmla="*/ 8 h 8"/>
              </a:gdLst>
              <a:ahLst/>
              <a:cxnLst>
                <a:cxn ang="0">
                  <a:pos x="T0" y="T1"/>
                </a:cxn>
                <a:cxn ang="0">
                  <a:pos x="T2" y="T3"/>
                </a:cxn>
                <a:cxn ang="0">
                  <a:pos x="T4" y="T5"/>
                </a:cxn>
                <a:cxn ang="0">
                  <a:pos x="T6" y="T7"/>
                </a:cxn>
                <a:cxn ang="0">
                  <a:pos x="T8" y="T9"/>
                </a:cxn>
              </a:cxnLst>
              <a:rect l="0" t="0" r="r" b="b"/>
              <a:pathLst>
                <a:path w="28" h="8">
                  <a:moveTo>
                    <a:pt x="28" y="8"/>
                  </a:moveTo>
                  <a:cubicBezTo>
                    <a:pt x="0" y="5"/>
                    <a:pt x="0" y="5"/>
                    <a:pt x="0" y="5"/>
                  </a:cubicBezTo>
                  <a:cubicBezTo>
                    <a:pt x="0" y="3"/>
                    <a:pt x="0" y="2"/>
                    <a:pt x="1" y="0"/>
                  </a:cubicBezTo>
                  <a:cubicBezTo>
                    <a:pt x="28" y="4"/>
                    <a:pt x="28" y="4"/>
                    <a:pt x="28" y="4"/>
                  </a:cubicBezTo>
                  <a:cubicBezTo>
                    <a:pt x="28" y="5"/>
                    <a:pt x="28"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12"/>
            <p:cNvSpPr/>
            <p:nvPr/>
          </p:nvSpPr>
          <p:spPr bwMode="auto">
            <a:xfrm>
              <a:off x="8" y="281"/>
              <a:ext cx="59" cy="20"/>
            </a:xfrm>
            <a:custGeom>
              <a:avLst/>
              <a:gdLst>
                <a:gd name="T0" fmla="*/ 28 w 29"/>
                <a:gd name="T1" fmla="*/ 10 h 10"/>
                <a:gd name="T2" fmla="*/ 0 w 29"/>
                <a:gd name="T3" fmla="*/ 5 h 10"/>
                <a:gd name="T4" fmla="*/ 1 w 29"/>
                <a:gd name="T5" fmla="*/ 0 h 10"/>
                <a:gd name="T6" fmla="*/ 29 w 29"/>
                <a:gd name="T7" fmla="*/ 5 h 10"/>
                <a:gd name="T8" fmla="*/ 28 w 29"/>
                <a:gd name="T9" fmla="*/ 10 h 10"/>
              </a:gdLst>
              <a:ahLst/>
              <a:cxnLst>
                <a:cxn ang="0">
                  <a:pos x="T0" y="T1"/>
                </a:cxn>
                <a:cxn ang="0">
                  <a:pos x="T2" y="T3"/>
                </a:cxn>
                <a:cxn ang="0">
                  <a:pos x="T4" y="T5"/>
                </a:cxn>
                <a:cxn ang="0">
                  <a:pos x="T6" y="T7"/>
                </a:cxn>
                <a:cxn ang="0">
                  <a:pos x="T8" y="T9"/>
                </a:cxn>
              </a:cxnLst>
              <a:rect l="0" t="0" r="r" b="b"/>
              <a:pathLst>
                <a:path w="29" h="10">
                  <a:moveTo>
                    <a:pt x="28" y="10"/>
                  </a:moveTo>
                  <a:cubicBezTo>
                    <a:pt x="0" y="5"/>
                    <a:pt x="0" y="5"/>
                    <a:pt x="0" y="5"/>
                  </a:cubicBezTo>
                  <a:cubicBezTo>
                    <a:pt x="1" y="3"/>
                    <a:pt x="1" y="2"/>
                    <a:pt x="1" y="0"/>
                  </a:cubicBezTo>
                  <a:cubicBezTo>
                    <a:pt x="29" y="5"/>
                    <a:pt x="29" y="5"/>
                    <a:pt x="29" y="5"/>
                  </a:cubicBezTo>
                  <a:cubicBezTo>
                    <a:pt x="29" y="7"/>
                    <a:pt x="28" y="8"/>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13"/>
            <p:cNvSpPr/>
            <p:nvPr/>
          </p:nvSpPr>
          <p:spPr bwMode="auto">
            <a:xfrm>
              <a:off x="12" y="260"/>
              <a:ext cx="59" cy="23"/>
            </a:xfrm>
            <a:custGeom>
              <a:avLst/>
              <a:gdLst>
                <a:gd name="T0" fmla="*/ 28 w 29"/>
                <a:gd name="T1" fmla="*/ 11 h 11"/>
                <a:gd name="T2" fmla="*/ 0 w 29"/>
                <a:gd name="T3" fmla="*/ 5 h 11"/>
                <a:gd name="T4" fmla="*/ 2 w 29"/>
                <a:gd name="T5" fmla="*/ 0 h 11"/>
                <a:gd name="T6" fmla="*/ 29 w 29"/>
                <a:gd name="T7" fmla="*/ 7 h 11"/>
                <a:gd name="T8" fmla="*/ 28 w 29"/>
                <a:gd name="T9" fmla="*/ 11 h 11"/>
              </a:gdLst>
              <a:ahLst/>
              <a:cxnLst>
                <a:cxn ang="0">
                  <a:pos x="T0" y="T1"/>
                </a:cxn>
                <a:cxn ang="0">
                  <a:pos x="T2" y="T3"/>
                </a:cxn>
                <a:cxn ang="0">
                  <a:pos x="T4" y="T5"/>
                </a:cxn>
                <a:cxn ang="0">
                  <a:pos x="T6" y="T7"/>
                </a:cxn>
                <a:cxn ang="0">
                  <a:pos x="T8" y="T9"/>
                </a:cxn>
              </a:cxnLst>
              <a:rect l="0" t="0" r="r" b="b"/>
              <a:pathLst>
                <a:path w="29" h="11">
                  <a:moveTo>
                    <a:pt x="28" y="11"/>
                  </a:moveTo>
                  <a:cubicBezTo>
                    <a:pt x="0" y="5"/>
                    <a:pt x="0" y="5"/>
                    <a:pt x="0" y="5"/>
                  </a:cubicBezTo>
                  <a:cubicBezTo>
                    <a:pt x="1" y="3"/>
                    <a:pt x="1" y="1"/>
                    <a:pt x="2" y="0"/>
                  </a:cubicBezTo>
                  <a:cubicBezTo>
                    <a:pt x="29" y="7"/>
                    <a:pt x="29" y="7"/>
                    <a:pt x="29" y="7"/>
                  </a:cubicBezTo>
                  <a:cubicBezTo>
                    <a:pt x="28" y="8"/>
                    <a:pt x="28" y="10"/>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14"/>
            <p:cNvSpPr/>
            <p:nvPr/>
          </p:nvSpPr>
          <p:spPr bwMode="auto">
            <a:xfrm>
              <a:off x="18" y="240"/>
              <a:ext cx="57" cy="26"/>
            </a:xfrm>
            <a:custGeom>
              <a:avLst/>
              <a:gdLst>
                <a:gd name="T0" fmla="*/ 27 w 28"/>
                <a:gd name="T1" fmla="*/ 13 h 13"/>
                <a:gd name="T2" fmla="*/ 0 w 28"/>
                <a:gd name="T3" fmla="*/ 5 h 13"/>
                <a:gd name="T4" fmla="*/ 1 w 28"/>
                <a:gd name="T5" fmla="*/ 0 h 13"/>
                <a:gd name="T6" fmla="*/ 28 w 28"/>
                <a:gd name="T7" fmla="*/ 9 h 13"/>
                <a:gd name="T8" fmla="*/ 27 w 28"/>
                <a:gd name="T9" fmla="*/ 13 h 13"/>
              </a:gdLst>
              <a:ahLst/>
              <a:cxnLst>
                <a:cxn ang="0">
                  <a:pos x="T0" y="T1"/>
                </a:cxn>
                <a:cxn ang="0">
                  <a:pos x="T2" y="T3"/>
                </a:cxn>
                <a:cxn ang="0">
                  <a:pos x="T4" y="T5"/>
                </a:cxn>
                <a:cxn ang="0">
                  <a:pos x="T6" y="T7"/>
                </a:cxn>
                <a:cxn ang="0">
                  <a:pos x="T8" y="T9"/>
                </a:cxn>
              </a:cxnLst>
              <a:rect l="0" t="0" r="r" b="b"/>
              <a:pathLst>
                <a:path w="28" h="13">
                  <a:moveTo>
                    <a:pt x="27" y="13"/>
                  </a:moveTo>
                  <a:cubicBezTo>
                    <a:pt x="0" y="5"/>
                    <a:pt x="0" y="5"/>
                    <a:pt x="0" y="5"/>
                  </a:cubicBezTo>
                  <a:cubicBezTo>
                    <a:pt x="0" y="3"/>
                    <a:pt x="1" y="2"/>
                    <a:pt x="1" y="0"/>
                  </a:cubicBezTo>
                  <a:cubicBezTo>
                    <a:pt x="28" y="9"/>
                    <a:pt x="28" y="9"/>
                    <a:pt x="28" y="9"/>
                  </a:cubicBezTo>
                  <a:cubicBezTo>
                    <a:pt x="28" y="10"/>
                    <a:pt x="27" y="11"/>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15"/>
            <p:cNvSpPr/>
            <p:nvPr/>
          </p:nvSpPr>
          <p:spPr bwMode="auto">
            <a:xfrm>
              <a:off x="24" y="220"/>
              <a:ext cx="57" cy="30"/>
            </a:xfrm>
            <a:custGeom>
              <a:avLst/>
              <a:gdLst>
                <a:gd name="T0" fmla="*/ 27 w 28"/>
                <a:gd name="T1" fmla="*/ 15 h 15"/>
                <a:gd name="T2" fmla="*/ 0 w 28"/>
                <a:gd name="T3" fmla="*/ 5 h 15"/>
                <a:gd name="T4" fmla="*/ 2 w 28"/>
                <a:gd name="T5" fmla="*/ 0 h 15"/>
                <a:gd name="T6" fmla="*/ 28 w 28"/>
                <a:gd name="T7" fmla="*/ 11 h 15"/>
                <a:gd name="T8" fmla="*/ 27 w 28"/>
                <a:gd name="T9" fmla="*/ 15 h 15"/>
              </a:gdLst>
              <a:ahLst/>
              <a:cxnLst>
                <a:cxn ang="0">
                  <a:pos x="T0" y="T1"/>
                </a:cxn>
                <a:cxn ang="0">
                  <a:pos x="T2" y="T3"/>
                </a:cxn>
                <a:cxn ang="0">
                  <a:pos x="T4" y="T5"/>
                </a:cxn>
                <a:cxn ang="0">
                  <a:pos x="T6" y="T7"/>
                </a:cxn>
                <a:cxn ang="0">
                  <a:pos x="T8" y="T9"/>
                </a:cxn>
              </a:cxnLst>
              <a:rect l="0" t="0" r="r" b="b"/>
              <a:pathLst>
                <a:path w="28" h="15">
                  <a:moveTo>
                    <a:pt x="27" y="15"/>
                  </a:moveTo>
                  <a:cubicBezTo>
                    <a:pt x="0" y="5"/>
                    <a:pt x="0" y="5"/>
                    <a:pt x="0" y="5"/>
                  </a:cubicBezTo>
                  <a:cubicBezTo>
                    <a:pt x="1" y="3"/>
                    <a:pt x="1" y="2"/>
                    <a:pt x="2" y="0"/>
                  </a:cubicBezTo>
                  <a:cubicBezTo>
                    <a:pt x="28" y="11"/>
                    <a:pt x="28" y="11"/>
                    <a:pt x="28" y="11"/>
                  </a:cubicBezTo>
                  <a:cubicBezTo>
                    <a:pt x="28" y="12"/>
                    <a:pt x="27" y="13"/>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16"/>
            <p:cNvSpPr/>
            <p:nvPr/>
          </p:nvSpPr>
          <p:spPr bwMode="auto">
            <a:xfrm>
              <a:off x="32" y="202"/>
              <a:ext cx="57" cy="32"/>
            </a:xfrm>
            <a:custGeom>
              <a:avLst/>
              <a:gdLst>
                <a:gd name="T0" fmla="*/ 26 w 28"/>
                <a:gd name="T1" fmla="*/ 16 h 16"/>
                <a:gd name="T2" fmla="*/ 0 w 28"/>
                <a:gd name="T3" fmla="*/ 5 h 16"/>
                <a:gd name="T4" fmla="*/ 2 w 28"/>
                <a:gd name="T5" fmla="*/ 0 h 16"/>
                <a:gd name="T6" fmla="*/ 28 w 28"/>
                <a:gd name="T7" fmla="*/ 12 h 16"/>
                <a:gd name="T8" fmla="*/ 26 w 28"/>
                <a:gd name="T9" fmla="*/ 16 h 16"/>
              </a:gdLst>
              <a:ahLst/>
              <a:cxnLst>
                <a:cxn ang="0">
                  <a:pos x="T0" y="T1"/>
                </a:cxn>
                <a:cxn ang="0">
                  <a:pos x="T2" y="T3"/>
                </a:cxn>
                <a:cxn ang="0">
                  <a:pos x="T4" y="T5"/>
                </a:cxn>
                <a:cxn ang="0">
                  <a:pos x="T6" y="T7"/>
                </a:cxn>
                <a:cxn ang="0">
                  <a:pos x="T8" y="T9"/>
                </a:cxn>
              </a:cxnLst>
              <a:rect l="0" t="0" r="r" b="b"/>
              <a:pathLst>
                <a:path w="28" h="16">
                  <a:moveTo>
                    <a:pt x="26" y="16"/>
                  </a:moveTo>
                  <a:cubicBezTo>
                    <a:pt x="0" y="5"/>
                    <a:pt x="0" y="5"/>
                    <a:pt x="0" y="5"/>
                  </a:cubicBezTo>
                  <a:cubicBezTo>
                    <a:pt x="1" y="3"/>
                    <a:pt x="1" y="1"/>
                    <a:pt x="2" y="0"/>
                  </a:cubicBezTo>
                  <a:cubicBezTo>
                    <a:pt x="28" y="12"/>
                    <a:pt x="28" y="12"/>
                    <a:pt x="28" y="12"/>
                  </a:cubicBezTo>
                  <a:cubicBezTo>
                    <a:pt x="27" y="13"/>
                    <a:pt x="26" y="14"/>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17"/>
            <p:cNvSpPr/>
            <p:nvPr/>
          </p:nvSpPr>
          <p:spPr bwMode="auto">
            <a:xfrm>
              <a:off x="40" y="184"/>
              <a:ext cx="55" cy="34"/>
            </a:xfrm>
            <a:custGeom>
              <a:avLst/>
              <a:gdLst>
                <a:gd name="T0" fmla="*/ 25 w 27"/>
                <a:gd name="T1" fmla="*/ 17 h 17"/>
                <a:gd name="T2" fmla="*/ 0 w 27"/>
                <a:gd name="T3" fmla="*/ 4 h 17"/>
                <a:gd name="T4" fmla="*/ 3 w 27"/>
                <a:gd name="T5" fmla="*/ 0 h 17"/>
                <a:gd name="T6" fmla="*/ 27 w 27"/>
                <a:gd name="T7" fmla="*/ 13 h 17"/>
                <a:gd name="T8" fmla="*/ 25 w 27"/>
                <a:gd name="T9" fmla="*/ 17 h 17"/>
              </a:gdLst>
              <a:ahLst/>
              <a:cxnLst>
                <a:cxn ang="0">
                  <a:pos x="T0" y="T1"/>
                </a:cxn>
                <a:cxn ang="0">
                  <a:pos x="T2" y="T3"/>
                </a:cxn>
                <a:cxn ang="0">
                  <a:pos x="T4" y="T5"/>
                </a:cxn>
                <a:cxn ang="0">
                  <a:pos x="T6" y="T7"/>
                </a:cxn>
                <a:cxn ang="0">
                  <a:pos x="T8" y="T9"/>
                </a:cxn>
              </a:cxnLst>
              <a:rect l="0" t="0" r="r" b="b"/>
              <a:pathLst>
                <a:path w="27" h="17">
                  <a:moveTo>
                    <a:pt x="25" y="17"/>
                  </a:moveTo>
                  <a:cubicBezTo>
                    <a:pt x="0" y="4"/>
                    <a:pt x="0" y="4"/>
                    <a:pt x="0" y="4"/>
                  </a:cubicBezTo>
                  <a:cubicBezTo>
                    <a:pt x="1" y="3"/>
                    <a:pt x="2" y="1"/>
                    <a:pt x="3" y="0"/>
                  </a:cubicBezTo>
                  <a:cubicBezTo>
                    <a:pt x="27" y="13"/>
                    <a:pt x="27" y="13"/>
                    <a:pt x="27" y="13"/>
                  </a:cubicBezTo>
                  <a:cubicBezTo>
                    <a:pt x="27" y="14"/>
                    <a:pt x="26" y="16"/>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18"/>
            <p:cNvSpPr/>
            <p:nvPr/>
          </p:nvSpPr>
          <p:spPr bwMode="auto">
            <a:xfrm>
              <a:off x="50" y="166"/>
              <a:ext cx="55" cy="36"/>
            </a:xfrm>
            <a:custGeom>
              <a:avLst/>
              <a:gdLst>
                <a:gd name="T0" fmla="*/ 25 w 27"/>
                <a:gd name="T1" fmla="*/ 18 h 18"/>
                <a:gd name="T2" fmla="*/ 0 w 27"/>
                <a:gd name="T3" fmla="*/ 4 h 18"/>
                <a:gd name="T4" fmla="*/ 3 w 27"/>
                <a:gd name="T5" fmla="*/ 0 h 18"/>
                <a:gd name="T6" fmla="*/ 27 w 27"/>
                <a:gd name="T7" fmla="*/ 15 h 18"/>
                <a:gd name="T8" fmla="*/ 25 w 27"/>
                <a:gd name="T9" fmla="*/ 18 h 18"/>
              </a:gdLst>
              <a:ahLst/>
              <a:cxnLst>
                <a:cxn ang="0">
                  <a:pos x="T0" y="T1"/>
                </a:cxn>
                <a:cxn ang="0">
                  <a:pos x="T2" y="T3"/>
                </a:cxn>
                <a:cxn ang="0">
                  <a:pos x="T4" y="T5"/>
                </a:cxn>
                <a:cxn ang="0">
                  <a:pos x="T6" y="T7"/>
                </a:cxn>
                <a:cxn ang="0">
                  <a:pos x="T8" y="T9"/>
                </a:cxn>
              </a:cxnLst>
              <a:rect l="0" t="0" r="r" b="b"/>
              <a:pathLst>
                <a:path w="27" h="18">
                  <a:moveTo>
                    <a:pt x="25" y="18"/>
                  </a:moveTo>
                  <a:cubicBezTo>
                    <a:pt x="0" y="4"/>
                    <a:pt x="0" y="4"/>
                    <a:pt x="0" y="4"/>
                  </a:cubicBezTo>
                  <a:cubicBezTo>
                    <a:pt x="1" y="3"/>
                    <a:pt x="2" y="1"/>
                    <a:pt x="3" y="0"/>
                  </a:cubicBezTo>
                  <a:cubicBezTo>
                    <a:pt x="27" y="15"/>
                    <a:pt x="27" y="15"/>
                    <a:pt x="27" y="15"/>
                  </a:cubicBezTo>
                  <a:cubicBezTo>
                    <a:pt x="26" y="16"/>
                    <a:pt x="25" y="17"/>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19"/>
            <p:cNvSpPr/>
            <p:nvPr/>
          </p:nvSpPr>
          <p:spPr bwMode="auto">
            <a:xfrm>
              <a:off x="63" y="147"/>
              <a:ext cx="52" cy="41"/>
            </a:xfrm>
            <a:custGeom>
              <a:avLst/>
              <a:gdLst>
                <a:gd name="T0" fmla="*/ 23 w 26"/>
                <a:gd name="T1" fmla="*/ 20 h 20"/>
                <a:gd name="T2" fmla="*/ 0 w 26"/>
                <a:gd name="T3" fmla="*/ 4 h 20"/>
                <a:gd name="T4" fmla="*/ 3 w 26"/>
                <a:gd name="T5" fmla="*/ 0 h 20"/>
                <a:gd name="T6" fmla="*/ 26 w 26"/>
                <a:gd name="T7" fmla="*/ 17 h 20"/>
                <a:gd name="T8" fmla="*/ 23 w 26"/>
                <a:gd name="T9" fmla="*/ 20 h 20"/>
              </a:gdLst>
              <a:ahLst/>
              <a:cxnLst>
                <a:cxn ang="0">
                  <a:pos x="T0" y="T1"/>
                </a:cxn>
                <a:cxn ang="0">
                  <a:pos x="T2" y="T3"/>
                </a:cxn>
                <a:cxn ang="0">
                  <a:pos x="T4" y="T5"/>
                </a:cxn>
                <a:cxn ang="0">
                  <a:pos x="T6" y="T7"/>
                </a:cxn>
                <a:cxn ang="0">
                  <a:pos x="T8" y="T9"/>
                </a:cxn>
              </a:cxnLst>
              <a:rect l="0" t="0" r="r" b="b"/>
              <a:pathLst>
                <a:path w="26" h="20">
                  <a:moveTo>
                    <a:pt x="23" y="20"/>
                  </a:moveTo>
                  <a:cubicBezTo>
                    <a:pt x="0" y="4"/>
                    <a:pt x="0" y="4"/>
                    <a:pt x="0" y="4"/>
                  </a:cubicBezTo>
                  <a:cubicBezTo>
                    <a:pt x="1" y="3"/>
                    <a:pt x="2" y="2"/>
                    <a:pt x="3" y="0"/>
                  </a:cubicBezTo>
                  <a:cubicBezTo>
                    <a:pt x="26" y="17"/>
                    <a:pt x="26" y="17"/>
                    <a:pt x="26" y="17"/>
                  </a:cubicBezTo>
                  <a:cubicBezTo>
                    <a:pt x="25" y="18"/>
                    <a:pt x="24" y="19"/>
                    <a:pt x="2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20"/>
            <p:cNvSpPr/>
            <p:nvPr/>
          </p:nvSpPr>
          <p:spPr bwMode="auto">
            <a:xfrm>
              <a:off x="75" y="131"/>
              <a:ext cx="50" cy="43"/>
            </a:xfrm>
            <a:custGeom>
              <a:avLst/>
              <a:gdLst>
                <a:gd name="T0" fmla="*/ 22 w 25"/>
                <a:gd name="T1" fmla="*/ 21 h 21"/>
                <a:gd name="T2" fmla="*/ 0 w 25"/>
                <a:gd name="T3" fmla="*/ 4 h 21"/>
                <a:gd name="T4" fmla="*/ 3 w 25"/>
                <a:gd name="T5" fmla="*/ 0 h 21"/>
                <a:gd name="T6" fmla="*/ 25 w 25"/>
                <a:gd name="T7" fmla="*/ 18 h 21"/>
                <a:gd name="T8" fmla="*/ 22 w 25"/>
                <a:gd name="T9" fmla="*/ 21 h 21"/>
              </a:gdLst>
              <a:ahLst/>
              <a:cxnLst>
                <a:cxn ang="0">
                  <a:pos x="T0" y="T1"/>
                </a:cxn>
                <a:cxn ang="0">
                  <a:pos x="T2" y="T3"/>
                </a:cxn>
                <a:cxn ang="0">
                  <a:pos x="T4" y="T5"/>
                </a:cxn>
                <a:cxn ang="0">
                  <a:pos x="T6" y="T7"/>
                </a:cxn>
                <a:cxn ang="0">
                  <a:pos x="T8" y="T9"/>
                </a:cxn>
              </a:cxnLst>
              <a:rect l="0" t="0" r="r" b="b"/>
              <a:pathLst>
                <a:path w="25" h="21">
                  <a:moveTo>
                    <a:pt x="22" y="21"/>
                  </a:moveTo>
                  <a:cubicBezTo>
                    <a:pt x="0" y="4"/>
                    <a:pt x="0" y="4"/>
                    <a:pt x="0" y="4"/>
                  </a:cubicBezTo>
                  <a:cubicBezTo>
                    <a:pt x="1" y="3"/>
                    <a:pt x="2" y="1"/>
                    <a:pt x="3" y="0"/>
                  </a:cubicBezTo>
                  <a:cubicBezTo>
                    <a:pt x="25" y="18"/>
                    <a:pt x="25" y="18"/>
                    <a:pt x="25" y="18"/>
                  </a:cubicBezTo>
                  <a:cubicBezTo>
                    <a:pt x="24" y="19"/>
                    <a:pt x="23" y="20"/>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21"/>
            <p:cNvSpPr/>
            <p:nvPr/>
          </p:nvSpPr>
          <p:spPr bwMode="auto">
            <a:xfrm>
              <a:off x="87" y="115"/>
              <a:ext cx="48" cy="47"/>
            </a:xfrm>
            <a:custGeom>
              <a:avLst/>
              <a:gdLst>
                <a:gd name="T0" fmla="*/ 21 w 24"/>
                <a:gd name="T1" fmla="*/ 23 h 23"/>
                <a:gd name="T2" fmla="*/ 0 w 24"/>
                <a:gd name="T3" fmla="*/ 4 h 23"/>
                <a:gd name="T4" fmla="*/ 4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4"/>
                    <a:pt x="0" y="4"/>
                    <a:pt x="0" y="4"/>
                  </a:cubicBezTo>
                  <a:cubicBezTo>
                    <a:pt x="1" y="3"/>
                    <a:pt x="2" y="2"/>
                    <a:pt x="4" y="0"/>
                  </a:cubicBezTo>
                  <a:cubicBezTo>
                    <a:pt x="24" y="19"/>
                    <a:pt x="24" y="19"/>
                    <a:pt x="24" y="19"/>
                  </a:cubicBezTo>
                  <a:cubicBezTo>
                    <a:pt x="23" y="20"/>
                    <a:pt x="22" y="21"/>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22"/>
            <p:cNvSpPr/>
            <p:nvPr/>
          </p:nvSpPr>
          <p:spPr bwMode="auto">
            <a:xfrm>
              <a:off x="101" y="101"/>
              <a:ext cx="46" cy="46"/>
            </a:xfrm>
            <a:custGeom>
              <a:avLst/>
              <a:gdLst>
                <a:gd name="T0" fmla="*/ 20 w 23"/>
                <a:gd name="T1" fmla="*/ 23 h 23"/>
                <a:gd name="T2" fmla="*/ 0 w 23"/>
                <a:gd name="T3" fmla="*/ 4 h 23"/>
                <a:gd name="T4" fmla="*/ 4 w 23"/>
                <a:gd name="T5" fmla="*/ 0 h 23"/>
                <a:gd name="T6" fmla="*/ 23 w 23"/>
                <a:gd name="T7" fmla="*/ 20 h 23"/>
                <a:gd name="T8" fmla="*/ 20 w 23"/>
                <a:gd name="T9" fmla="*/ 23 h 23"/>
              </a:gdLst>
              <a:ahLst/>
              <a:cxnLst>
                <a:cxn ang="0">
                  <a:pos x="T0" y="T1"/>
                </a:cxn>
                <a:cxn ang="0">
                  <a:pos x="T2" y="T3"/>
                </a:cxn>
                <a:cxn ang="0">
                  <a:pos x="T4" y="T5"/>
                </a:cxn>
                <a:cxn ang="0">
                  <a:pos x="T6" y="T7"/>
                </a:cxn>
                <a:cxn ang="0">
                  <a:pos x="T8" y="T9"/>
                </a:cxn>
              </a:cxnLst>
              <a:rect l="0" t="0" r="r" b="b"/>
              <a:pathLst>
                <a:path w="23" h="23">
                  <a:moveTo>
                    <a:pt x="20" y="23"/>
                  </a:moveTo>
                  <a:cubicBezTo>
                    <a:pt x="0" y="4"/>
                    <a:pt x="0" y="4"/>
                    <a:pt x="0" y="4"/>
                  </a:cubicBezTo>
                  <a:cubicBezTo>
                    <a:pt x="1" y="2"/>
                    <a:pt x="2" y="1"/>
                    <a:pt x="4" y="0"/>
                  </a:cubicBezTo>
                  <a:cubicBezTo>
                    <a:pt x="23" y="20"/>
                    <a:pt x="23" y="20"/>
                    <a:pt x="23" y="20"/>
                  </a:cubicBezTo>
                  <a:cubicBezTo>
                    <a:pt x="22" y="21"/>
                    <a:pt x="21" y="22"/>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23"/>
            <p:cNvSpPr/>
            <p:nvPr/>
          </p:nvSpPr>
          <p:spPr bwMode="auto">
            <a:xfrm>
              <a:off x="115" y="87"/>
              <a:ext cx="46" cy="48"/>
            </a:xfrm>
            <a:custGeom>
              <a:avLst/>
              <a:gdLst>
                <a:gd name="T0" fmla="*/ 19 w 23"/>
                <a:gd name="T1" fmla="*/ 24 h 24"/>
                <a:gd name="T2" fmla="*/ 0 w 23"/>
                <a:gd name="T3" fmla="*/ 3 h 24"/>
                <a:gd name="T4" fmla="*/ 4 w 23"/>
                <a:gd name="T5" fmla="*/ 0 h 24"/>
                <a:gd name="T6" fmla="*/ 23 w 23"/>
                <a:gd name="T7" fmla="*/ 21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2" y="2"/>
                    <a:pt x="3" y="1"/>
                    <a:pt x="4" y="0"/>
                  </a:cubicBezTo>
                  <a:cubicBezTo>
                    <a:pt x="23" y="21"/>
                    <a:pt x="23" y="21"/>
                    <a:pt x="23" y="21"/>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Freeform 24"/>
            <p:cNvSpPr/>
            <p:nvPr/>
          </p:nvSpPr>
          <p:spPr bwMode="auto">
            <a:xfrm>
              <a:off x="131" y="75"/>
              <a:ext cx="42" cy="50"/>
            </a:xfrm>
            <a:custGeom>
              <a:avLst/>
              <a:gdLst>
                <a:gd name="T0" fmla="*/ 18 w 21"/>
                <a:gd name="T1" fmla="*/ 25 h 25"/>
                <a:gd name="T2" fmla="*/ 0 w 21"/>
                <a:gd name="T3" fmla="*/ 3 h 25"/>
                <a:gd name="T4" fmla="*/ 4 w 21"/>
                <a:gd name="T5" fmla="*/ 0 h 25"/>
                <a:gd name="T6" fmla="*/ 21 w 21"/>
                <a:gd name="T7" fmla="*/ 22 h 25"/>
                <a:gd name="T8" fmla="*/ 18 w 21"/>
                <a:gd name="T9" fmla="*/ 25 h 25"/>
              </a:gdLst>
              <a:ahLst/>
              <a:cxnLst>
                <a:cxn ang="0">
                  <a:pos x="T0" y="T1"/>
                </a:cxn>
                <a:cxn ang="0">
                  <a:pos x="T2" y="T3"/>
                </a:cxn>
                <a:cxn ang="0">
                  <a:pos x="T4" y="T5"/>
                </a:cxn>
                <a:cxn ang="0">
                  <a:pos x="T6" y="T7"/>
                </a:cxn>
                <a:cxn ang="0">
                  <a:pos x="T8" y="T9"/>
                </a:cxn>
              </a:cxnLst>
              <a:rect l="0" t="0" r="r" b="b"/>
              <a:pathLst>
                <a:path w="21" h="25">
                  <a:moveTo>
                    <a:pt x="18" y="25"/>
                  </a:moveTo>
                  <a:cubicBezTo>
                    <a:pt x="0" y="3"/>
                    <a:pt x="0" y="3"/>
                    <a:pt x="0" y="3"/>
                  </a:cubicBezTo>
                  <a:cubicBezTo>
                    <a:pt x="1" y="2"/>
                    <a:pt x="3" y="1"/>
                    <a:pt x="4" y="0"/>
                  </a:cubicBezTo>
                  <a:cubicBezTo>
                    <a:pt x="21" y="22"/>
                    <a:pt x="21" y="22"/>
                    <a:pt x="21" y="22"/>
                  </a:cubicBezTo>
                  <a:cubicBezTo>
                    <a:pt x="20" y="23"/>
                    <a:pt x="19" y="24"/>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Freeform 25"/>
            <p:cNvSpPr/>
            <p:nvPr/>
          </p:nvSpPr>
          <p:spPr bwMode="auto">
            <a:xfrm>
              <a:off x="147" y="63"/>
              <a:ext cx="41" cy="50"/>
            </a:xfrm>
            <a:custGeom>
              <a:avLst/>
              <a:gdLst>
                <a:gd name="T0" fmla="*/ 17 w 20"/>
                <a:gd name="T1" fmla="*/ 25 h 25"/>
                <a:gd name="T2" fmla="*/ 0 w 20"/>
                <a:gd name="T3" fmla="*/ 3 h 25"/>
                <a:gd name="T4" fmla="*/ 5 w 20"/>
                <a:gd name="T5" fmla="*/ 0 h 25"/>
                <a:gd name="T6" fmla="*/ 20 w 20"/>
                <a:gd name="T7" fmla="*/ 23 h 25"/>
                <a:gd name="T8" fmla="*/ 17 w 20"/>
                <a:gd name="T9" fmla="*/ 25 h 25"/>
              </a:gdLst>
              <a:ahLst/>
              <a:cxnLst>
                <a:cxn ang="0">
                  <a:pos x="T0" y="T1"/>
                </a:cxn>
                <a:cxn ang="0">
                  <a:pos x="T2" y="T3"/>
                </a:cxn>
                <a:cxn ang="0">
                  <a:pos x="T4" y="T5"/>
                </a:cxn>
                <a:cxn ang="0">
                  <a:pos x="T6" y="T7"/>
                </a:cxn>
                <a:cxn ang="0">
                  <a:pos x="T8" y="T9"/>
                </a:cxn>
              </a:cxnLst>
              <a:rect l="0" t="0" r="r" b="b"/>
              <a:pathLst>
                <a:path w="20" h="25">
                  <a:moveTo>
                    <a:pt x="17" y="25"/>
                  </a:moveTo>
                  <a:cubicBezTo>
                    <a:pt x="0" y="3"/>
                    <a:pt x="0" y="3"/>
                    <a:pt x="0" y="3"/>
                  </a:cubicBezTo>
                  <a:cubicBezTo>
                    <a:pt x="2" y="2"/>
                    <a:pt x="3" y="1"/>
                    <a:pt x="5" y="0"/>
                  </a:cubicBezTo>
                  <a:cubicBezTo>
                    <a:pt x="20" y="23"/>
                    <a:pt x="20" y="23"/>
                    <a:pt x="20" y="23"/>
                  </a:cubicBezTo>
                  <a:cubicBezTo>
                    <a:pt x="19" y="24"/>
                    <a:pt x="18"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Freeform 26"/>
            <p:cNvSpPr/>
            <p:nvPr/>
          </p:nvSpPr>
          <p:spPr bwMode="auto">
            <a:xfrm>
              <a:off x="165" y="51"/>
              <a:ext cx="37" cy="54"/>
            </a:xfrm>
            <a:custGeom>
              <a:avLst/>
              <a:gdLst>
                <a:gd name="T0" fmla="*/ 15 w 18"/>
                <a:gd name="T1" fmla="*/ 27 h 27"/>
                <a:gd name="T2" fmla="*/ 0 w 18"/>
                <a:gd name="T3" fmla="*/ 3 h 27"/>
                <a:gd name="T4" fmla="*/ 4 w 18"/>
                <a:gd name="T5" fmla="*/ 0 h 27"/>
                <a:gd name="T6" fmla="*/ 18 w 18"/>
                <a:gd name="T7" fmla="*/ 25 h 27"/>
                <a:gd name="T8" fmla="*/ 15 w 18"/>
                <a:gd name="T9" fmla="*/ 27 h 27"/>
              </a:gdLst>
              <a:ahLst/>
              <a:cxnLst>
                <a:cxn ang="0">
                  <a:pos x="T0" y="T1"/>
                </a:cxn>
                <a:cxn ang="0">
                  <a:pos x="T2" y="T3"/>
                </a:cxn>
                <a:cxn ang="0">
                  <a:pos x="T4" y="T5"/>
                </a:cxn>
                <a:cxn ang="0">
                  <a:pos x="T6" y="T7"/>
                </a:cxn>
                <a:cxn ang="0">
                  <a:pos x="T8" y="T9"/>
                </a:cxn>
              </a:cxnLst>
              <a:rect l="0" t="0" r="r" b="b"/>
              <a:pathLst>
                <a:path w="18" h="27">
                  <a:moveTo>
                    <a:pt x="15" y="27"/>
                  </a:moveTo>
                  <a:cubicBezTo>
                    <a:pt x="0" y="3"/>
                    <a:pt x="0" y="3"/>
                    <a:pt x="0" y="3"/>
                  </a:cubicBezTo>
                  <a:cubicBezTo>
                    <a:pt x="1" y="2"/>
                    <a:pt x="3" y="1"/>
                    <a:pt x="4" y="0"/>
                  </a:cubicBezTo>
                  <a:cubicBezTo>
                    <a:pt x="18" y="25"/>
                    <a:pt x="18" y="25"/>
                    <a:pt x="18" y="25"/>
                  </a:cubicBezTo>
                  <a:cubicBezTo>
                    <a:pt x="17" y="25"/>
                    <a:pt x="16" y="26"/>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Freeform 27"/>
            <p:cNvSpPr/>
            <p:nvPr/>
          </p:nvSpPr>
          <p:spPr bwMode="auto">
            <a:xfrm>
              <a:off x="184" y="40"/>
              <a:ext cx="34" cy="55"/>
            </a:xfrm>
            <a:custGeom>
              <a:avLst/>
              <a:gdLst>
                <a:gd name="T0" fmla="*/ 13 w 17"/>
                <a:gd name="T1" fmla="*/ 27 h 27"/>
                <a:gd name="T2" fmla="*/ 0 w 17"/>
                <a:gd name="T3" fmla="*/ 3 h 27"/>
                <a:gd name="T4" fmla="*/ 4 w 17"/>
                <a:gd name="T5" fmla="*/ 0 h 27"/>
                <a:gd name="T6" fmla="*/ 17 w 17"/>
                <a:gd name="T7" fmla="*/ 25 h 27"/>
                <a:gd name="T8" fmla="*/ 13 w 17"/>
                <a:gd name="T9" fmla="*/ 27 h 27"/>
              </a:gdLst>
              <a:ahLst/>
              <a:cxnLst>
                <a:cxn ang="0">
                  <a:pos x="T0" y="T1"/>
                </a:cxn>
                <a:cxn ang="0">
                  <a:pos x="T2" y="T3"/>
                </a:cxn>
                <a:cxn ang="0">
                  <a:pos x="T4" y="T5"/>
                </a:cxn>
                <a:cxn ang="0">
                  <a:pos x="T6" y="T7"/>
                </a:cxn>
                <a:cxn ang="0">
                  <a:pos x="T8" y="T9"/>
                </a:cxn>
              </a:cxnLst>
              <a:rect l="0" t="0" r="r" b="b"/>
              <a:pathLst>
                <a:path w="17" h="27">
                  <a:moveTo>
                    <a:pt x="13" y="27"/>
                  </a:moveTo>
                  <a:cubicBezTo>
                    <a:pt x="0" y="3"/>
                    <a:pt x="0" y="3"/>
                    <a:pt x="0" y="3"/>
                  </a:cubicBezTo>
                  <a:cubicBezTo>
                    <a:pt x="1" y="2"/>
                    <a:pt x="3" y="1"/>
                    <a:pt x="4" y="0"/>
                  </a:cubicBezTo>
                  <a:cubicBezTo>
                    <a:pt x="17" y="25"/>
                    <a:pt x="17" y="25"/>
                    <a:pt x="17" y="25"/>
                  </a:cubicBezTo>
                  <a:cubicBezTo>
                    <a:pt x="16" y="26"/>
                    <a:pt x="14"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0" name="Freeform 28"/>
            <p:cNvSpPr/>
            <p:nvPr/>
          </p:nvSpPr>
          <p:spPr bwMode="auto">
            <a:xfrm>
              <a:off x="202" y="32"/>
              <a:ext cx="32" cy="57"/>
            </a:xfrm>
            <a:custGeom>
              <a:avLst/>
              <a:gdLst>
                <a:gd name="T0" fmla="*/ 12 w 16"/>
                <a:gd name="T1" fmla="*/ 28 h 28"/>
                <a:gd name="T2" fmla="*/ 0 w 16"/>
                <a:gd name="T3" fmla="*/ 2 h 28"/>
                <a:gd name="T4" fmla="*/ 5 w 16"/>
                <a:gd name="T5" fmla="*/ 0 h 28"/>
                <a:gd name="T6" fmla="*/ 16 w 16"/>
                <a:gd name="T7" fmla="*/ 26 h 28"/>
                <a:gd name="T8" fmla="*/ 12 w 16"/>
                <a:gd name="T9" fmla="*/ 28 h 28"/>
              </a:gdLst>
              <a:ahLst/>
              <a:cxnLst>
                <a:cxn ang="0">
                  <a:pos x="T0" y="T1"/>
                </a:cxn>
                <a:cxn ang="0">
                  <a:pos x="T2" y="T3"/>
                </a:cxn>
                <a:cxn ang="0">
                  <a:pos x="T4" y="T5"/>
                </a:cxn>
                <a:cxn ang="0">
                  <a:pos x="T6" y="T7"/>
                </a:cxn>
                <a:cxn ang="0">
                  <a:pos x="T8" y="T9"/>
                </a:cxn>
              </a:cxnLst>
              <a:rect l="0" t="0" r="r" b="b"/>
              <a:pathLst>
                <a:path w="16" h="28">
                  <a:moveTo>
                    <a:pt x="12" y="28"/>
                  </a:moveTo>
                  <a:cubicBezTo>
                    <a:pt x="0" y="2"/>
                    <a:pt x="0" y="2"/>
                    <a:pt x="0" y="2"/>
                  </a:cubicBezTo>
                  <a:cubicBezTo>
                    <a:pt x="1" y="1"/>
                    <a:pt x="3" y="1"/>
                    <a:pt x="5" y="0"/>
                  </a:cubicBezTo>
                  <a:cubicBezTo>
                    <a:pt x="16" y="26"/>
                    <a:pt x="16" y="26"/>
                    <a:pt x="16" y="26"/>
                  </a:cubicBezTo>
                  <a:cubicBezTo>
                    <a:pt x="14" y="26"/>
                    <a:pt x="13" y="27"/>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1" name="Freeform 29"/>
            <p:cNvSpPr/>
            <p:nvPr/>
          </p:nvSpPr>
          <p:spPr bwMode="auto">
            <a:xfrm>
              <a:off x="220" y="24"/>
              <a:ext cx="30" cy="57"/>
            </a:xfrm>
            <a:custGeom>
              <a:avLst/>
              <a:gdLst>
                <a:gd name="T0" fmla="*/ 11 w 15"/>
                <a:gd name="T1" fmla="*/ 28 h 28"/>
                <a:gd name="T2" fmla="*/ 0 w 15"/>
                <a:gd name="T3" fmla="*/ 2 h 28"/>
                <a:gd name="T4" fmla="*/ 5 w 15"/>
                <a:gd name="T5" fmla="*/ 0 h 28"/>
                <a:gd name="T6" fmla="*/ 15 w 15"/>
                <a:gd name="T7" fmla="*/ 27 h 28"/>
                <a:gd name="T8" fmla="*/ 11 w 15"/>
                <a:gd name="T9" fmla="*/ 28 h 28"/>
              </a:gdLst>
              <a:ahLst/>
              <a:cxnLst>
                <a:cxn ang="0">
                  <a:pos x="T0" y="T1"/>
                </a:cxn>
                <a:cxn ang="0">
                  <a:pos x="T2" y="T3"/>
                </a:cxn>
                <a:cxn ang="0">
                  <a:pos x="T4" y="T5"/>
                </a:cxn>
                <a:cxn ang="0">
                  <a:pos x="T6" y="T7"/>
                </a:cxn>
                <a:cxn ang="0">
                  <a:pos x="T8" y="T9"/>
                </a:cxn>
              </a:cxnLst>
              <a:rect l="0" t="0" r="r" b="b"/>
              <a:pathLst>
                <a:path w="15" h="28">
                  <a:moveTo>
                    <a:pt x="11" y="28"/>
                  </a:moveTo>
                  <a:cubicBezTo>
                    <a:pt x="0" y="2"/>
                    <a:pt x="0" y="2"/>
                    <a:pt x="0" y="2"/>
                  </a:cubicBezTo>
                  <a:cubicBezTo>
                    <a:pt x="2" y="1"/>
                    <a:pt x="3" y="1"/>
                    <a:pt x="5" y="0"/>
                  </a:cubicBezTo>
                  <a:cubicBezTo>
                    <a:pt x="15" y="27"/>
                    <a:pt x="15" y="27"/>
                    <a:pt x="15" y="27"/>
                  </a:cubicBezTo>
                  <a:cubicBezTo>
                    <a:pt x="13" y="27"/>
                    <a:pt x="12" y="28"/>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Freeform 30"/>
            <p:cNvSpPr/>
            <p:nvPr/>
          </p:nvSpPr>
          <p:spPr bwMode="auto">
            <a:xfrm>
              <a:off x="240" y="18"/>
              <a:ext cx="26" cy="57"/>
            </a:xfrm>
            <a:custGeom>
              <a:avLst/>
              <a:gdLst>
                <a:gd name="T0" fmla="*/ 9 w 13"/>
                <a:gd name="T1" fmla="*/ 28 h 28"/>
                <a:gd name="T2" fmla="*/ 0 w 13"/>
                <a:gd name="T3" fmla="*/ 1 h 28"/>
                <a:gd name="T4" fmla="*/ 5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1"/>
                    <a:pt x="0" y="1"/>
                    <a:pt x="0" y="1"/>
                  </a:cubicBezTo>
                  <a:cubicBezTo>
                    <a:pt x="1" y="1"/>
                    <a:pt x="3" y="0"/>
                    <a:pt x="5" y="0"/>
                  </a:cubicBezTo>
                  <a:cubicBezTo>
                    <a:pt x="13" y="27"/>
                    <a:pt x="13" y="27"/>
                    <a:pt x="13" y="27"/>
                  </a:cubicBezTo>
                  <a:cubicBezTo>
                    <a:pt x="11"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Freeform 31"/>
            <p:cNvSpPr/>
            <p:nvPr/>
          </p:nvSpPr>
          <p:spPr bwMode="auto">
            <a:xfrm>
              <a:off x="260" y="12"/>
              <a:ext cx="22" cy="59"/>
            </a:xfrm>
            <a:custGeom>
              <a:avLst/>
              <a:gdLst>
                <a:gd name="T0" fmla="*/ 7 w 11"/>
                <a:gd name="T1" fmla="*/ 29 h 29"/>
                <a:gd name="T2" fmla="*/ 0 w 11"/>
                <a:gd name="T3" fmla="*/ 2 h 29"/>
                <a:gd name="T4" fmla="*/ 5 w 11"/>
                <a:gd name="T5" fmla="*/ 0 h 29"/>
                <a:gd name="T6" fmla="*/ 11 w 11"/>
                <a:gd name="T7" fmla="*/ 28 h 29"/>
                <a:gd name="T8" fmla="*/ 7 w 11"/>
                <a:gd name="T9" fmla="*/ 29 h 29"/>
              </a:gdLst>
              <a:ahLst/>
              <a:cxnLst>
                <a:cxn ang="0">
                  <a:pos x="T0" y="T1"/>
                </a:cxn>
                <a:cxn ang="0">
                  <a:pos x="T2" y="T3"/>
                </a:cxn>
                <a:cxn ang="0">
                  <a:pos x="T4" y="T5"/>
                </a:cxn>
                <a:cxn ang="0">
                  <a:pos x="T6" y="T7"/>
                </a:cxn>
                <a:cxn ang="0">
                  <a:pos x="T8" y="T9"/>
                </a:cxn>
              </a:cxnLst>
              <a:rect l="0" t="0" r="r" b="b"/>
              <a:pathLst>
                <a:path w="11" h="29">
                  <a:moveTo>
                    <a:pt x="7" y="29"/>
                  </a:moveTo>
                  <a:cubicBezTo>
                    <a:pt x="0" y="2"/>
                    <a:pt x="0" y="2"/>
                    <a:pt x="0" y="2"/>
                  </a:cubicBezTo>
                  <a:cubicBezTo>
                    <a:pt x="1" y="1"/>
                    <a:pt x="3" y="1"/>
                    <a:pt x="5" y="0"/>
                  </a:cubicBezTo>
                  <a:cubicBezTo>
                    <a:pt x="11" y="28"/>
                    <a:pt x="11" y="28"/>
                    <a:pt x="11" y="28"/>
                  </a:cubicBezTo>
                  <a:cubicBezTo>
                    <a:pt x="10" y="28"/>
                    <a:pt x="8" y="28"/>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32"/>
            <p:cNvSpPr/>
            <p:nvPr/>
          </p:nvSpPr>
          <p:spPr bwMode="auto">
            <a:xfrm>
              <a:off x="280" y="8"/>
              <a:ext cx="19" cy="59"/>
            </a:xfrm>
            <a:custGeom>
              <a:avLst/>
              <a:gdLst>
                <a:gd name="T0" fmla="*/ 5 w 9"/>
                <a:gd name="T1" fmla="*/ 29 h 29"/>
                <a:gd name="T2" fmla="*/ 0 w 9"/>
                <a:gd name="T3" fmla="*/ 1 h 29"/>
                <a:gd name="T4" fmla="*/ 5 w 9"/>
                <a:gd name="T5" fmla="*/ 0 h 29"/>
                <a:gd name="T6" fmla="*/ 9 w 9"/>
                <a:gd name="T7" fmla="*/ 28 h 29"/>
                <a:gd name="T8" fmla="*/ 5 w 9"/>
                <a:gd name="T9" fmla="*/ 29 h 29"/>
              </a:gdLst>
              <a:ahLst/>
              <a:cxnLst>
                <a:cxn ang="0">
                  <a:pos x="T0" y="T1"/>
                </a:cxn>
                <a:cxn ang="0">
                  <a:pos x="T2" y="T3"/>
                </a:cxn>
                <a:cxn ang="0">
                  <a:pos x="T4" y="T5"/>
                </a:cxn>
                <a:cxn ang="0">
                  <a:pos x="T6" y="T7"/>
                </a:cxn>
                <a:cxn ang="0">
                  <a:pos x="T8" y="T9"/>
                </a:cxn>
              </a:cxnLst>
              <a:rect l="0" t="0" r="r" b="b"/>
              <a:pathLst>
                <a:path w="9" h="29">
                  <a:moveTo>
                    <a:pt x="5" y="29"/>
                  </a:moveTo>
                  <a:cubicBezTo>
                    <a:pt x="0" y="1"/>
                    <a:pt x="0" y="1"/>
                    <a:pt x="0" y="1"/>
                  </a:cubicBezTo>
                  <a:cubicBezTo>
                    <a:pt x="1" y="1"/>
                    <a:pt x="3" y="1"/>
                    <a:pt x="5" y="0"/>
                  </a:cubicBezTo>
                  <a:cubicBezTo>
                    <a:pt x="9" y="28"/>
                    <a:pt x="9" y="28"/>
                    <a:pt x="9" y="28"/>
                  </a:cubicBezTo>
                  <a:cubicBezTo>
                    <a:pt x="8" y="28"/>
                    <a:pt x="7"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Freeform 33"/>
            <p:cNvSpPr/>
            <p:nvPr/>
          </p:nvSpPr>
          <p:spPr bwMode="auto">
            <a:xfrm>
              <a:off x="301" y="6"/>
              <a:ext cx="16" cy="57"/>
            </a:xfrm>
            <a:custGeom>
              <a:avLst/>
              <a:gdLst>
                <a:gd name="T0" fmla="*/ 4 w 8"/>
                <a:gd name="T1" fmla="*/ 28 h 28"/>
                <a:gd name="T2" fmla="*/ 0 w 8"/>
                <a:gd name="T3" fmla="*/ 1 h 28"/>
                <a:gd name="T4" fmla="*/ 5 w 8"/>
                <a:gd name="T5" fmla="*/ 0 h 28"/>
                <a:gd name="T6" fmla="*/ 8 w 8"/>
                <a:gd name="T7" fmla="*/ 28 h 28"/>
                <a:gd name="T8" fmla="*/ 4 w 8"/>
                <a:gd name="T9" fmla="*/ 28 h 28"/>
              </a:gdLst>
              <a:ahLst/>
              <a:cxnLst>
                <a:cxn ang="0">
                  <a:pos x="T0" y="T1"/>
                </a:cxn>
                <a:cxn ang="0">
                  <a:pos x="T2" y="T3"/>
                </a:cxn>
                <a:cxn ang="0">
                  <a:pos x="T4" y="T5"/>
                </a:cxn>
                <a:cxn ang="0">
                  <a:pos x="T6" y="T7"/>
                </a:cxn>
                <a:cxn ang="0">
                  <a:pos x="T8" y="T9"/>
                </a:cxn>
              </a:cxnLst>
              <a:rect l="0" t="0" r="r" b="b"/>
              <a:pathLst>
                <a:path w="8" h="28">
                  <a:moveTo>
                    <a:pt x="4" y="28"/>
                  </a:moveTo>
                  <a:cubicBezTo>
                    <a:pt x="0" y="1"/>
                    <a:pt x="0" y="1"/>
                    <a:pt x="0" y="1"/>
                  </a:cubicBezTo>
                  <a:cubicBezTo>
                    <a:pt x="2" y="0"/>
                    <a:pt x="3" y="0"/>
                    <a:pt x="5" y="0"/>
                  </a:cubicBezTo>
                  <a:cubicBezTo>
                    <a:pt x="8" y="28"/>
                    <a:pt x="8" y="28"/>
                    <a:pt x="8" y="28"/>
                  </a:cubicBezTo>
                  <a:cubicBezTo>
                    <a:pt x="6" y="28"/>
                    <a:pt x="5"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Freeform 34"/>
            <p:cNvSpPr/>
            <p:nvPr/>
          </p:nvSpPr>
          <p:spPr bwMode="auto">
            <a:xfrm>
              <a:off x="321" y="4"/>
              <a:ext cx="12" cy="59"/>
            </a:xfrm>
            <a:custGeom>
              <a:avLst/>
              <a:gdLst>
                <a:gd name="T0" fmla="*/ 2 w 6"/>
                <a:gd name="T1" fmla="*/ 29 h 29"/>
                <a:gd name="T2" fmla="*/ 0 w 6"/>
                <a:gd name="T3" fmla="*/ 0 h 29"/>
                <a:gd name="T4" fmla="*/ 5 w 6"/>
                <a:gd name="T5" fmla="*/ 0 h 29"/>
                <a:gd name="T6" fmla="*/ 6 w 6"/>
                <a:gd name="T7" fmla="*/ 28 h 29"/>
                <a:gd name="T8" fmla="*/ 2 w 6"/>
                <a:gd name="T9" fmla="*/ 29 h 29"/>
              </a:gdLst>
              <a:ahLst/>
              <a:cxnLst>
                <a:cxn ang="0">
                  <a:pos x="T0" y="T1"/>
                </a:cxn>
                <a:cxn ang="0">
                  <a:pos x="T2" y="T3"/>
                </a:cxn>
                <a:cxn ang="0">
                  <a:pos x="T4" y="T5"/>
                </a:cxn>
                <a:cxn ang="0">
                  <a:pos x="T6" y="T7"/>
                </a:cxn>
                <a:cxn ang="0">
                  <a:pos x="T8" y="T9"/>
                </a:cxn>
              </a:cxnLst>
              <a:rect l="0" t="0" r="r" b="b"/>
              <a:pathLst>
                <a:path w="6" h="29">
                  <a:moveTo>
                    <a:pt x="2" y="29"/>
                  </a:moveTo>
                  <a:cubicBezTo>
                    <a:pt x="0" y="0"/>
                    <a:pt x="0" y="0"/>
                    <a:pt x="0" y="0"/>
                  </a:cubicBezTo>
                  <a:cubicBezTo>
                    <a:pt x="2" y="0"/>
                    <a:pt x="3" y="0"/>
                    <a:pt x="5" y="0"/>
                  </a:cubicBezTo>
                  <a:cubicBezTo>
                    <a:pt x="6" y="28"/>
                    <a:pt x="6" y="28"/>
                    <a:pt x="6" y="28"/>
                  </a:cubicBezTo>
                  <a:cubicBezTo>
                    <a:pt x="5" y="28"/>
                    <a:pt x="4"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35"/>
            <p:cNvSpPr/>
            <p:nvPr/>
          </p:nvSpPr>
          <p:spPr bwMode="auto">
            <a:xfrm>
              <a:off x="341" y="4"/>
              <a:ext cx="6" cy="57"/>
            </a:xfrm>
            <a:custGeom>
              <a:avLst/>
              <a:gdLst>
                <a:gd name="T0" fmla="*/ 2 w 6"/>
                <a:gd name="T1" fmla="*/ 57 h 57"/>
                <a:gd name="T2" fmla="*/ 0 w 6"/>
                <a:gd name="T3" fmla="*/ 0 h 57"/>
                <a:gd name="T4" fmla="*/ 6 w 6"/>
                <a:gd name="T5" fmla="*/ 0 h 57"/>
                <a:gd name="T6" fmla="*/ 6 w 6"/>
                <a:gd name="T7" fmla="*/ 57 h 57"/>
                <a:gd name="T8" fmla="*/ 2 w 6"/>
                <a:gd name="T9" fmla="*/ 57 h 57"/>
              </a:gdLst>
              <a:ahLst/>
              <a:cxnLst>
                <a:cxn ang="0">
                  <a:pos x="T0" y="T1"/>
                </a:cxn>
                <a:cxn ang="0">
                  <a:pos x="T2" y="T3"/>
                </a:cxn>
                <a:cxn ang="0">
                  <a:pos x="T4" y="T5"/>
                </a:cxn>
                <a:cxn ang="0">
                  <a:pos x="T6" y="T7"/>
                </a:cxn>
                <a:cxn ang="0">
                  <a:pos x="T8" y="T9"/>
                </a:cxn>
              </a:cxnLst>
              <a:rect l="0" t="0" r="r" b="b"/>
              <a:pathLst>
                <a:path w="6" h="57">
                  <a:moveTo>
                    <a:pt x="2" y="57"/>
                  </a:moveTo>
                  <a:lnTo>
                    <a:pt x="0" y="0"/>
                  </a:lnTo>
                  <a:lnTo>
                    <a:pt x="6" y="0"/>
                  </a:lnTo>
                  <a:lnTo>
                    <a:pt x="6" y="57"/>
                  </a:lnTo>
                  <a:lnTo>
                    <a:pt x="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36"/>
            <p:cNvSpPr/>
            <p:nvPr/>
          </p:nvSpPr>
          <p:spPr bwMode="auto">
            <a:xfrm>
              <a:off x="563" y="531"/>
              <a:ext cx="46" cy="40"/>
            </a:xfrm>
            <a:custGeom>
              <a:avLst/>
              <a:gdLst>
                <a:gd name="T0" fmla="*/ 42 w 46"/>
                <a:gd name="T1" fmla="*/ 40 h 40"/>
                <a:gd name="T2" fmla="*/ 0 w 46"/>
                <a:gd name="T3" fmla="*/ 4 h 40"/>
                <a:gd name="T4" fmla="*/ 4 w 46"/>
                <a:gd name="T5" fmla="*/ 0 h 40"/>
                <a:gd name="T6" fmla="*/ 46 w 46"/>
                <a:gd name="T7" fmla="*/ 38 h 40"/>
                <a:gd name="T8" fmla="*/ 42 w 46"/>
                <a:gd name="T9" fmla="*/ 40 h 40"/>
              </a:gdLst>
              <a:ahLst/>
              <a:cxnLst>
                <a:cxn ang="0">
                  <a:pos x="T0" y="T1"/>
                </a:cxn>
                <a:cxn ang="0">
                  <a:pos x="T2" y="T3"/>
                </a:cxn>
                <a:cxn ang="0">
                  <a:pos x="T4" y="T5"/>
                </a:cxn>
                <a:cxn ang="0">
                  <a:pos x="T6" y="T7"/>
                </a:cxn>
                <a:cxn ang="0">
                  <a:pos x="T8" y="T9"/>
                </a:cxn>
              </a:cxnLst>
              <a:rect l="0" t="0" r="r" b="b"/>
              <a:pathLst>
                <a:path w="46" h="40">
                  <a:moveTo>
                    <a:pt x="42" y="40"/>
                  </a:moveTo>
                  <a:lnTo>
                    <a:pt x="0" y="4"/>
                  </a:lnTo>
                  <a:lnTo>
                    <a:pt x="4" y="0"/>
                  </a:lnTo>
                  <a:lnTo>
                    <a:pt x="46" y="38"/>
                  </a:lnTo>
                  <a:lnTo>
                    <a:pt x="4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37"/>
            <p:cNvSpPr/>
            <p:nvPr/>
          </p:nvSpPr>
          <p:spPr bwMode="auto">
            <a:xfrm>
              <a:off x="335" y="634"/>
              <a:ext cx="10" cy="56"/>
            </a:xfrm>
            <a:custGeom>
              <a:avLst/>
              <a:gdLst>
                <a:gd name="T0" fmla="*/ 5 w 5"/>
                <a:gd name="T1" fmla="*/ 28 h 28"/>
                <a:gd name="T2" fmla="*/ 0 w 5"/>
                <a:gd name="T3" fmla="*/ 28 h 28"/>
                <a:gd name="T4" fmla="*/ 1 w 5"/>
                <a:gd name="T5" fmla="*/ 0 h 28"/>
                <a:gd name="T6" fmla="*/ 5 w 5"/>
                <a:gd name="T7" fmla="*/ 0 h 28"/>
                <a:gd name="T8" fmla="*/ 5 w 5"/>
                <a:gd name="T9" fmla="*/ 28 h 28"/>
              </a:gdLst>
              <a:ahLst/>
              <a:cxnLst>
                <a:cxn ang="0">
                  <a:pos x="T0" y="T1"/>
                </a:cxn>
                <a:cxn ang="0">
                  <a:pos x="T2" y="T3"/>
                </a:cxn>
                <a:cxn ang="0">
                  <a:pos x="T4" y="T5"/>
                </a:cxn>
                <a:cxn ang="0">
                  <a:pos x="T6" y="T7"/>
                </a:cxn>
                <a:cxn ang="0">
                  <a:pos x="T8" y="T9"/>
                </a:cxn>
              </a:cxnLst>
              <a:rect l="0" t="0" r="r" b="b"/>
              <a:pathLst>
                <a:path w="5" h="28">
                  <a:moveTo>
                    <a:pt x="5" y="28"/>
                  </a:moveTo>
                  <a:cubicBezTo>
                    <a:pt x="3" y="28"/>
                    <a:pt x="2" y="28"/>
                    <a:pt x="0" y="28"/>
                  </a:cubicBezTo>
                  <a:cubicBezTo>
                    <a:pt x="1" y="0"/>
                    <a:pt x="1" y="0"/>
                    <a:pt x="1" y="0"/>
                  </a:cubicBezTo>
                  <a:cubicBezTo>
                    <a:pt x="2" y="0"/>
                    <a:pt x="4" y="0"/>
                    <a:pt x="5"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38"/>
            <p:cNvSpPr/>
            <p:nvPr/>
          </p:nvSpPr>
          <p:spPr bwMode="auto">
            <a:xfrm>
              <a:off x="353" y="634"/>
              <a:ext cx="12" cy="56"/>
            </a:xfrm>
            <a:custGeom>
              <a:avLst/>
              <a:gdLst>
                <a:gd name="T0" fmla="*/ 1 w 6"/>
                <a:gd name="T1" fmla="*/ 28 h 28"/>
                <a:gd name="T2" fmla="*/ 0 w 6"/>
                <a:gd name="T3" fmla="*/ 0 h 28"/>
                <a:gd name="T4" fmla="*/ 5 w 6"/>
                <a:gd name="T5" fmla="*/ 0 h 28"/>
                <a:gd name="T6" fmla="*/ 6 w 6"/>
                <a:gd name="T7" fmla="*/ 28 h 28"/>
                <a:gd name="T8" fmla="*/ 1 w 6"/>
                <a:gd name="T9" fmla="*/ 28 h 28"/>
              </a:gdLst>
              <a:ahLst/>
              <a:cxnLst>
                <a:cxn ang="0">
                  <a:pos x="T0" y="T1"/>
                </a:cxn>
                <a:cxn ang="0">
                  <a:pos x="T2" y="T3"/>
                </a:cxn>
                <a:cxn ang="0">
                  <a:pos x="T4" y="T5"/>
                </a:cxn>
                <a:cxn ang="0">
                  <a:pos x="T6" y="T7"/>
                </a:cxn>
                <a:cxn ang="0">
                  <a:pos x="T8" y="T9"/>
                </a:cxn>
              </a:cxnLst>
              <a:rect l="0" t="0" r="r" b="b"/>
              <a:pathLst>
                <a:path w="6" h="28">
                  <a:moveTo>
                    <a:pt x="1" y="28"/>
                  </a:moveTo>
                  <a:cubicBezTo>
                    <a:pt x="0" y="0"/>
                    <a:pt x="0" y="0"/>
                    <a:pt x="0" y="0"/>
                  </a:cubicBezTo>
                  <a:cubicBezTo>
                    <a:pt x="2" y="0"/>
                    <a:pt x="3" y="0"/>
                    <a:pt x="5" y="0"/>
                  </a:cubicBezTo>
                  <a:cubicBezTo>
                    <a:pt x="6" y="28"/>
                    <a:pt x="6" y="28"/>
                    <a:pt x="6" y="28"/>
                  </a:cubicBezTo>
                  <a:cubicBezTo>
                    <a:pt x="4" y="28"/>
                    <a:pt x="3" y="28"/>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39"/>
            <p:cNvSpPr/>
            <p:nvPr/>
          </p:nvSpPr>
          <p:spPr bwMode="auto">
            <a:xfrm>
              <a:off x="315" y="632"/>
              <a:ext cx="14" cy="58"/>
            </a:xfrm>
            <a:custGeom>
              <a:avLst/>
              <a:gdLst>
                <a:gd name="T0" fmla="*/ 5 w 7"/>
                <a:gd name="T1" fmla="*/ 29 h 29"/>
                <a:gd name="T2" fmla="*/ 0 w 7"/>
                <a:gd name="T3" fmla="*/ 28 h 29"/>
                <a:gd name="T4" fmla="*/ 2 w 7"/>
                <a:gd name="T5" fmla="*/ 0 h 29"/>
                <a:gd name="T6" fmla="*/ 7 w 7"/>
                <a:gd name="T7" fmla="*/ 1 h 29"/>
                <a:gd name="T8" fmla="*/ 5 w 7"/>
                <a:gd name="T9" fmla="*/ 29 h 29"/>
              </a:gdLst>
              <a:ahLst/>
              <a:cxnLst>
                <a:cxn ang="0">
                  <a:pos x="T0" y="T1"/>
                </a:cxn>
                <a:cxn ang="0">
                  <a:pos x="T2" y="T3"/>
                </a:cxn>
                <a:cxn ang="0">
                  <a:pos x="T4" y="T5"/>
                </a:cxn>
                <a:cxn ang="0">
                  <a:pos x="T6" y="T7"/>
                </a:cxn>
                <a:cxn ang="0">
                  <a:pos x="T8" y="T9"/>
                </a:cxn>
              </a:cxnLst>
              <a:rect l="0" t="0" r="r" b="b"/>
              <a:pathLst>
                <a:path w="7" h="29">
                  <a:moveTo>
                    <a:pt x="5" y="29"/>
                  </a:moveTo>
                  <a:cubicBezTo>
                    <a:pt x="3" y="29"/>
                    <a:pt x="1" y="28"/>
                    <a:pt x="0" y="28"/>
                  </a:cubicBezTo>
                  <a:cubicBezTo>
                    <a:pt x="2" y="0"/>
                    <a:pt x="2" y="0"/>
                    <a:pt x="2" y="0"/>
                  </a:cubicBezTo>
                  <a:cubicBezTo>
                    <a:pt x="4" y="0"/>
                    <a:pt x="5" y="0"/>
                    <a:pt x="7"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40"/>
            <p:cNvSpPr/>
            <p:nvPr/>
          </p:nvSpPr>
          <p:spPr bwMode="auto">
            <a:xfrm>
              <a:off x="371" y="632"/>
              <a:ext cx="14" cy="56"/>
            </a:xfrm>
            <a:custGeom>
              <a:avLst/>
              <a:gdLst>
                <a:gd name="T0" fmla="*/ 2 w 7"/>
                <a:gd name="T1" fmla="*/ 28 h 28"/>
                <a:gd name="T2" fmla="*/ 0 w 7"/>
                <a:gd name="T3" fmla="*/ 0 h 28"/>
                <a:gd name="T4" fmla="*/ 4 w 7"/>
                <a:gd name="T5" fmla="*/ 0 h 28"/>
                <a:gd name="T6" fmla="*/ 7 w 7"/>
                <a:gd name="T7" fmla="*/ 28 h 28"/>
                <a:gd name="T8" fmla="*/ 2 w 7"/>
                <a:gd name="T9" fmla="*/ 28 h 28"/>
              </a:gdLst>
              <a:ahLst/>
              <a:cxnLst>
                <a:cxn ang="0">
                  <a:pos x="T0" y="T1"/>
                </a:cxn>
                <a:cxn ang="0">
                  <a:pos x="T2" y="T3"/>
                </a:cxn>
                <a:cxn ang="0">
                  <a:pos x="T4" y="T5"/>
                </a:cxn>
                <a:cxn ang="0">
                  <a:pos x="T6" y="T7"/>
                </a:cxn>
                <a:cxn ang="0">
                  <a:pos x="T8" y="T9"/>
                </a:cxn>
              </a:cxnLst>
              <a:rect l="0" t="0" r="r" b="b"/>
              <a:pathLst>
                <a:path w="7" h="28">
                  <a:moveTo>
                    <a:pt x="2" y="28"/>
                  </a:moveTo>
                  <a:cubicBezTo>
                    <a:pt x="0" y="0"/>
                    <a:pt x="0" y="0"/>
                    <a:pt x="0" y="0"/>
                  </a:cubicBezTo>
                  <a:cubicBezTo>
                    <a:pt x="1" y="0"/>
                    <a:pt x="3" y="0"/>
                    <a:pt x="4" y="0"/>
                  </a:cubicBezTo>
                  <a:cubicBezTo>
                    <a:pt x="7" y="28"/>
                    <a:pt x="7" y="28"/>
                    <a:pt x="7" y="28"/>
                  </a:cubicBezTo>
                  <a:cubicBezTo>
                    <a:pt x="5" y="28"/>
                    <a:pt x="4"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3" name="Freeform 41"/>
            <p:cNvSpPr/>
            <p:nvPr/>
          </p:nvSpPr>
          <p:spPr bwMode="auto">
            <a:xfrm>
              <a:off x="295" y="630"/>
              <a:ext cx="16" cy="58"/>
            </a:xfrm>
            <a:custGeom>
              <a:avLst/>
              <a:gdLst>
                <a:gd name="T0" fmla="*/ 5 w 8"/>
                <a:gd name="T1" fmla="*/ 29 h 29"/>
                <a:gd name="T2" fmla="*/ 0 w 8"/>
                <a:gd name="T3" fmla="*/ 28 h 29"/>
                <a:gd name="T4" fmla="*/ 4 w 8"/>
                <a:gd name="T5" fmla="*/ 0 h 29"/>
                <a:gd name="T6" fmla="*/ 8 w 8"/>
                <a:gd name="T7" fmla="*/ 1 h 29"/>
                <a:gd name="T8" fmla="*/ 5 w 8"/>
                <a:gd name="T9" fmla="*/ 29 h 29"/>
              </a:gdLst>
              <a:ahLst/>
              <a:cxnLst>
                <a:cxn ang="0">
                  <a:pos x="T0" y="T1"/>
                </a:cxn>
                <a:cxn ang="0">
                  <a:pos x="T2" y="T3"/>
                </a:cxn>
                <a:cxn ang="0">
                  <a:pos x="T4" y="T5"/>
                </a:cxn>
                <a:cxn ang="0">
                  <a:pos x="T6" y="T7"/>
                </a:cxn>
                <a:cxn ang="0">
                  <a:pos x="T8" y="T9"/>
                </a:cxn>
              </a:cxnLst>
              <a:rect l="0" t="0" r="r" b="b"/>
              <a:pathLst>
                <a:path w="8" h="29">
                  <a:moveTo>
                    <a:pt x="5" y="29"/>
                  </a:moveTo>
                  <a:cubicBezTo>
                    <a:pt x="3" y="28"/>
                    <a:pt x="1" y="28"/>
                    <a:pt x="0" y="28"/>
                  </a:cubicBezTo>
                  <a:cubicBezTo>
                    <a:pt x="4" y="0"/>
                    <a:pt x="4" y="0"/>
                    <a:pt x="4" y="0"/>
                  </a:cubicBezTo>
                  <a:cubicBezTo>
                    <a:pt x="5" y="0"/>
                    <a:pt x="7" y="1"/>
                    <a:pt x="8"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4" name="Freeform 42"/>
            <p:cNvSpPr/>
            <p:nvPr/>
          </p:nvSpPr>
          <p:spPr bwMode="auto">
            <a:xfrm>
              <a:off x="387" y="630"/>
              <a:ext cx="19" cy="56"/>
            </a:xfrm>
            <a:custGeom>
              <a:avLst/>
              <a:gdLst>
                <a:gd name="T0" fmla="*/ 4 w 9"/>
                <a:gd name="T1" fmla="*/ 28 h 28"/>
                <a:gd name="T2" fmla="*/ 0 w 9"/>
                <a:gd name="T3" fmla="*/ 0 h 28"/>
                <a:gd name="T4" fmla="*/ 4 w 9"/>
                <a:gd name="T5" fmla="*/ 0 h 28"/>
                <a:gd name="T6" fmla="*/ 9 w 9"/>
                <a:gd name="T7" fmla="*/ 28 h 28"/>
                <a:gd name="T8" fmla="*/ 4 w 9"/>
                <a:gd name="T9" fmla="*/ 28 h 28"/>
              </a:gdLst>
              <a:ahLst/>
              <a:cxnLst>
                <a:cxn ang="0">
                  <a:pos x="T0" y="T1"/>
                </a:cxn>
                <a:cxn ang="0">
                  <a:pos x="T2" y="T3"/>
                </a:cxn>
                <a:cxn ang="0">
                  <a:pos x="T4" y="T5"/>
                </a:cxn>
                <a:cxn ang="0">
                  <a:pos x="T6" y="T7"/>
                </a:cxn>
                <a:cxn ang="0">
                  <a:pos x="T8" y="T9"/>
                </a:cxn>
              </a:cxnLst>
              <a:rect l="0" t="0" r="r" b="b"/>
              <a:pathLst>
                <a:path w="9" h="28">
                  <a:moveTo>
                    <a:pt x="4" y="28"/>
                  </a:moveTo>
                  <a:cubicBezTo>
                    <a:pt x="0" y="0"/>
                    <a:pt x="0" y="0"/>
                    <a:pt x="0" y="0"/>
                  </a:cubicBezTo>
                  <a:cubicBezTo>
                    <a:pt x="2" y="0"/>
                    <a:pt x="3" y="0"/>
                    <a:pt x="4" y="0"/>
                  </a:cubicBezTo>
                  <a:cubicBezTo>
                    <a:pt x="9" y="28"/>
                    <a:pt x="9" y="28"/>
                    <a:pt x="9" y="28"/>
                  </a:cubicBezTo>
                  <a:cubicBezTo>
                    <a:pt x="7" y="28"/>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Freeform 43"/>
            <p:cNvSpPr/>
            <p:nvPr/>
          </p:nvSpPr>
          <p:spPr bwMode="auto">
            <a:xfrm>
              <a:off x="274" y="627"/>
              <a:ext cx="21" cy="57"/>
            </a:xfrm>
            <a:custGeom>
              <a:avLst/>
              <a:gdLst>
                <a:gd name="T0" fmla="*/ 5 w 10"/>
                <a:gd name="T1" fmla="*/ 28 h 28"/>
                <a:gd name="T2" fmla="*/ 0 w 10"/>
                <a:gd name="T3" fmla="*/ 27 h 28"/>
                <a:gd name="T4" fmla="*/ 6 w 10"/>
                <a:gd name="T5" fmla="*/ 0 h 28"/>
                <a:gd name="T6" fmla="*/ 10 w 10"/>
                <a:gd name="T7" fmla="*/ 0 h 28"/>
                <a:gd name="T8" fmla="*/ 5 w 10"/>
                <a:gd name="T9" fmla="*/ 28 h 28"/>
              </a:gdLst>
              <a:ahLst/>
              <a:cxnLst>
                <a:cxn ang="0">
                  <a:pos x="T0" y="T1"/>
                </a:cxn>
                <a:cxn ang="0">
                  <a:pos x="T2" y="T3"/>
                </a:cxn>
                <a:cxn ang="0">
                  <a:pos x="T4" y="T5"/>
                </a:cxn>
                <a:cxn ang="0">
                  <a:pos x="T6" y="T7"/>
                </a:cxn>
                <a:cxn ang="0">
                  <a:pos x="T8" y="T9"/>
                </a:cxn>
              </a:cxnLst>
              <a:rect l="0" t="0" r="r" b="b"/>
              <a:pathLst>
                <a:path w="10" h="28">
                  <a:moveTo>
                    <a:pt x="5" y="28"/>
                  </a:moveTo>
                  <a:cubicBezTo>
                    <a:pt x="3" y="28"/>
                    <a:pt x="1" y="27"/>
                    <a:pt x="0" y="27"/>
                  </a:cubicBezTo>
                  <a:cubicBezTo>
                    <a:pt x="6" y="0"/>
                    <a:pt x="6" y="0"/>
                    <a:pt x="6" y="0"/>
                  </a:cubicBezTo>
                  <a:cubicBezTo>
                    <a:pt x="7" y="0"/>
                    <a:pt x="8" y="0"/>
                    <a:pt x="10"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6" name="Freeform 44"/>
            <p:cNvSpPr/>
            <p:nvPr/>
          </p:nvSpPr>
          <p:spPr bwMode="auto">
            <a:xfrm>
              <a:off x="404" y="625"/>
              <a:ext cx="22" cy="59"/>
            </a:xfrm>
            <a:custGeom>
              <a:avLst/>
              <a:gdLst>
                <a:gd name="T0" fmla="*/ 6 w 11"/>
                <a:gd name="T1" fmla="*/ 29 h 29"/>
                <a:gd name="T2" fmla="*/ 0 w 11"/>
                <a:gd name="T3" fmla="*/ 1 h 29"/>
                <a:gd name="T4" fmla="*/ 5 w 11"/>
                <a:gd name="T5" fmla="*/ 0 h 29"/>
                <a:gd name="T6" fmla="*/ 11 w 11"/>
                <a:gd name="T7" fmla="*/ 28 h 29"/>
                <a:gd name="T8" fmla="*/ 6 w 11"/>
                <a:gd name="T9" fmla="*/ 29 h 29"/>
              </a:gdLst>
              <a:ahLst/>
              <a:cxnLst>
                <a:cxn ang="0">
                  <a:pos x="T0" y="T1"/>
                </a:cxn>
                <a:cxn ang="0">
                  <a:pos x="T2" y="T3"/>
                </a:cxn>
                <a:cxn ang="0">
                  <a:pos x="T4" y="T5"/>
                </a:cxn>
                <a:cxn ang="0">
                  <a:pos x="T6" y="T7"/>
                </a:cxn>
                <a:cxn ang="0">
                  <a:pos x="T8" y="T9"/>
                </a:cxn>
              </a:cxnLst>
              <a:rect l="0" t="0" r="r" b="b"/>
              <a:pathLst>
                <a:path w="11" h="29">
                  <a:moveTo>
                    <a:pt x="6" y="29"/>
                  </a:moveTo>
                  <a:cubicBezTo>
                    <a:pt x="0" y="1"/>
                    <a:pt x="0" y="1"/>
                    <a:pt x="0" y="1"/>
                  </a:cubicBezTo>
                  <a:cubicBezTo>
                    <a:pt x="2" y="1"/>
                    <a:pt x="3" y="0"/>
                    <a:pt x="5" y="0"/>
                  </a:cubicBezTo>
                  <a:cubicBezTo>
                    <a:pt x="11" y="28"/>
                    <a:pt x="11" y="28"/>
                    <a:pt x="11" y="28"/>
                  </a:cubicBezTo>
                  <a:cubicBezTo>
                    <a:pt x="9" y="28"/>
                    <a:pt x="8"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7" name="Freeform 45"/>
            <p:cNvSpPr/>
            <p:nvPr/>
          </p:nvSpPr>
          <p:spPr bwMode="auto">
            <a:xfrm>
              <a:off x="254" y="623"/>
              <a:ext cx="24" cy="57"/>
            </a:xfrm>
            <a:custGeom>
              <a:avLst/>
              <a:gdLst>
                <a:gd name="T0" fmla="*/ 5 w 12"/>
                <a:gd name="T1" fmla="*/ 28 h 28"/>
                <a:gd name="T2" fmla="*/ 0 w 12"/>
                <a:gd name="T3" fmla="*/ 27 h 28"/>
                <a:gd name="T4" fmla="*/ 8 w 12"/>
                <a:gd name="T5" fmla="*/ 0 h 28"/>
                <a:gd name="T6" fmla="*/ 12 w 12"/>
                <a:gd name="T7" fmla="*/ 1 h 28"/>
                <a:gd name="T8" fmla="*/ 5 w 12"/>
                <a:gd name="T9" fmla="*/ 28 h 28"/>
              </a:gdLst>
              <a:ahLst/>
              <a:cxnLst>
                <a:cxn ang="0">
                  <a:pos x="T0" y="T1"/>
                </a:cxn>
                <a:cxn ang="0">
                  <a:pos x="T2" y="T3"/>
                </a:cxn>
                <a:cxn ang="0">
                  <a:pos x="T4" y="T5"/>
                </a:cxn>
                <a:cxn ang="0">
                  <a:pos x="T6" y="T7"/>
                </a:cxn>
                <a:cxn ang="0">
                  <a:pos x="T8" y="T9"/>
                </a:cxn>
              </a:cxnLst>
              <a:rect l="0" t="0" r="r" b="b"/>
              <a:pathLst>
                <a:path w="12" h="28">
                  <a:moveTo>
                    <a:pt x="5" y="28"/>
                  </a:moveTo>
                  <a:cubicBezTo>
                    <a:pt x="3" y="28"/>
                    <a:pt x="2" y="27"/>
                    <a:pt x="0" y="27"/>
                  </a:cubicBezTo>
                  <a:cubicBezTo>
                    <a:pt x="8" y="0"/>
                    <a:pt x="8" y="0"/>
                    <a:pt x="8" y="0"/>
                  </a:cubicBezTo>
                  <a:cubicBezTo>
                    <a:pt x="9" y="0"/>
                    <a:pt x="10" y="0"/>
                    <a:pt x="12"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Freeform 46"/>
            <p:cNvSpPr/>
            <p:nvPr/>
          </p:nvSpPr>
          <p:spPr bwMode="auto">
            <a:xfrm>
              <a:off x="422" y="621"/>
              <a:ext cx="24" cy="57"/>
            </a:xfrm>
            <a:custGeom>
              <a:avLst/>
              <a:gdLst>
                <a:gd name="T0" fmla="*/ 7 w 12"/>
                <a:gd name="T1" fmla="*/ 28 h 28"/>
                <a:gd name="T2" fmla="*/ 0 w 12"/>
                <a:gd name="T3" fmla="*/ 1 h 28"/>
                <a:gd name="T4" fmla="*/ 4 w 12"/>
                <a:gd name="T5" fmla="*/ 0 h 28"/>
                <a:gd name="T6" fmla="*/ 12 w 12"/>
                <a:gd name="T7" fmla="*/ 27 h 28"/>
                <a:gd name="T8" fmla="*/ 7 w 12"/>
                <a:gd name="T9" fmla="*/ 28 h 28"/>
              </a:gdLst>
              <a:ahLst/>
              <a:cxnLst>
                <a:cxn ang="0">
                  <a:pos x="T0" y="T1"/>
                </a:cxn>
                <a:cxn ang="0">
                  <a:pos x="T2" y="T3"/>
                </a:cxn>
                <a:cxn ang="0">
                  <a:pos x="T4" y="T5"/>
                </a:cxn>
                <a:cxn ang="0">
                  <a:pos x="T6" y="T7"/>
                </a:cxn>
                <a:cxn ang="0">
                  <a:pos x="T8" y="T9"/>
                </a:cxn>
              </a:cxnLst>
              <a:rect l="0" t="0" r="r" b="b"/>
              <a:pathLst>
                <a:path w="12" h="28">
                  <a:moveTo>
                    <a:pt x="7" y="28"/>
                  </a:moveTo>
                  <a:cubicBezTo>
                    <a:pt x="0" y="1"/>
                    <a:pt x="0" y="1"/>
                    <a:pt x="0" y="1"/>
                  </a:cubicBezTo>
                  <a:cubicBezTo>
                    <a:pt x="1" y="1"/>
                    <a:pt x="2" y="0"/>
                    <a:pt x="4" y="0"/>
                  </a:cubicBezTo>
                  <a:cubicBezTo>
                    <a:pt x="12" y="27"/>
                    <a:pt x="12" y="27"/>
                    <a:pt x="12" y="27"/>
                  </a:cubicBezTo>
                  <a:cubicBezTo>
                    <a:pt x="10" y="27"/>
                    <a:pt x="9"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47"/>
            <p:cNvSpPr/>
            <p:nvPr/>
          </p:nvSpPr>
          <p:spPr bwMode="auto">
            <a:xfrm>
              <a:off x="234" y="617"/>
              <a:ext cx="28" cy="57"/>
            </a:xfrm>
            <a:custGeom>
              <a:avLst/>
              <a:gdLst>
                <a:gd name="T0" fmla="*/ 5 w 14"/>
                <a:gd name="T1" fmla="*/ 28 h 28"/>
                <a:gd name="T2" fmla="*/ 0 w 14"/>
                <a:gd name="T3" fmla="*/ 27 h 28"/>
                <a:gd name="T4" fmla="*/ 10 w 14"/>
                <a:gd name="T5" fmla="*/ 0 h 28"/>
                <a:gd name="T6" fmla="*/ 14 w 14"/>
                <a:gd name="T7" fmla="*/ 1 h 28"/>
                <a:gd name="T8" fmla="*/ 5 w 14"/>
                <a:gd name="T9" fmla="*/ 28 h 28"/>
              </a:gdLst>
              <a:ahLst/>
              <a:cxnLst>
                <a:cxn ang="0">
                  <a:pos x="T0" y="T1"/>
                </a:cxn>
                <a:cxn ang="0">
                  <a:pos x="T2" y="T3"/>
                </a:cxn>
                <a:cxn ang="0">
                  <a:pos x="T4" y="T5"/>
                </a:cxn>
                <a:cxn ang="0">
                  <a:pos x="T6" y="T7"/>
                </a:cxn>
                <a:cxn ang="0">
                  <a:pos x="T8" y="T9"/>
                </a:cxn>
              </a:cxnLst>
              <a:rect l="0" t="0" r="r" b="b"/>
              <a:pathLst>
                <a:path w="14" h="28">
                  <a:moveTo>
                    <a:pt x="5" y="28"/>
                  </a:moveTo>
                  <a:cubicBezTo>
                    <a:pt x="3" y="28"/>
                    <a:pt x="2" y="27"/>
                    <a:pt x="0" y="27"/>
                  </a:cubicBezTo>
                  <a:cubicBezTo>
                    <a:pt x="10" y="0"/>
                    <a:pt x="10" y="0"/>
                    <a:pt x="10" y="0"/>
                  </a:cubicBezTo>
                  <a:cubicBezTo>
                    <a:pt x="11" y="0"/>
                    <a:pt x="12" y="1"/>
                    <a:pt x="14"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0" name="Freeform 48"/>
            <p:cNvSpPr/>
            <p:nvPr/>
          </p:nvSpPr>
          <p:spPr bwMode="auto">
            <a:xfrm>
              <a:off x="438" y="615"/>
              <a:ext cx="26" cy="57"/>
            </a:xfrm>
            <a:custGeom>
              <a:avLst/>
              <a:gdLst>
                <a:gd name="T0" fmla="*/ 9 w 13"/>
                <a:gd name="T1" fmla="*/ 28 h 28"/>
                <a:gd name="T2" fmla="*/ 0 w 13"/>
                <a:gd name="T3" fmla="*/ 2 h 28"/>
                <a:gd name="T4" fmla="*/ 4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2"/>
                    <a:pt x="0" y="2"/>
                    <a:pt x="0" y="2"/>
                  </a:cubicBezTo>
                  <a:cubicBezTo>
                    <a:pt x="1" y="1"/>
                    <a:pt x="2" y="1"/>
                    <a:pt x="4" y="0"/>
                  </a:cubicBezTo>
                  <a:cubicBezTo>
                    <a:pt x="13" y="27"/>
                    <a:pt x="13" y="27"/>
                    <a:pt x="13" y="27"/>
                  </a:cubicBezTo>
                  <a:cubicBezTo>
                    <a:pt x="12"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Freeform 49"/>
            <p:cNvSpPr/>
            <p:nvPr/>
          </p:nvSpPr>
          <p:spPr bwMode="auto">
            <a:xfrm>
              <a:off x="216" y="611"/>
              <a:ext cx="30" cy="57"/>
            </a:xfrm>
            <a:custGeom>
              <a:avLst/>
              <a:gdLst>
                <a:gd name="T0" fmla="*/ 4 w 15"/>
                <a:gd name="T1" fmla="*/ 28 h 28"/>
                <a:gd name="T2" fmla="*/ 0 w 15"/>
                <a:gd name="T3" fmla="*/ 26 h 28"/>
                <a:gd name="T4" fmla="*/ 11 w 15"/>
                <a:gd name="T5" fmla="*/ 0 h 28"/>
                <a:gd name="T6" fmla="*/ 15 w 15"/>
                <a:gd name="T7" fmla="*/ 2 h 28"/>
                <a:gd name="T8" fmla="*/ 4 w 15"/>
                <a:gd name="T9" fmla="*/ 28 h 28"/>
              </a:gdLst>
              <a:ahLst/>
              <a:cxnLst>
                <a:cxn ang="0">
                  <a:pos x="T0" y="T1"/>
                </a:cxn>
                <a:cxn ang="0">
                  <a:pos x="T2" y="T3"/>
                </a:cxn>
                <a:cxn ang="0">
                  <a:pos x="T4" y="T5"/>
                </a:cxn>
                <a:cxn ang="0">
                  <a:pos x="T6" y="T7"/>
                </a:cxn>
                <a:cxn ang="0">
                  <a:pos x="T8" y="T9"/>
                </a:cxn>
              </a:cxnLst>
              <a:rect l="0" t="0" r="r" b="b"/>
              <a:pathLst>
                <a:path w="15" h="28">
                  <a:moveTo>
                    <a:pt x="4" y="28"/>
                  </a:moveTo>
                  <a:cubicBezTo>
                    <a:pt x="3" y="27"/>
                    <a:pt x="1" y="27"/>
                    <a:pt x="0" y="26"/>
                  </a:cubicBezTo>
                  <a:cubicBezTo>
                    <a:pt x="11" y="0"/>
                    <a:pt x="11" y="0"/>
                    <a:pt x="11" y="0"/>
                  </a:cubicBezTo>
                  <a:cubicBezTo>
                    <a:pt x="12" y="1"/>
                    <a:pt x="13" y="1"/>
                    <a:pt x="15" y="2"/>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2" name="Freeform 50"/>
            <p:cNvSpPr/>
            <p:nvPr/>
          </p:nvSpPr>
          <p:spPr bwMode="auto">
            <a:xfrm>
              <a:off x="454" y="609"/>
              <a:ext cx="30" cy="57"/>
            </a:xfrm>
            <a:custGeom>
              <a:avLst/>
              <a:gdLst>
                <a:gd name="T0" fmla="*/ 10 w 15"/>
                <a:gd name="T1" fmla="*/ 28 h 28"/>
                <a:gd name="T2" fmla="*/ 0 w 15"/>
                <a:gd name="T3" fmla="*/ 2 h 28"/>
                <a:gd name="T4" fmla="*/ 4 w 15"/>
                <a:gd name="T5" fmla="*/ 0 h 28"/>
                <a:gd name="T6" fmla="*/ 15 w 15"/>
                <a:gd name="T7" fmla="*/ 26 h 28"/>
                <a:gd name="T8" fmla="*/ 10 w 15"/>
                <a:gd name="T9" fmla="*/ 28 h 28"/>
              </a:gdLst>
              <a:ahLst/>
              <a:cxnLst>
                <a:cxn ang="0">
                  <a:pos x="T0" y="T1"/>
                </a:cxn>
                <a:cxn ang="0">
                  <a:pos x="T2" y="T3"/>
                </a:cxn>
                <a:cxn ang="0">
                  <a:pos x="T4" y="T5"/>
                </a:cxn>
                <a:cxn ang="0">
                  <a:pos x="T6" y="T7"/>
                </a:cxn>
                <a:cxn ang="0">
                  <a:pos x="T8" y="T9"/>
                </a:cxn>
              </a:cxnLst>
              <a:rect l="0" t="0" r="r" b="b"/>
              <a:pathLst>
                <a:path w="15" h="28">
                  <a:moveTo>
                    <a:pt x="10" y="28"/>
                  </a:moveTo>
                  <a:cubicBezTo>
                    <a:pt x="0" y="2"/>
                    <a:pt x="0" y="2"/>
                    <a:pt x="0" y="2"/>
                  </a:cubicBezTo>
                  <a:cubicBezTo>
                    <a:pt x="1" y="1"/>
                    <a:pt x="2" y="1"/>
                    <a:pt x="4" y="0"/>
                  </a:cubicBezTo>
                  <a:cubicBezTo>
                    <a:pt x="15" y="26"/>
                    <a:pt x="15" y="26"/>
                    <a:pt x="15" y="26"/>
                  </a:cubicBezTo>
                  <a:cubicBezTo>
                    <a:pt x="13" y="27"/>
                    <a:pt x="12"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3" name="Freeform 51"/>
            <p:cNvSpPr/>
            <p:nvPr/>
          </p:nvSpPr>
          <p:spPr bwMode="auto">
            <a:xfrm>
              <a:off x="198" y="605"/>
              <a:ext cx="32" cy="55"/>
            </a:xfrm>
            <a:custGeom>
              <a:avLst/>
              <a:gdLst>
                <a:gd name="T0" fmla="*/ 4 w 16"/>
                <a:gd name="T1" fmla="*/ 27 h 27"/>
                <a:gd name="T2" fmla="*/ 0 w 16"/>
                <a:gd name="T3" fmla="*/ 25 h 27"/>
                <a:gd name="T4" fmla="*/ 12 w 16"/>
                <a:gd name="T5" fmla="*/ 0 h 27"/>
                <a:gd name="T6" fmla="*/ 16 w 16"/>
                <a:gd name="T7" fmla="*/ 1 h 27"/>
                <a:gd name="T8" fmla="*/ 4 w 16"/>
                <a:gd name="T9" fmla="*/ 27 h 27"/>
              </a:gdLst>
              <a:ahLst/>
              <a:cxnLst>
                <a:cxn ang="0">
                  <a:pos x="T0" y="T1"/>
                </a:cxn>
                <a:cxn ang="0">
                  <a:pos x="T2" y="T3"/>
                </a:cxn>
                <a:cxn ang="0">
                  <a:pos x="T4" y="T5"/>
                </a:cxn>
                <a:cxn ang="0">
                  <a:pos x="T6" y="T7"/>
                </a:cxn>
                <a:cxn ang="0">
                  <a:pos x="T8" y="T9"/>
                </a:cxn>
              </a:cxnLst>
              <a:rect l="0" t="0" r="r" b="b"/>
              <a:pathLst>
                <a:path w="16" h="27">
                  <a:moveTo>
                    <a:pt x="4" y="27"/>
                  </a:moveTo>
                  <a:cubicBezTo>
                    <a:pt x="3" y="26"/>
                    <a:pt x="1" y="26"/>
                    <a:pt x="0" y="25"/>
                  </a:cubicBezTo>
                  <a:cubicBezTo>
                    <a:pt x="12" y="0"/>
                    <a:pt x="12" y="0"/>
                    <a:pt x="12" y="0"/>
                  </a:cubicBezTo>
                  <a:cubicBezTo>
                    <a:pt x="13" y="0"/>
                    <a:pt x="14" y="1"/>
                    <a:pt x="16" y="1"/>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52"/>
            <p:cNvSpPr/>
            <p:nvPr/>
          </p:nvSpPr>
          <p:spPr bwMode="auto">
            <a:xfrm>
              <a:off x="468" y="603"/>
              <a:ext cx="34" cy="55"/>
            </a:xfrm>
            <a:custGeom>
              <a:avLst/>
              <a:gdLst>
                <a:gd name="T0" fmla="*/ 12 w 17"/>
                <a:gd name="T1" fmla="*/ 27 h 27"/>
                <a:gd name="T2" fmla="*/ 0 w 17"/>
                <a:gd name="T3" fmla="*/ 1 h 27"/>
                <a:gd name="T4" fmla="*/ 4 w 17"/>
                <a:gd name="T5" fmla="*/ 0 h 27"/>
                <a:gd name="T6" fmla="*/ 17 w 17"/>
                <a:gd name="T7" fmla="*/ 25 h 27"/>
                <a:gd name="T8" fmla="*/ 12 w 17"/>
                <a:gd name="T9" fmla="*/ 27 h 27"/>
              </a:gdLst>
              <a:ahLst/>
              <a:cxnLst>
                <a:cxn ang="0">
                  <a:pos x="T0" y="T1"/>
                </a:cxn>
                <a:cxn ang="0">
                  <a:pos x="T2" y="T3"/>
                </a:cxn>
                <a:cxn ang="0">
                  <a:pos x="T4" y="T5"/>
                </a:cxn>
                <a:cxn ang="0">
                  <a:pos x="T6" y="T7"/>
                </a:cxn>
                <a:cxn ang="0">
                  <a:pos x="T8" y="T9"/>
                </a:cxn>
              </a:cxnLst>
              <a:rect l="0" t="0" r="r" b="b"/>
              <a:pathLst>
                <a:path w="17" h="27">
                  <a:moveTo>
                    <a:pt x="12" y="27"/>
                  </a:moveTo>
                  <a:cubicBezTo>
                    <a:pt x="0" y="1"/>
                    <a:pt x="0" y="1"/>
                    <a:pt x="0" y="1"/>
                  </a:cubicBezTo>
                  <a:cubicBezTo>
                    <a:pt x="2" y="1"/>
                    <a:pt x="3" y="0"/>
                    <a:pt x="4" y="0"/>
                  </a:cubicBezTo>
                  <a:cubicBezTo>
                    <a:pt x="17" y="25"/>
                    <a:pt x="17" y="25"/>
                    <a:pt x="17" y="25"/>
                  </a:cubicBezTo>
                  <a:cubicBezTo>
                    <a:pt x="15" y="25"/>
                    <a:pt x="14" y="26"/>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53"/>
            <p:cNvSpPr/>
            <p:nvPr/>
          </p:nvSpPr>
          <p:spPr bwMode="auto">
            <a:xfrm>
              <a:off x="180" y="597"/>
              <a:ext cx="34" cy="55"/>
            </a:xfrm>
            <a:custGeom>
              <a:avLst/>
              <a:gdLst>
                <a:gd name="T0" fmla="*/ 4 w 17"/>
                <a:gd name="T1" fmla="*/ 27 h 27"/>
                <a:gd name="T2" fmla="*/ 0 w 17"/>
                <a:gd name="T3" fmla="*/ 24 h 27"/>
                <a:gd name="T4" fmla="*/ 13 w 17"/>
                <a:gd name="T5" fmla="*/ 0 h 27"/>
                <a:gd name="T6" fmla="*/ 17 w 17"/>
                <a:gd name="T7" fmla="*/ 2 h 27"/>
                <a:gd name="T8" fmla="*/ 4 w 17"/>
                <a:gd name="T9" fmla="*/ 27 h 27"/>
              </a:gdLst>
              <a:ahLst/>
              <a:cxnLst>
                <a:cxn ang="0">
                  <a:pos x="T0" y="T1"/>
                </a:cxn>
                <a:cxn ang="0">
                  <a:pos x="T2" y="T3"/>
                </a:cxn>
                <a:cxn ang="0">
                  <a:pos x="T4" y="T5"/>
                </a:cxn>
                <a:cxn ang="0">
                  <a:pos x="T6" y="T7"/>
                </a:cxn>
                <a:cxn ang="0">
                  <a:pos x="T8" y="T9"/>
                </a:cxn>
              </a:cxnLst>
              <a:rect l="0" t="0" r="r" b="b"/>
              <a:pathLst>
                <a:path w="17" h="27">
                  <a:moveTo>
                    <a:pt x="4" y="27"/>
                  </a:moveTo>
                  <a:cubicBezTo>
                    <a:pt x="3" y="26"/>
                    <a:pt x="1" y="25"/>
                    <a:pt x="0" y="24"/>
                  </a:cubicBezTo>
                  <a:cubicBezTo>
                    <a:pt x="13" y="0"/>
                    <a:pt x="13" y="0"/>
                    <a:pt x="13" y="0"/>
                  </a:cubicBezTo>
                  <a:cubicBezTo>
                    <a:pt x="15" y="0"/>
                    <a:pt x="16" y="1"/>
                    <a:pt x="17"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6" name="Freeform 54"/>
            <p:cNvSpPr/>
            <p:nvPr/>
          </p:nvSpPr>
          <p:spPr bwMode="auto">
            <a:xfrm>
              <a:off x="484" y="593"/>
              <a:ext cx="37" cy="55"/>
            </a:xfrm>
            <a:custGeom>
              <a:avLst/>
              <a:gdLst>
                <a:gd name="T0" fmla="*/ 13 w 18"/>
                <a:gd name="T1" fmla="*/ 27 h 27"/>
                <a:gd name="T2" fmla="*/ 0 w 18"/>
                <a:gd name="T3" fmla="*/ 3 h 27"/>
                <a:gd name="T4" fmla="*/ 4 w 18"/>
                <a:gd name="T5" fmla="*/ 0 h 27"/>
                <a:gd name="T6" fmla="*/ 18 w 18"/>
                <a:gd name="T7" fmla="*/ 25 h 27"/>
                <a:gd name="T8" fmla="*/ 13 w 18"/>
                <a:gd name="T9" fmla="*/ 27 h 27"/>
              </a:gdLst>
              <a:ahLst/>
              <a:cxnLst>
                <a:cxn ang="0">
                  <a:pos x="T0" y="T1"/>
                </a:cxn>
                <a:cxn ang="0">
                  <a:pos x="T2" y="T3"/>
                </a:cxn>
                <a:cxn ang="0">
                  <a:pos x="T4" y="T5"/>
                </a:cxn>
                <a:cxn ang="0">
                  <a:pos x="T6" y="T7"/>
                </a:cxn>
                <a:cxn ang="0">
                  <a:pos x="T8" y="T9"/>
                </a:cxn>
              </a:cxnLst>
              <a:rect l="0" t="0" r="r" b="b"/>
              <a:pathLst>
                <a:path w="18" h="27">
                  <a:moveTo>
                    <a:pt x="13" y="27"/>
                  </a:moveTo>
                  <a:cubicBezTo>
                    <a:pt x="0" y="3"/>
                    <a:pt x="0" y="3"/>
                    <a:pt x="0" y="3"/>
                  </a:cubicBezTo>
                  <a:cubicBezTo>
                    <a:pt x="1" y="2"/>
                    <a:pt x="2" y="1"/>
                    <a:pt x="4" y="0"/>
                  </a:cubicBezTo>
                  <a:cubicBezTo>
                    <a:pt x="18" y="25"/>
                    <a:pt x="18" y="25"/>
                    <a:pt x="18" y="25"/>
                  </a:cubicBezTo>
                  <a:cubicBezTo>
                    <a:pt x="16" y="26"/>
                    <a:pt x="15"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7" name="Freeform 55"/>
            <p:cNvSpPr/>
            <p:nvPr/>
          </p:nvSpPr>
          <p:spPr bwMode="auto">
            <a:xfrm>
              <a:off x="161" y="587"/>
              <a:ext cx="39" cy="55"/>
            </a:xfrm>
            <a:custGeom>
              <a:avLst/>
              <a:gdLst>
                <a:gd name="T0" fmla="*/ 4 w 19"/>
                <a:gd name="T1" fmla="*/ 27 h 27"/>
                <a:gd name="T2" fmla="*/ 0 w 19"/>
                <a:gd name="T3" fmla="*/ 24 h 27"/>
                <a:gd name="T4" fmla="*/ 15 w 19"/>
                <a:gd name="T5" fmla="*/ 0 h 27"/>
                <a:gd name="T6" fmla="*/ 19 w 19"/>
                <a:gd name="T7" fmla="*/ 2 h 27"/>
                <a:gd name="T8" fmla="*/ 4 w 19"/>
                <a:gd name="T9" fmla="*/ 27 h 27"/>
              </a:gdLst>
              <a:ahLst/>
              <a:cxnLst>
                <a:cxn ang="0">
                  <a:pos x="T0" y="T1"/>
                </a:cxn>
                <a:cxn ang="0">
                  <a:pos x="T2" y="T3"/>
                </a:cxn>
                <a:cxn ang="0">
                  <a:pos x="T4" y="T5"/>
                </a:cxn>
                <a:cxn ang="0">
                  <a:pos x="T6" y="T7"/>
                </a:cxn>
                <a:cxn ang="0">
                  <a:pos x="T8" y="T9"/>
                </a:cxn>
              </a:cxnLst>
              <a:rect l="0" t="0" r="r" b="b"/>
              <a:pathLst>
                <a:path w="19" h="27">
                  <a:moveTo>
                    <a:pt x="4" y="27"/>
                  </a:moveTo>
                  <a:cubicBezTo>
                    <a:pt x="3" y="26"/>
                    <a:pt x="1" y="25"/>
                    <a:pt x="0" y="24"/>
                  </a:cubicBezTo>
                  <a:cubicBezTo>
                    <a:pt x="15" y="0"/>
                    <a:pt x="15" y="0"/>
                    <a:pt x="15" y="0"/>
                  </a:cubicBezTo>
                  <a:cubicBezTo>
                    <a:pt x="16" y="1"/>
                    <a:pt x="18" y="2"/>
                    <a:pt x="19"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8" name="Freeform 56"/>
            <p:cNvSpPr/>
            <p:nvPr/>
          </p:nvSpPr>
          <p:spPr bwMode="auto">
            <a:xfrm>
              <a:off x="498" y="585"/>
              <a:ext cx="39" cy="53"/>
            </a:xfrm>
            <a:custGeom>
              <a:avLst/>
              <a:gdLst>
                <a:gd name="T0" fmla="*/ 15 w 19"/>
                <a:gd name="T1" fmla="*/ 26 h 26"/>
                <a:gd name="T2" fmla="*/ 0 w 19"/>
                <a:gd name="T3" fmla="*/ 2 h 26"/>
                <a:gd name="T4" fmla="*/ 4 w 19"/>
                <a:gd name="T5" fmla="*/ 0 h 26"/>
                <a:gd name="T6" fmla="*/ 19 w 19"/>
                <a:gd name="T7" fmla="*/ 23 h 26"/>
                <a:gd name="T8" fmla="*/ 15 w 19"/>
                <a:gd name="T9" fmla="*/ 26 h 26"/>
              </a:gdLst>
              <a:ahLst/>
              <a:cxnLst>
                <a:cxn ang="0">
                  <a:pos x="T0" y="T1"/>
                </a:cxn>
                <a:cxn ang="0">
                  <a:pos x="T2" y="T3"/>
                </a:cxn>
                <a:cxn ang="0">
                  <a:pos x="T4" y="T5"/>
                </a:cxn>
                <a:cxn ang="0">
                  <a:pos x="T6" y="T7"/>
                </a:cxn>
                <a:cxn ang="0">
                  <a:pos x="T8" y="T9"/>
                </a:cxn>
              </a:cxnLst>
              <a:rect l="0" t="0" r="r" b="b"/>
              <a:pathLst>
                <a:path w="19" h="26">
                  <a:moveTo>
                    <a:pt x="15" y="26"/>
                  </a:moveTo>
                  <a:cubicBezTo>
                    <a:pt x="0" y="2"/>
                    <a:pt x="0" y="2"/>
                    <a:pt x="0" y="2"/>
                  </a:cubicBezTo>
                  <a:cubicBezTo>
                    <a:pt x="1" y="2"/>
                    <a:pt x="3" y="1"/>
                    <a:pt x="4" y="0"/>
                  </a:cubicBezTo>
                  <a:cubicBezTo>
                    <a:pt x="19" y="23"/>
                    <a:pt x="19" y="23"/>
                    <a:pt x="19" y="23"/>
                  </a:cubicBezTo>
                  <a:cubicBezTo>
                    <a:pt x="18" y="24"/>
                    <a:pt x="17" y="25"/>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9" name="Freeform 57"/>
            <p:cNvSpPr/>
            <p:nvPr/>
          </p:nvSpPr>
          <p:spPr bwMode="auto">
            <a:xfrm>
              <a:off x="145" y="577"/>
              <a:ext cx="41" cy="53"/>
            </a:xfrm>
            <a:custGeom>
              <a:avLst/>
              <a:gdLst>
                <a:gd name="T0" fmla="*/ 4 w 20"/>
                <a:gd name="T1" fmla="*/ 26 h 26"/>
                <a:gd name="T2" fmla="*/ 0 w 20"/>
                <a:gd name="T3" fmla="*/ 23 h 26"/>
                <a:gd name="T4" fmla="*/ 16 w 20"/>
                <a:gd name="T5" fmla="*/ 0 h 26"/>
                <a:gd name="T6" fmla="*/ 20 w 20"/>
                <a:gd name="T7" fmla="*/ 3 h 26"/>
                <a:gd name="T8" fmla="*/ 4 w 20"/>
                <a:gd name="T9" fmla="*/ 26 h 26"/>
              </a:gdLst>
              <a:ahLst/>
              <a:cxnLst>
                <a:cxn ang="0">
                  <a:pos x="T0" y="T1"/>
                </a:cxn>
                <a:cxn ang="0">
                  <a:pos x="T2" y="T3"/>
                </a:cxn>
                <a:cxn ang="0">
                  <a:pos x="T4" y="T5"/>
                </a:cxn>
                <a:cxn ang="0">
                  <a:pos x="T6" y="T7"/>
                </a:cxn>
                <a:cxn ang="0">
                  <a:pos x="T8" y="T9"/>
                </a:cxn>
              </a:cxnLst>
              <a:rect l="0" t="0" r="r" b="b"/>
              <a:pathLst>
                <a:path w="20" h="26">
                  <a:moveTo>
                    <a:pt x="4" y="26"/>
                  </a:moveTo>
                  <a:cubicBezTo>
                    <a:pt x="2" y="25"/>
                    <a:pt x="1" y="24"/>
                    <a:pt x="0" y="23"/>
                  </a:cubicBezTo>
                  <a:cubicBezTo>
                    <a:pt x="16" y="0"/>
                    <a:pt x="16" y="0"/>
                    <a:pt x="16" y="0"/>
                  </a:cubicBezTo>
                  <a:cubicBezTo>
                    <a:pt x="17" y="1"/>
                    <a:pt x="19" y="2"/>
                    <a:pt x="20" y="3"/>
                  </a:cubicBezTo>
                  <a:lnTo>
                    <a:pt x="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0" name="Freeform 58"/>
            <p:cNvSpPr/>
            <p:nvPr/>
          </p:nvSpPr>
          <p:spPr bwMode="auto">
            <a:xfrm>
              <a:off x="512" y="575"/>
              <a:ext cx="43" cy="52"/>
            </a:xfrm>
            <a:custGeom>
              <a:avLst/>
              <a:gdLst>
                <a:gd name="T0" fmla="*/ 16 w 21"/>
                <a:gd name="T1" fmla="*/ 26 h 26"/>
                <a:gd name="T2" fmla="*/ 0 w 21"/>
                <a:gd name="T3" fmla="*/ 3 h 26"/>
                <a:gd name="T4" fmla="*/ 4 w 21"/>
                <a:gd name="T5" fmla="*/ 0 h 26"/>
                <a:gd name="T6" fmla="*/ 21 w 21"/>
                <a:gd name="T7" fmla="*/ 23 h 26"/>
                <a:gd name="T8" fmla="*/ 16 w 21"/>
                <a:gd name="T9" fmla="*/ 26 h 26"/>
              </a:gdLst>
              <a:ahLst/>
              <a:cxnLst>
                <a:cxn ang="0">
                  <a:pos x="T0" y="T1"/>
                </a:cxn>
                <a:cxn ang="0">
                  <a:pos x="T2" y="T3"/>
                </a:cxn>
                <a:cxn ang="0">
                  <a:pos x="T4" y="T5"/>
                </a:cxn>
                <a:cxn ang="0">
                  <a:pos x="T6" y="T7"/>
                </a:cxn>
                <a:cxn ang="0">
                  <a:pos x="T8" y="T9"/>
                </a:cxn>
              </a:cxnLst>
              <a:rect l="0" t="0" r="r" b="b"/>
              <a:pathLst>
                <a:path w="21" h="26">
                  <a:moveTo>
                    <a:pt x="16" y="26"/>
                  </a:moveTo>
                  <a:cubicBezTo>
                    <a:pt x="0" y="3"/>
                    <a:pt x="0" y="3"/>
                    <a:pt x="0" y="3"/>
                  </a:cubicBezTo>
                  <a:cubicBezTo>
                    <a:pt x="1" y="2"/>
                    <a:pt x="2" y="1"/>
                    <a:pt x="4" y="0"/>
                  </a:cubicBezTo>
                  <a:cubicBezTo>
                    <a:pt x="21" y="23"/>
                    <a:pt x="21" y="23"/>
                    <a:pt x="21" y="23"/>
                  </a:cubicBezTo>
                  <a:cubicBezTo>
                    <a:pt x="19" y="24"/>
                    <a:pt x="18" y="25"/>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1" name="Freeform 59"/>
            <p:cNvSpPr/>
            <p:nvPr/>
          </p:nvSpPr>
          <p:spPr bwMode="auto">
            <a:xfrm>
              <a:off x="129" y="567"/>
              <a:ext cx="42" cy="50"/>
            </a:xfrm>
            <a:custGeom>
              <a:avLst/>
              <a:gdLst>
                <a:gd name="T0" fmla="*/ 4 w 21"/>
                <a:gd name="T1" fmla="*/ 25 h 25"/>
                <a:gd name="T2" fmla="*/ 0 w 21"/>
                <a:gd name="T3" fmla="*/ 22 h 25"/>
                <a:gd name="T4" fmla="*/ 18 w 21"/>
                <a:gd name="T5" fmla="*/ 0 h 25"/>
                <a:gd name="T6" fmla="*/ 21 w 21"/>
                <a:gd name="T7" fmla="*/ 3 h 25"/>
                <a:gd name="T8" fmla="*/ 4 w 21"/>
                <a:gd name="T9" fmla="*/ 25 h 25"/>
              </a:gdLst>
              <a:ahLst/>
              <a:cxnLst>
                <a:cxn ang="0">
                  <a:pos x="T0" y="T1"/>
                </a:cxn>
                <a:cxn ang="0">
                  <a:pos x="T2" y="T3"/>
                </a:cxn>
                <a:cxn ang="0">
                  <a:pos x="T4" y="T5"/>
                </a:cxn>
                <a:cxn ang="0">
                  <a:pos x="T6" y="T7"/>
                </a:cxn>
                <a:cxn ang="0">
                  <a:pos x="T8" y="T9"/>
                </a:cxn>
              </a:cxnLst>
              <a:rect l="0" t="0" r="r" b="b"/>
              <a:pathLst>
                <a:path w="21" h="25">
                  <a:moveTo>
                    <a:pt x="4" y="25"/>
                  </a:moveTo>
                  <a:cubicBezTo>
                    <a:pt x="2" y="24"/>
                    <a:pt x="1" y="23"/>
                    <a:pt x="0" y="22"/>
                  </a:cubicBezTo>
                  <a:cubicBezTo>
                    <a:pt x="18" y="0"/>
                    <a:pt x="18" y="0"/>
                    <a:pt x="18" y="0"/>
                  </a:cubicBezTo>
                  <a:cubicBezTo>
                    <a:pt x="19" y="1"/>
                    <a:pt x="20" y="2"/>
                    <a:pt x="21" y="3"/>
                  </a:cubicBezTo>
                  <a:lnTo>
                    <a:pt x="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2" name="Freeform 60"/>
            <p:cNvSpPr/>
            <p:nvPr/>
          </p:nvSpPr>
          <p:spPr bwMode="auto">
            <a:xfrm>
              <a:off x="527" y="565"/>
              <a:ext cx="42" cy="48"/>
            </a:xfrm>
            <a:custGeom>
              <a:avLst/>
              <a:gdLst>
                <a:gd name="T0" fmla="*/ 18 w 21"/>
                <a:gd name="T1" fmla="*/ 24 h 24"/>
                <a:gd name="T2" fmla="*/ 0 w 21"/>
                <a:gd name="T3" fmla="*/ 3 h 24"/>
                <a:gd name="T4" fmla="*/ 3 w 21"/>
                <a:gd name="T5" fmla="*/ 0 h 24"/>
                <a:gd name="T6" fmla="*/ 21 w 21"/>
                <a:gd name="T7" fmla="*/ 21 h 24"/>
                <a:gd name="T8" fmla="*/ 18 w 21"/>
                <a:gd name="T9" fmla="*/ 24 h 24"/>
              </a:gdLst>
              <a:ahLst/>
              <a:cxnLst>
                <a:cxn ang="0">
                  <a:pos x="T0" y="T1"/>
                </a:cxn>
                <a:cxn ang="0">
                  <a:pos x="T2" y="T3"/>
                </a:cxn>
                <a:cxn ang="0">
                  <a:pos x="T4" y="T5"/>
                </a:cxn>
                <a:cxn ang="0">
                  <a:pos x="T6" y="T7"/>
                </a:cxn>
                <a:cxn ang="0">
                  <a:pos x="T8" y="T9"/>
                </a:cxn>
              </a:cxnLst>
              <a:rect l="0" t="0" r="r" b="b"/>
              <a:pathLst>
                <a:path w="21" h="24">
                  <a:moveTo>
                    <a:pt x="18" y="24"/>
                  </a:moveTo>
                  <a:cubicBezTo>
                    <a:pt x="0" y="3"/>
                    <a:pt x="0" y="3"/>
                    <a:pt x="0" y="3"/>
                  </a:cubicBezTo>
                  <a:cubicBezTo>
                    <a:pt x="1" y="2"/>
                    <a:pt x="2" y="1"/>
                    <a:pt x="3" y="0"/>
                  </a:cubicBezTo>
                  <a:cubicBezTo>
                    <a:pt x="21" y="21"/>
                    <a:pt x="21" y="21"/>
                    <a:pt x="21" y="21"/>
                  </a:cubicBezTo>
                  <a:cubicBezTo>
                    <a:pt x="20" y="22"/>
                    <a:pt x="19" y="23"/>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3" name="Freeform 61"/>
            <p:cNvSpPr/>
            <p:nvPr/>
          </p:nvSpPr>
          <p:spPr bwMode="auto">
            <a:xfrm>
              <a:off x="113" y="557"/>
              <a:ext cx="44" cy="48"/>
            </a:xfrm>
            <a:custGeom>
              <a:avLst/>
              <a:gdLst>
                <a:gd name="T0" fmla="*/ 4 w 22"/>
                <a:gd name="T1" fmla="*/ 24 h 24"/>
                <a:gd name="T2" fmla="*/ 0 w 22"/>
                <a:gd name="T3" fmla="*/ 20 h 24"/>
                <a:gd name="T4" fmla="*/ 19 w 22"/>
                <a:gd name="T5" fmla="*/ 0 h 24"/>
                <a:gd name="T6" fmla="*/ 22 w 22"/>
                <a:gd name="T7" fmla="*/ 3 h 24"/>
                <a:gd name="T8" fmla="*/ 4 w 22"/>
                <a:gd name="T9" fmla="*/ 24 h 24"/>
              </a:gdLst>
              <a:ahLst/>
              <a:cxnLst>
                <a:cxn ang="0">
                  <a:pos x="T0" y="T1"/>
                </a:cxn>
                <a:cxn ang="0">
                  <a:pos x="T2" y="T3"/>
                </a:cxn>
                <a:cxn ang="0">
                  <a:pos x="T4" y="T5"/>
                </a:cxn>
                <a:cxn ang="0">
                  <a:pos x="T6" y="T7"/>
                </a:cxn>
                <a:cxn ang="0">
                  <a:pos x="T8" y="T9"/>
                </a:cxn>
              </a:cxnLst>
              <a:rect l="0" t="0" r="r" b="b"/>
              <a:pathLst>
                <a:path w="22" h="24">
                  <a:moveTo>
                    <a:pt x="4" y="24"/>
                  </a:moveTo>
                  <a:cubicBezTo>
                    <a:pt x="2" y="23"/>
                    <a:pt x="1" y="21"/>
                    <a:pt x="0" y="20"/>
                  </a:cubicBezTo>
                  <a:cubicBezTo>
                    <a:pt x="19" y="0"/>
                    <a:pt x="19" y="0"/>
                    <a:pt x="19" y="0"/>
                  </a:cubicBezTo>
                  <a:cubicBezTo>
                    <a:pt x="20" y="1"/>
                    <a:pt x="21" y="2"/>
                    <a:pt x="22" y="3"/>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4" name="Freeform 62"/>
            <p:cNvSpPr/>
            <p:nvPr/>
          </p:nvSpPr>
          <p:spPr bwMode="auto">
            <a:xfrm>
              <a:off x="539" y="553"/>
              <a:ext cx="46" cy="48"/>
            </a:xfrm>
            <a:custGeom>
              <a:avLst/>
              <a:gdLst>
                <a:gd name="T0" fmla="*/ 19 w 23"/>
                <a:gd name="T1" fmla="*/ 24 h 24"/>
                <a:gd name="T2" fmla="*/ 0 w 23"/>
                <a:gd name="T3" fmla="*/ 3 h 24"/>
                <a:gd name="T4" fmla="*/ 3 w 23"/>
                <a:gd name="T5" fmla="*/ 0 h 24"/>
                <a:gd name="T6" fmla="*/ 23 w 23"/>
                <a:gd name="T7" fmla="*/ 20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1" y="2"/>
                    <a:pt x="2" y="1"/>
                    <a:pt x="3" y="0"/>
                  </a:cubicBezTo>
                  <a:cubicBezTo>
                    <a:pt x="23" y="20"/>
                    <a:pt x="23" y="20"/>
                    <a:pt x="23" y="20"/>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5" name="Freeform 63"/>
            <p:cNvSpPr/>
            <p:nvPr/>
          </p:nvSpPr>
          <p:spPr bwMode="auto">
            <a:xfrm>
              <a:off x="99" y="545"/>
              <a:ext cx="46" cy="46"/>
            </a:xfrm>
            <a:custGeom>
              <a:avLst/>
              <a:gdLst>
                <a:gd name="T0" fmla="*/ 3 w 23"/>
                <a:gd name="T1" fmla="*/ 23 h 23"/>
                <a:gd name="T2" fmla="*/ 0 w 23"/>
                <a:gd name="T3" fmla="*/ 19 h 23"/>
                <a:gd name="T4" fmla="*/ 20 w 23"/>
                <a:gd name="T5" fmla="*/ 0 h 23"/>
                <a:gd name="T6" fmla="*/ 23 w 23"/>
                <a:gd name="T7" fmla="*/ 3 h 23"/>
                <a:gd name="T8" fmla="*/ 3 w 23"/>
                <a:gd name="T9" fmla="*/ 23 h 23"/>
              </a:gdLst>
              <a:ahLst/>
              <a:cxnLst>
                <a:cxn ang="0">
                  <a:pos x="T0" y="T1"/>
                </a:cxn>
                <a:cxn ang="0">
                  <a:pos x="T2" y="T3"/>
                </a:cxn>
                <a:cxn ang="0">
                  <a:pos x="T4" y="T5"/>
                </a:cxn>
                <a:cxn ang="0">
                  <a:pos x="T6" y="T7"/>
                </a:cxn>
                <a:cxn ang="0">
                  <a:pos x="T8" y="T9"/>
                </a:cxn>
              </a:cxnLst>
              <a:rect l="0" t="0" r="r" b="b"/>
              <a:pathLst>
                <a:path w="23" h="23">
                  <a:moveTo>
                    <a:pt x="3" y="23"/>
                  </a:moveTo>
                  <a:cubicBezTo>
                    <a:pt x="2" y="22"/>
                    <a:pt x="1" y="20"/>
                    <a:pt x="0" y="19"/>
                  </a:cubicBezTo>
                  <a:cubicBezTo>
                    <a:pt x="20" y="0"/>
                    <a:pt x="20" y="0"/>
                    <a:pt x="20" y="0"/>
                  </a:cubicBezTo>
                  <a:cubicBezTo>
                    <a:pt x="21" y="1"/>
                    <a:pt x="22" y="2"/>
                    <a:pt x="23" y="3"/>
                  </a:cubicBezTo>
                  <a:lnTo>
                    <a:pt x="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6" name="Freeform 64"/>
            <p:cNvSpPr/>
            <p:nvPr/>
          </p:nvSpPr>
          <p:spPr bwMode="auto">
            <a:xfrm>
              <a:off x="551" y="541"/>
              <a:ext cx="48" cy="46"/>
            </a:xfrm>
            <a:custGeom>
              <a:avLst/>
              <a:gdLst>
                <a:gd name="T0" fmla="*/ 21 w 24"/>
                <a:gd name="T1" fmla="*/ 23 h 23"/>
                <a:gd name="T2" fmla="*/ 0 w 24"/>
                <a:gd name="T3" fmla="*/ 3 h 23"/>
                <a:gd name="T4" fmla="*/ 3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3"/>
                    <a:pt x="0" y="3"/>
                    <a:pt x="0" y="3"/>
                  </a:cubicBezTo>
                  <a:cubicBezTo>
                    <a:pt x="1" y="2"/>
                    <a:pt x="2" y="1"/>
                    <a:pt x="3" y="0"/>
                  </a:cubicBezTo>
                  <a:cubicBezTo>
                    <a:pt x="24" y="19"/>
                    <a:pt x="24" y="19"/>
                    <a:pt x="24" y="19"/>
                  </a:cubicBezTo>
                  <a:cubicBezTo>
                    <a:pt x="23" y="20"/>
                    <a:pt x="22"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7" name="Freeform 65"/>
            <p:cNvSpPr/>
            <p:nvPr/>
          </p:nvSpPr>
          <p:spPr bwMode="auto">
            <a:xfrm>
              <a:off x="85" y="531"/>
              <a:ext cx="48" cy="44"/>
            </a:xfrm>
            <a:custGeom>
              <a:avLst/>
              <a:gdLst>
                <a:gd name="T0" fmla="*/ 3 w 24"/>
                <a:gd name="T1" fmla="*/ 22 h 22"/>
                <a:gd name="T2" fmla="*/ 0 w 24"/>
                <a:gd name="T3" fmla="*/ 19 h 22"/>
                <a:gd name="T4" fmla="*/ 22 w 24"/>
                <a:gd name="T5" fmla="*/ 0 h 22"/>
                <a:gd name="T6" fmla="*/ 24 w 24"/>
                <a:gd name="T7" fmla="*/ 4 h 22"/>
                <a:gd name="T8" fmla="*/ 3 w 24"/>
                <a:gd name="T9" fmla="*/ 22 h 22"/>
              </a:gdLst>
              <a:ahLst/>
              <a:cxnLst>
                <a:cxn ang="0">
                  <a:pos x="T0" y="T1"/>
                </a:cxn>
                <a:cxn ang="0">
                  <a:pos x="T2" y="T3"/>
                </a:cxn>
                <a:cxn ang="0">
                  <a:pos x="T4" y="T5"/>
                </a:cxn>
                <a:cxn ang="0">
                  <a:pos x="T6" y="T7"/>
                </a:cxn>
                <a:cxn ang="0">
                  <a:pos x="T8" y="T9"/>
                </a:cxn>
              </a:cxnLst>
              <a:rect l="0" t="0" r="r" b="b"/>
              <a:pathLst>
                <a:path w="24" h="22">
                  <a:moveTo>
                    <a:pt x="3" y="22"/>
                  </a:moveTo>
                  <a:cubicBezTo>
                    <a:pt x="2" y="21"/>
                    <a:pt x="1" y="20"/>
                    <a:pt x="0" y="19"/>
                  </a:cubicBezTo>
                  <a:cubicBezTo>
                    <a:pt x="22" y="0"/>
                    <a:pt x="22" y="0"/>
                    <a:pt x="22" y="0"/>
                  </a:cubicBezTo>
                  <a:cubicBezTo>
                    <a:pt x="23" y="2"/>
                    <a:pt x="23" y="3"/>
                    <a:pt x="24" y="4"/>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8" name="Freeform 66"/>
            <p:cNvSpPr/>
            <p:nvPr/>
          </p:nvSpPr>
          <p:spPr bwMode="auto">
            <a:xfrm>
              <a:off x="73" y="519"/>
              <a:ext cx="50" cy="42"/>
            </a:xfrm>
            <a:custGeom>
              <a:avLst/>
              <a:gdLst>
                <a:gd name="T0" fmla="*/ 3 w 25"/>
                <a:gd name="T1" fmla="*/ 21 h 21"/>
                <a:gd name="T2" fmla="*/ 0 w 25"/>
                <a:gd name="T3" fmla="*/ 17 h 21"/>
                <a:gd name="T4" fmla="*/ 22 w 25"/>
                <a:gd name="T5" fmla="*/ 0 h 21"/>
                <a:gd name="T6" fmla="*/ 25 w 25"/>
                <a:gd name="T7" fmla="*/ 3 h 21"/>
                <a:gd name="T8" fmla="*/ 3 w 25"/>
                <a:gd name="T9" fmla="*/ 21 h 21"/>
              </a:gdLst>
              <a:ahLst/>
              <a:cxnLst>
                <a:cxn ang="0">
                  <a:pos x="T0" y="T1"/>
                </a:cxn>
                <a:cxn ang="0">
                  <a:pos x="T2" y="T3"/>
                </a:cxn>
                <a:cxn ang="0">
                  <a:pos x="T4" y="T5"/>
                </a:cxn>
                <a:cxn ang="0">
                  <a:pos x="T6" y="T7"/>
                </a:cxn>
                <a:cxn ang="0">
                  <a:pos x="T8" y="T9"/>
                </a:cxn>
              </a:cxnLst>
              <a:rect l="0" t="0" r="r" b="b"/>
              <a:pathLst>
                <a:path w="25" h="21">
                  <a:moveTo>
                    <a:pt x="3" y="21"/>
                  </a:moveTo>
                  <a:cubicBezTo>
                    <a:pt x="2" y="19"/>
                    <a:pt x="1" y="18"/>
                    <a:pt x="0" y="17"/>
                  </a:cubicBezTo>
                  <a:cubicBezTo>
                    <a:pt x="22" y="0"/>
                    <a:pt x="22" y="0"/>
                    <a:pt x="22" y="0"/>
                  </a:cubicBezTo>
                  <a:cubicBezTo>
                    <a:pt x="23" y="1"/>
                    <a:pt x="24" y="2"/>
                    <a:pt x="25" y="3"/>
                  </a:cubicBezTo>
                  <a:lnTo>
                    <a:pt x="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9" name="Freeform 67"/>
            <p:cNvSpPr/>
            <p:nvPr/>
          </p:nvSpPr>
          <p:spPr bwMode="auto">
            <a:xfrm>
              <a:off x="60" y="504"/>
              <a:ext cx="53" cy="41"/>
            </a:xfrm>
            <a:custGeom>
              <a:avLst/>
              <a:gdLst>
                <a:gd name="T0" fmla="*/ 3 w 26"/>
                <a:gd name="T1" fmla="*/ 20 h 20"/>
                <a:gd name="T2" fmla="*/ 0 w 26"/>
                <a:gd name="T3" fmla="*/ 15 h 20"/>
                <a:gd name="T4" fmla="*/ 24 w 26"/>
                <a:gd name="T5" fmla="*/ 0 h 20"/>
                <a:gd name="T6" fmla="*/ 26 w 26"/>
                <a:gd name="T7" fmla="*/ 3 h 20"/>
                <a:gd name="T8" fmla="*/ 3 w 26"/>
                <a:gd name="T9" fmla="*/ 20 h 20"/>
              </a:gdLst>
              <a:ahLst/>
              <a:cxnLst>
                <a:cxn ang="0">
                  <a:pos x="T0" y="T1"/>
                </a:cxn>
                <a:cxn ang="0">
                  <a:pos x="T2" y="T3"/>
                </a:cxn>
                <a:cxn ang="0">
                  <a:pos x="T4" y="T5"/>
                </a:cxn>
                <a:cxn ang="0">
                  <a:pos x="T6" y="T7"/>
                </a:cxn>
                <a:cxn ang="0">
                  <a:pos x="T8" y="T9"/>
                </a:cxn>
              </a:cxnLst>
              <a:rect l="0" t="0" r="r" b="b"/>
              <a:pathLst>
                <a:path w="26" h="20">
                  <a:moveTo>
                    <a:pt x="3" y="20"/>
                  </a:moveTo>
                  <a:cubicBezTo>
                    <a:pt x="2" y="18"/>
                    <a:pt x="1" y="17"/>
                    <a:pt x="0" y="15"/>
                  </a:cubicBezTo>
                  <a:cubicBezTo>
                    <a:pt x="24" y="0"/>
                    <a:pt x="24" y="0"/>
                    <a:pt x="24" y="0"/>
                  </a:cubicBezTo>
                  <a:cubicBezTo>
                    <a:pt x="24" y="1"/>
                    <a:pt x="25" y="2"/>
                    <a:pt x="26" y="3"/>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0" name="Freeform 68"/>
            <p:cNvSpPr/>
            <p:nvPr/>
          </p:nvSpPr>
          <p:spPr bwMode="auto">
            <a:xfrm>
              <a:off x="50" y="490"/>
              <a:ext cx="53" cy="37"/>
            </a:xfrm>
            <a:custGeom>
              <a:avLst/>
              <a:gdLst>
                <a:gd name="T0" fmla="*/ 2 w 26"/>
                <a:gd name="T1" fmla="*/ 18 h 18"/>
                <a:gd name="T2" fmla="*/ 0 w 26"/>
                <a:gd name="T3" fmla="*/ 14 h 18"/>
                <a:gd name="T4" fmla="*/ 24 w 26"/>
                <a:gd name="T5" fmla="*/ 0 h 18"/>
                <a:gd name="T6" fmla="*/ 26 w 26"/>
                <a:gd name="T7" fmla="*/ 3 h 18"/>
                <a:gd name="T8" fmla="*/ 2 w 26"/>
                <a:gd name="T9" fmla="*/ 18 h 18"/>
              </a:gdLst>
              <a:ahLst/>
              <a:cxnLst>
                <a:cxn ang="0">
                  <a:pos x="T0" y="T1"/>
                </a:cxn>
                <a:cxn ang="0">
                  <a:pos x="T2" y="T3"/>
                </a:cxn>
                <a:cxn ang="0">
                  <a:pos x="T4" y="T5"/>
                </a:cxn>
                <a:cxn ang="0">
                  <a:pos x="T6" y="T7"/>
                </a:cxn>
                <a:cxn ang="0">
                  <a:pos x="T8" y="T9"/>
                </a:cxn>
              </a:cxnLst>
              <a:rect l="0" t="0" r="r" b="b"/>
              <a:pathLst>
                <a:path w="26" h="18">
                  <a:moveTo>
                    <a:pt x="2" y="18"/>
                  </a:moveTo>
                  <a:cubicBezTo>
                    <a:pt x="1" y="17"/>
                    <a:pt x="1" y="15"/>
                    <a:pt x="0" y="14"/>
                  </a:cubicBezTo>
                  <a:cubicBezTo>
                    <a:pt x="24" y="0"/>
                    <a:pt x="24" y="0"/>
                    <a:pt x="24" y="0"/>
                  </a:cubicBezTo>
                  <a:cubicBezTo>
                    <a:pt x="25" y="1"/>
                    <a:pt x="25" y="2"/>
                    <a:pt x="26" y="3"/>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1" name="Freeform 69"/>
            <p:cNvSpPr/>
            <p:nvPr/>
          </p:nvSpPr>
          <p:spPr bwMode="auto">
            <a:xfrm>
              <a:off x="40" y="474"/>
              <a:ext cx="55" cy="34"/>
            </a:xfrm>
            <a:custGeom>
              <a:avLst/>
              <a:gdLst>
                <a:gd name="T0" fmla="*/ 2 w 27"/>
                <a:gd name="T1" fmla="*/ 17 h 17"/>
                <a:gd name="T2" fmla="*/ 0 w 27"/>
                <a:gd name="T3" fmla="*/ 13 h 17"/>
                <a:gd name="T4" fmla="*/ 25 w 27"/>
                <a:gd name="T5" fmla="*/ 0 h 17"/>
                <a:gd name="T6" fmla="*/ 27 w 27"/>
                <a:gd name="T7" fmla="*/ 4 h 17"/>
                <a:gd name="T8" fmla="*/ 2 w 27"/>
                <a:gd name="T9" fmla="*/ 17 h 17"/>
              </a:gdLst>
              <a:ahLst/>
              <a:cxnLst>
                <a:cxn ang="0">
                  <a:pos x="T0" y="T1"/>
                </a:cxn>
                <a:cxn ang="0">
                  <a:pos x="T2" y="T3"/>
                </a:cxn>
                <a:cxn ang="0">
                  <a:pos x="T4" y="T5"/>
                </a:cxn>
                <a:cxn ang="0">
                  <a:pos x="T6" y="T7"/>
                </a:cxn>
                <a:cxn ang="0">
                  <a:pos x="T8" y="T9"/>
                </a:cxn>
              </a:cxnLst>
              <a:rect l="0" t="0" r="r" b="b"/>
              <a:pathLst>
                <a:path w="27" h="17">
                  <a:moveTo>
                    <a:pt x="2" y="17"/>
                  </a:moveTo>
                  <a:cubicBezTo>
                    <a:pt x="1" y="16"/>
                    <a:pt x="1" y="14"/>
                    <a:pt x="0" y="13"/>
                  </a:cubicBezTo>
                  <a:cubicBezTo>
                    <a:pt x="25" y="0"/>
                    <a:pt x="25" y="0"/>
                    <a:pt x="25" y="0"/>
                  </a:cubicBezTo>
                  <a:cubicBezTo>
                    <a:pt x="26" y="2"/>
                    <a:pt x="26" y="3"/>
                    <a:pt x="27" y="4"/>
                  </a:cubicBezTo>
                  <a:lnTo>
                    <a:pt x="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2" name="Freeform 70"/>
            <p:cNvSpPr/>
            <p:nvPr/>
          </p:nvSpPr>
          <p:spPr bwMode="auto">
            <a:xfrm>
              <a:off x="32" y="460"/>
              <a:ext cx="55" cy="30"/>
            </a:xfrm>
            <a:custGeom>
              <a:avLst/>
              <a:gdLst>
                <a:gd name="T0" fmla="*/ 2 w 27"/>
                <a:gd name="T1" fmla="*/ 15 h 15"/>
                <a:gd name="T2" fmla="*/ 0 w 27"/>
                <a:gd name="T3" fmla="*/ 11 h 15"/>
                <a:gd name="T4" fmla="*/ 26 w 27"/>
                <a:gd name="T5" fmla="*/ 0 h 15"/>
                <a:gd name="T6" fmla="*/ 27 w 27"/>
                <a:gd name="T7" fmla="*/ 4 h 15"/>
                <a:gd name="T8" fmla="*/ 2 w 27"/>
                <a:gd name="T9" fmla="*/ 15 h 15"/>
              </a:gdLst>
              <a:ahLst/>
              <a:cxnLst>
                <a:cxn ang="0">
                  <a:pos x="T0" y="T1"/>
                </a:cxn>
                <a:cxn ang="0">
                  <a:pos x="T2" y="T3"/>
                </a:cxn>
                <a:cxn ang="0">
                  <a:pos x="T4" y="T5"/>
                </a:cxn>
                <a:cxn ang="0">
                  <a:pos x="T6" y="T7"/>
                </a:cxn>
                <a:cxn ang="0">
                  <a:pos x="T8" y="T9"/>
                </a:cxn>
              </a:cxnLst>
              <a:rect l="0" t="0" r="r" b="b"/>
              <a:pathLst>
                <a:path w="27" h="15">
                  <a:moveTo>
                    <a:pt x="2" y="15"/>
                  </a:moveTo>
                  <a:cubicBezTo>
                    <a:pt x="1" y="14"/>
                    <a:pt x="0" y="12"/>
                    <a:pt x="0" y="11"/>
                  </a:cubicBezTo>
                  <a:cubicBezTo>
                    <a:pt x="26" y="0"/>
                    <a:pt x="26" y="0"/>
                    <a:pt x="26" y="0"/>
                  </a:cubicBezTo>
                  <a:cubicBezTo>
                    <a:pt x="26" y="1"/>
                    <a:pt x="27" y="2"/>
                    <a:pt x="27" y="4"/>
                  </a:cubicBez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3" name="Freeform 71"/>
            <p:cNvSpPr/>
            <p:nvPr/>
          </p:nvSpPr>
          <p:spPr bwMode="auto">
            <a:xfrm>
              <a:off x="24" y="444"/>
              <a:ext cx="57" cy="28"/>
            </a:xfrm>
            <a:custGeom>
              <a:avLst/>
              <a:gdLst>
                <a:gd name="T0" fmla="*/ 2 w 28"/>
                <a:gd name="T1" fmla="*/ 14 h 14"/>
                <a:gd name="T2" fmla="*/ 0 w 28"/>
                <a:gd name="T3" fmla="*/ 9 h 14"/>
                <a:gd name="T4" fmla="*/ 26 w 28"/>
                <a:gd name="T5" fmla="*/ 0 h 14"/>
                <a:gd name="T6" fmla="*/ 28 w 28"/>
                <a:gd name="T7" fmla="*/ 4 h 14"/>
                <a:gd name="T8" fmla="*/ 2 w 28"/>
                <a:gd name="T9" fmla="*/ 14 h 14"/>
              </a:gdLst>
              <a:ahLst/>
              <a:cxnLst>
                <a:cxn ang="0">
                  <a:pos x="T0" y="T1"/>
                </a:cxn>
                <a:cxn ang="0">
                  <a:pos x="T2" y="T3"/>
                </a:cxn>
                <a:cxn ang="0">
                  <a:pos x="T4" y="T5"/>
                </a:cxn>
                <a:cxn ang="0">
                  <a:pos x="T6" y="T7"/>
                </a:cxn>
                <a:cxn ang="0">
                  <a:pos x="T8" y="T9"/>
                </a:cxn>
              </a:cxnLst>
              <a:rect l="0" t="0" r="r" b="b"/>
              <a:pathLst>
                <a:path w="28" h="14">
                  <a:moveTo>
                    <a:pt x="2" y="14"/>
                  </a:moveTo>
                  <a:cubicBezTo>
                    <a:pt x="1" y="13"/>
                    <a:pt x="1" y="11"/>
                    <a:pt x="0" y="9"/>
                  </a:cubicBezTo>
                  <a:cubicBezTo>
                    <a:pt x="26" y="0"/>
                    <a:pt x="26" y="0"/>
                    <a:pt x="26" y="0"/>
                  </a:cubicBezTo>
                  <a:cubicBezTo>
                    <a:pt x="27" y="1"/>
                    <a:pt x="27" y="3"/>
                    <a:pt x="28" y="4"/>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4" name="Freeform 72"/>
            <p:cNvSpPr/>
            <p:nvPr/>
          </p:nvSpPr>
          <p:spPr bwMode="auto">
            <a:xfrm>
              <a:off x="18" y="428"/>
              <a:ext cx="57" cy="26"/>
            </a:xfrm>
            <a:custGeom>
              <a:avLst/>
              <a:gdLst>
                <a:gd name="T0" fmla="*/ 1 w 28"/>
                <a:gd name="T1" fmla="*/ 13 h 13"/>
                <a:gd name="T2" fmla="*/ 0 w 28"/>
                <a:gd name="T3" fmla="*/ 8 h 13"/>
                <a:gd name="T4" fmla="*/ 27 w 28"/>
                <a:gd name="T5" fmla="*/ 0 h 13"/>
                <a:gd name="T6" fmla="*/ 28 w 28"/>
                <a:gd name="T7" fmla="*/ 4 h 13"/>
                <a:gd name="T8" fmla="*/ 1 w 28"/>
                <a:gd name="T9" fmla="*/ 13 h 13"/>
              </a:gdLst>
              <a:ahLst/>
              <a:cxnLst>
                <a:cxn ang="0">
                  <a:pos x="T0" y="T1"/>
                </a:cxn>
                <a:cxn ang="0">
                  <a:pos x="T2" y="T3"/>
                </a:cxn>
                <a:cxn ang="0">
                  <a:pos x="T4" y="T5"/>
                </a:cxn>
                <a:cxn ang="0">
                  <a:pos x="T6" y="T7"/>
                </a:cxn>
                <a:cxn ang="0">
                  <a:pos x="T8" y="T9"/>
                </a:cxn>
              </a:cxnLst>
              <a:rect l="0" t="0" r="r" b="b"/>
              <a:pathLst>
                <a:path w="28" h="13">
                  <a:moveTo>
                    <a:pt x="1" y="13"/>
                  </a:moveTo>
                  <a:cubicBezTo>
                    <a:pt x="1" y="11"/>
                    <a:pt x="0" y="9"/>
                    <a:pt x="0" y="8"/>
                  </a:cubicBezTo>
                  <a:cubicBezTo>
                    <a:pt x="27" y="0"/>
                    <a:pt x="27" y="0"/>
                    <a:pt x="27" y="0"/>
                  </a:cubicBezTo>
                  <a:cubicBezTo>
                    <a:pt x="27" y="1"/>
                    <a:pt x="28" y="3"/>
                    <a:pt x="28" y="4"/>
                  </a:cubicBezTo>
                  <a:lnTo>
                    <a:pt x="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5" name="Freeform 73"/>
            <p:cNvSpPr/>
            <p:nvPr/>
          </p:nvSpPr>
          <p:spPr bwMode="auto">
            <a:xfrm>
              <a:off x="12" y="412"/>
              <a:ext cx="59" cy="22"/>
            </a:xfrm>
            <a:custGeom>
              <a:avLst/>
              <a:gdLst>
                <a:gd name="T0" fmla="*/ 1 w 29"/>
                <a:gd name="T1" fmla="*/ 11 h 11"/>
                <a:gd name="T2" fmla="*/ 0 w 29"/>
                <a:gd name="T3" fmla="*/ 6 h 11"/>
                <a:gd name="T4" fmla="*/ 28 w 29"/>
                <a:gd name="T5" fmla="*/ 0 h 11"/>
                <a:gd name="T6" fmla="*/ 29 w 29"/>
                <a:gd name="T7" fmla="*/ 4 h 11"/>
                <a:gd name="T8" fmla="*/ 1 w 29"/>
                <a:gd name="T9" fmla="*/ 11 h 11"/>
              </a:gdLst>
              <a:ahLst/>
              <a:cxnLst>
                <a:cxn ang="0">
                  <a:pos x="T0" y="T1"/>
                </a:cxn>
                <a:cxn ang="0">
                  <a:pos x="T2" y="T3"/>
                </a:cxn>
                <a:cxn ang="0">
                  <a:pos x="T4" y="T5"/>
                </a:cxn>
                <a:cxn ang="0">
                  <a:pos x="T6" y="T7"/>
                </a:cxn>
                <a:cxn ang="0">
                  <a:pos x="T8" y="T9"/>
                </a:cxn>
              </a:cxnLst>
              <a:rect l="0" t="0" r="r" b="b"/>
              <a:pathLst>
                <a:path w="29" h="11">
                  <a:moveTo>
                    <a:pt x="1" y="11"/>
                  </a:moveTo>
                  <a:cubicBezTo>
                    <a:pt x="1" y="9"/>
                    <a:pt x="1" y="8"/>
                    <a:pt x="0" y="6"/>
                  </a:cubicBezTo>
                  <a:cubicBezTo>
                    <a:pt x="28" y="0"/>
                    <a:pt x="28" y="0"/>
                    <a:pt x="28" y="0"/>
                  </a:cubicBezTo>
                  <a:cubicBezTo>
                    <a:pt x="28" y="1"/>
                    <a:pt x="28" y="2"/>
                    <a:pt x="29" y="4"/>
                  </a:cubicBez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6" name="Freeform 74"/>
            <p:cNvSpPr/>
            <p:nvPr/>
          </p:nvSpPr>
          <p:spPr bwMode="auto">
            <a:xfrm>
              <a:off x="8" y="393"/>
              <a:ext cx="59" cy="21"/>
            </a:xfrm>
            <a:custGeom>
              <a:avLst/>
              <a:gdLst>
                <a:gd name="T0" fmla="*/ 1 w 29"/>
                <a:gd name="T1" fmla="*/ 10 h 10"/>
                <a:gd name="T2" fmla="*/ 0 w 29"/>
                <a:gd name="T3" fmla="*/ 5 h 10"/>
                <a:gd name="T4" fmla="*/ 28 w 29"/>
                <a:gd name="T5" fmla="*/ 0 h 10"/>
                <a:gd name="T6" fmla="*/ 29 w 29"/>
                <a:gd name="T7" fmla="*/ 5 h 10"/>
                <a:gd name="T8" fmla="*/ 1 w 29"/>
                <a:gd name="T9" fmla="*/ 10 h 10"/>
              </a:gdLst>
              <a:ahLst/>
              <a:cxnLst>
                <a:cxn ang="0">
                  <a:pos x="T0" y="T1"/>
                </a:cxn>
                <a:cxn ang="0">
                  <a:pos x="T2" y="T3"/>
                </a:cxn>
                <a:cxn ang="0">
                  <a:pos x="T4" y="T5"/>
                </a:cxn>
                <a:cxn ang="0">
                  <a:pos x="T6" y="T7"/>
                </a:cxn>
                <a:cxn ang="0">
                  <a:pos x="T8" y="T9"/>
                </a:cxn>
              </a:cxnLst>
              <a:rect l="0" t="0" r="r" b="b"/>
              <a:pathLst>
                <a:path w="29" h="10">
                  <a:moveTo>
                    <a:pt x="1" y="10"/>
                  </a:moveTo>
                  <a:cubicBezTo>
                    <a:pt x="1" y="8"/>
                    <a:pt x="1" y="7"/>
                    <a:pt x="0" y="5"/>
                  </a:cubicBezTo>
                  <a:cubicBezTo>
                    <a:pt x="28" y="0"/>
                    <a:pt x="28" y="0"/>
                    <a:pt x="28" y="0"/>
                  </a:cubicBezTo>
                  <a:cubicBezTo>
                    <a:pt x="28" y="2"/>
                    <a:pt x="29" y="3"/>
                    <a:pt x="29" y="5"/>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Freeform 75"/>
            <p:cNvSpPr/>
            <p:nvPr/>
          </p:nvSpPr>
          <p:spPr bwMode="auto">
            <a:xfrm>
              <a:off x="6" y="377"/>
              <a:ext cx="57" cy="16"/>
            </a:xfrm>
            <a:custGeom>
              <a:avLst/>
              <a:gdLst>
                <a:gd name="T0" fmla="*/ 1 w 28"/>
                <a:gd name="T1" fmla="*/ 8 h 8"/>
                <a:gd name="T2" fmla="*/ 0 w 28"/>
                <a:gd name="T3" fmla="*/ 3 h 8"/>
                <a:gd name="T4" fmla="*/ 28 w 28"/>
                <a:gd name="T5" fmla="*/ 0 h 8"/>
                <a:gd name="T6" fmla="*/ 28 w 28"/>
                <a:gd name="T7" fmla="*/ 4 h 8"/>
                <a:gd name="T8" fmla="*/ 1 w 28"/>
                <a:gd name="T9" fmla="*/ 8 h 8"/>
              </a:gdLst>
              <a:ahLst/>
              <a:cxnLst>
                <a:cxn ang="0">
                  <a:pos x="T0" y="T1"/>
                </a:cxn>
                <a:cxn ang="0">
                  <a:pos x="T2" y="T3"/>
                </a:cxn>
                <a:cxn ang="0">
                  <a:pos x="T4" y="T5"/>
                </a:cxn>
                <a:cxn ang="0">
                  <a:pos x="T6" y="T7"/>
                </a:cxn>
                <a:cxn ang="0">
                  <a:pos x="T8" y="T9"/>
                </a:cxn>
              </a:cxnLst>
              <a:rect l="0" t="0" r="r" b="b"/>
              <a:pathLst>
                <a:path w="28" h="8">
                  <a:moveTo>
                    <a:pt x="1" y="8"/>
                  </a:moveTo>
                  <a:cubicBezTo>
                    <a:pt x="0" y="6"/>
                    <a:pt x="0" y="5"/>
                    <a:pt x="0" y="3"/>
                  </a:cubicBezTo>
                  <a:cubicBezTo>
                    <a:pt x="28" y="0"/>
                    <a:pt x="28" y="0"/>
                    <a:pt x="28" y="0"/>
                  </a:cubicBezTo>
                  <a:cubicBezTo>
                    <a:pt x="28" y="1"/>
                    <a:pt x="28" y="3"/>
                    <a:pt x="28" y="4"/>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Freeform 76"/>
            <p:cNvSpPr/>
            <p:nvPr/>
          </p:nvSpPr>
          <p:spPr bwMode="auto">
            <a:xfrm>
              <a:off x="4" y="361"/>
              <a:ext cx="59" cy="12"/>
            </a:xfrm>
            <a:custGeom>
              <a:avLst/>
              <a:gdLst>
                <a:gd name="T0" fmla="*/ 0 w 29"/>
                <a:gd name="T1" fmla="*/ 6 h 6"/>
                <a:gd name="T2" fmla="*/ 0 w 29"/>
                <a:gd name="T3" fmla="*/ 1 h 6"/>
                <a:gd name="T4" fmla="*/ 28 w 29"/>
                <a:gd name="T5" fmla="*/ 0 h 6"/>
                <a:gd name="T6" fmla="*/ 29 w 29"/>
                <a:gd name="T7" fmla="*/ 4 h 6"/>
                <a:gd name="T8" fmla="*/ 0 w 29"/>
                <a:gd name="T9" fmla="*/ 6 h 6"/>
              </a:gdLst>
              <a:ahLst/>
              <a:cxnLst>
                <a:cxn ang="0">
                  <a:pos x="T0" y="T1"/>
                </a:cxn>
                <a:cxn ang="0">
                  <a:pos x="T2" y="T3"/>
                </a:cxn>
                <a:cxn ang="0">
                  <a:pos x="T4" y="T5"/>
                </a:cxn>
                <a:cxn ang="0">
                  <a:pos x="T6" y="T7"/>
                </a:cxn>
                <a:cxn ang="0">
                  <a:pos x="T8" y="T9"/>
                </a:cxn>
              </a:cxnLst>
              <a:rect l="0" t="0" r="r" b="b"/>
              <a:pathLst>
                <a:path w="29" h="6">
                  <a:moveTo>
                    <a:pt x="0" y="6"/>
                  </a:moveTo>
                  <a:cubicBezTo>
                    <a:pt x="0" y="4"/>
                    <a:pt x="0" y="3"/>
                    <a:pt x="0" y="1"/>
                  </a:cubicBezTo>
                  <a:cubicBezTo>
                    <a:pt x="28" y="0"/>
                    <a:pt x="28" y="0"/>
                    <a:pt x="28" y="0"/>
                  </a:cubicBezTo>
                  <a:cubicBezTo>
                    <a:pt x="28" y="1"/>
                    <a:pt x="28" y="2"/>
                    <a:pt x="29" y="4"/>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9" name="Freeform 77"/>
            <p:cNvSpPr/>
            <p:nvPr/>
          </p:nvSpPr>
          <p:spPr bwMode="auto">
            <a:xfrm>
              <a:off x="4" y="347"/>
              <a:ext cx="56" cy="6"/>
            </a:xfrm>
            <a:custGeom>
              <a:avLst/>
              <a:gdLst>
                <a:gd name="T0" fmla="*/ 0 w 56"/>
                <a:gd name="T1" fmla="*/ 6 h 6"/>
                <a:gd name="T2" fmla="*/ 0 w 56"/>
                <a:gd name="T3" fmla="*/ 0 h 6"/>
                <a:gd name="T4" fmla="*/ 56 w 56"/>
                <a:gd name="T5" fmla="*/ 0 h 6"/>
                <a:gd name="T6" fmla="*/ 56 w 56"/>
                <a:gd name="T7" fmla="*/ 4 h 6"/>
                <a:gd name="T8" fmla="*/ 0 w 56"/>
                <a:gd name="T9" fmla="*/ 6 h 6"/>
              </a:gdLst>
              <a:ahLst/>
              <a:cxnLst>
                <a:cxn ang="0">
                  <a:pos x="T0" y="T1"/>
                </a:cxn>
                <a:cxn ang="0">
                  <a:pos x="T2" y="T3"/>
                </a:cxn>
                <a:cxn ang="0">
                  <a:pos x="T4" y="T5"/>
                </a:cxn>
                <a:cxn ang="0">
                  <a:pos x="T6" y="T7"/>
                </a:cxn>
                <a:cxn ang="0">
                  <a:pos x="T8" y="T9"/>
                </a:cxn>
              </a:cxnLst>
              <a:rect l="0" t="0" r="r" b="b"/>
              <a:pathLst>
                <a:path w="56" h="6">
                  <a:moveTo>
                    <a:pt x="0" y="6"/>
                  </a:moveTo>
                  <a:lnTo>
                    <a:pt x="0" y="0"/>
                  </a:lnTo>
                  <a:lnTo>
                    <a:pt x="56" y="0"/>
                  </a:lnTo>
                  <a:lnTo>
                    <a:pt x="56" y="4"/>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0" name="Freeform 78"/>
            <p:cNvSpPr/>
            <p:nvPr/>
          </p:nvSpPr>
          <p:spPr bwMode="auto">
            <a:xfrm>
              <a:off x="347" y="4"/>
              <a:ext cx="343" cy="565"/>
            </a:xfrm>
            <a:custGeom>
              <a:avLst/>
              <a:gdLst>
                <a:gd name="T0" fmla="*/ 130 w 170"/>
                <a:gd name="T1" fmla="*/ 280 h 280"/>
                <a:gd name="T2" fmla="*/ 108 w 170"/>
                <a:gd name="T3" fmla="*/ 261 h 280"/>
                <a:gd name="T4" fmla="*/ 142 w 170"/>
                <a:gd name="T5" fmla="*/ 170 h 280"/>
                <a:gd name="T6" fmla="*/ 0 w 170"/>
                <a:gd name="T7" fmla="*/ 28 h 280"/>
                <a:gd name="T8" fmla="*/ 0 w 170"/>
                <a:gd name="T9" fmla="*/ 0 h 280"/>
                <a:gd name="T10" fmla="*/ 170 w 170"/>
                <a:gd name="T11" fmla="*/ 170 h 280"/>
                <a:gd name="T12" fmla="*/ 130 w 17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170" h="280">
                  <a:moveTo>
                    <a:pt x="130" y="280"/>
                  </a:moveTo>
                  <a:cubicBezTo>
                    <a:pt x="108" y="261"/>
                    <a:pt x="108" y="261"/>
                    <a:pt x="108" y="261"/>
                  </a:cubicBezTo>
                  <a:cubicBezTo>
                    <a:pt x="130" y="236"/>
                    <a:pt x="142" y="203"/>
                    <a:pt x="142" y="170"/>
                  </a:cubicBezTo>
                  <a:cubicBezTo>
                    <a:pt x="142" y="92"/>
                    <a:pt x="78" y="28"/>
                    <a:pt x="0" y="28"/>
                  </a:cubicBezTo>
                  <a:cubicBezTo>
                    <a:pt x="0" y="0"/>
                    <a:pt x="0" y="0"/>
                    <a:pt x="0" y="0"/>
                  </a:cubicBezTo>
                  <a:cubicBezTo>
                    <a:pt x="94" y="0"/>
                    <a:pt x="170" y="76"/>
                    <a:pt x="170" y="170"/>
                  </a:cubicBezTo>
                  <a:cubicBezTo>
                    <a:pt x="170" y="210"/>
                    <a:pt x="156" y="249"/>
                    <a:pt x="13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211" name="文本框 210"/>
          <p:cNvSpPr txBox="1"/>
          <p:nvPr/>
        </p:nvSpPr>
        <p:spPr>
          <a:xfrm>
            <a:off x="2260579" y="3036835"/>
            <a:ext cx="671360" cy="425309"/>
          </a:xfrm>
          <a:prstGeom prst="rect">
            <a:avLst/>
          </a:prstGeom>
          <a:noFill/>
        </p:spPr>
        <p:txBody>
          <a:bodyPr wrap="square" rtlCol="0">
            <a:spAutoFit/>
          </a:bodyPr>
          <a:lstStyle/>
          <a:p>
            <a:pPr algn="dist">
              <a:lnSpc>
                <a:spcPct val="150000"/>
              </a:lnSpc>
            </a:pPr>
            <a:r>
              <a:rPr lang="en-US" altLang="zh-CN" sz="1600">
                <a:solidFill>
                  <a:schemeClr val="bg1">
                    <a:lumMod val="65000"/>
                  </a:schemeClr>
                </a:solidFill>
                <a:cs typeface="+mn-ea"/>
                <a:sym typeface="+mn-lt"/>
              </a:rPr>
              <a:t>XX%</a:t>
            </a:r>
            <a:endParaRPr lang="zh-CN" altLang="en-US" sz="1600">
              <a:solidFill>
                <a:schemeClr val="bg1">
                  <a:lumMod val="65000"/>
                </a:schemeClr>
              </a:solidFill>
              <a:cs typeface="+mn-ea"/>
              <a:sym typeface="+mn-lt"/>
            </a:endParaRPr>
          </a:p>
        </p:txBody>
      </p:sp>
      <p:sp>
        <p:nvSpPr>
          <p:cNvPr id="212" name="文本框 211"/>
          <p:cNvSpPr txBox="1"/>
          <p:nvPr/>
        </p:nvSpPr>
        <p:spPr>
          <a:xfrm>
            <a:off x="1590609" y="3947495"/>
            <a:ext cx="2011301" cy="1151918"/>
          </a:xfrm>
          <a:prstGeom prst="rect">
            <a:avLst/>
          </a:prstGeom>
          <a:noFill/>
        </p:spPr>
        <p:txBody>
          <a:bodyPr wrap="square" rtlCol="0">
            <a:spAutoFit/>
          </a:bodyPr>
          <a:lstStyle/>
          <a:p>
            <a:pPr algn="ctr">
              <a:lnSpc>
                <a:spcPct val="150000"/>
              </a:lnSpc>
            </a:pPr>
            <a:r>
              <a:rPr lang="en-US" altLang="zh-CN" sz="1600">
                <a:solidFill>
                  <a:schemeClr val="bg1">
                    <a:lumMod val="65000"/>
                  </a:schemeClr>
                </a:solidFill>
                <a:cs typeface="+mn-ea"/>
                <a:sym typeface="+mn-lt"/>
              </a:rPr>
              <a:t>Lorem ipsum dolor sit amet, consectetuer adipiscing elit. Maecenas porttitor</a:t>
            </a:r>
            <a:endParaRPr lang="zh-CN" altLang="en-US" sz="1600">
              <a:solidFill>
                <a:schemeClr val="bg1">
                  <a:lumMod val="65000"/>
                </a:schemeClr>
              </a:solidFill>
              <a:cs typeface="+mn-ea"/>
              <a:sym typeface="+mn-lt"/>
            </a:endParaRPr>
          </a:p>
        </p:txBody>
      </p:sp>
      <p:sp>
        <p:nvSpPr>
          <p:cNvPr id="213" name="文本框 212"/>
          <p:cNvSpPr txBox="1"/>
          <p:nvPr/>
        </p:nvSpPr>
        <p:spPr>
          <a:xfrm>
            <a:off x="4012001" y="1660717"/>
            <a:ext cx="1990294" cy="425309"/>
          </a:xfrm>
          <a:prstGeom prst="rect">
            <a:avLst/>
          </a:prstGeom>
          <a:noFill/>
        </p:spPr>
        <p:txBody>
          <a:bodyPr wrap="square" rtlCol="0">
            <a:spAutoFit/>
          </a:bodyPr>
          <a:lstStyle/>
          <a:p>
            <a:pPr algn="dist">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grpSp>
        <p:nvGrpSpPr>
          <p:cNvPr id="214" name="Group 8"/>
          <p:cNvGrpSpPr>
            <a:grpSpLocks noChangeAspect="1"/>
          </p:cNvGrpSpPr>
          <p:nvPr/>
        </p:nvGrpSpPr>
        <p:grpSpPr bwMode="auto">
          <a:xfrm>
            <a:off x="4462636" y="2720298"/>
            <a:ext cx="1089025" cy="1089025"/>
            <a:chOff x="4" y="4"/>
            <a:chExt cx="686" cy="686"/>
          </a:xfrm>
          <a:solidFill>
            <a:schemeClr val="bg1">
              <a:lumMod val="75000"/>
            </a:schemeClr>
          </a:solidFill>
        </p:grpSpPr>
        <p:sp>
          <p:nvSpPr>
            <p:cNvPr id="215" name="Freeform 9"/>
            <p:cNvSpPr/>
            <p:nvPr/>
          </p:nvSpPr>
          <p:spPr bwMode="auto">
            <a:xfrm>
              <a:off x="4" y="341"/>
              <a:ext cx="56" cy="6"/>
            </a:xfrm>
            <a:custGeom>
              <a:avLst/>
              <a:gdLst>
                <a:gd name="T0" fmla="*/ 56 w 56"/>
                <a:gd name="T1" fmla="*/ 6 h 6"/>
                <a:gd name="T2" fmla="*/ 0 w 56"/>
                <a:gd name="T3" fmla="*/ 6 h 6"/>
                <a:gd name="T4" fmla="*/ 0 w 56"/>
                <a:gd name="T5" fmla="*/ 0 h 6"/>
                <a:gd name="T6" fmla="*/ 56 w 56"/>
                <a:gd name="T7" fmla="*/ 2 h 6"/>
                <a:gd name="T8" fmla="*/ 56 w 56"/>
                <a:gd name="T9" fmla="*/ 6 h 6"/>
              </a:gdLst>
              <a:ahLst/>
              <a:cxnLst>
                <a:cxn ang="0">
                  <a:pos x="T0" y="T1"/>
                </a:cxn>
                <a:cxn ang="0">
                  <a:pos x="T2" y="T3"/>
                </a:cxn>
                <a:cxn ang="0">
                  <a:pos x="T4" y="T5"/>
                </a:cxn>
                <a:cxn ang="0">
                  <a:pos x="T6" y="T7"/>
                </a:cxn>
                <a:cxn ang="0">
                  <a:pos x="T8" y="T9"/>
                </a:cxn>
              </a:cxnLst>
              <a:rect l="0" t="0" r="r" b="b"/>
              <a:pathLst>
                <a:path w="56" h="6">
                  <a:moveTo>
                    <a:pt x="56" y="6"/>
                  </a:moveTo>
                  <a:lnTo>
                    <a:pt x="0" y="6"/>
                  </a:lnTo>
                  <a:lnTo>
                    <a:pt x="0" y="0"/>
                  </a:lnTo>
                  <a:lnTo>
                    <a:pt x="56" y="2"/>
                  </a:lnTo>
                  <a:lnTo>
                    <a:pt x="5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6" name="Freeform 10"/>
            <p:cNvSpPr/>
            <p:nvPr/>
          </p:nvSpPr>
          <p:spPr bwMode="auto">
            <a:xfrm>
              <a:off x="4" y="321"/>
              <a:ext cx="59" cy="14"/>
            </a:xfrm>
            <a:custGeom>
              <a:avLst/>
              <a:gdLst>
                <a:gd name="T0" fmla="*/ 28 w 29"/>
                <a:gd name="T1" fmla="*/ 7 h 7"/>
                <a:gd name="T2" fmla="*/ 0 w 29"/>
                <a:gd name="T3" fmla="*/ 5 h 7"/>
                <a:gd name="T4" fmla="*/ 0 w 29"/>
                <a:gd name="T5" fmla="*/ 0 h 7"/>
                <a:gd name="T6" fmla="*/ 29 w 29"/>
                <a:gd name="T7" fmla="*/ 2 h 7"/>
                <a:gd name="T8" fmla="*/ 28 w 29"/>
                <a:gd name="T9" fmla="*/ 7 h 7"/>
              </a:gdLst>
              <a:ahLst/>
              <a:cxnLst>
                <a:cxn ang="0">
                  <a:pos x="T0" y="T1"/>
                </a:cxn>
                <a:cxn ang="0">
                  <a:pos x="T2" y="T3"/>
                </a:cxn>
                <a:cxn ang="0">
                  <a:pos x="T4" y="T5"/>
                </a:cxn>
                <a:cxn ang="0">
                  <a:pos x="T6" y="T7"/>
                </a:cxn>
                <a:cxn ang="0">
                  <a:pos x="T8" y="T9"/>
                </a:cxn>
              </a:cxnLst>
              <a:rect l="0" t="0" r="r" b="b"/>
              <a:pathLst>
                <a:path w="29" h="7">
                  <a:moveTo>
                    <a:pt x="28" y="7"/>
                  </a:moveTo>
                  <a:cubicBezTo>
                    <a:pt x="0" y="5"/>
                    <a:pt x="0" y="5"/>
                    <a:pt x="0" y="5"/>
                  </a:cubicBezTo>
                  <a:cubicBezTo>
                    <a:pt x="0" y="4"/>
                    <a:pt x="0" y="2"/>
                    <a:pt x="0" y="0"/>
                  </a:cubicBezTo>
                  <a:cubicBezTo>
                    <a:pt x="29" y="2"/>
                    <a:pt x="29" y="2"/>
                    <a:pt x="29" y="2"/>
                  </a:cubicBezTo>
                  <a:cubicBezTo>
                    <a:pt x="28" y="4"/>
                    <a:pt x="28" y="5"/>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7" name="Freeform 11"/>
            <p:cNvSpPr/>
            <p:nvPr/>
          </p:nvSpPr>
          <p:spPr bwMode="auto">
            <a:xfrm>
              <a:off x="6" y="301"/>
              <a:ext cx="57" cy="16"/>
            </a:xfrm>
            <a:custGeom>
              <a:avLst/>
              <a:gdLst>
                <a:gd name="T0" fmla="*/ 28 w 28"/>
                <a:gd name="T1" fmla="*/ 8 h 8"/>
                <a:gd name="T2" fmla="*/ 0 w 28"/>
                <a:gd name="T3" fmla="*/ 5 h 8"/>
                <a:gd name="T4" fmla="*/ 1 w 28"/>
                <a:gd name="T5" fmla="*/ 0 h 8"/>
                <a:gd name="T6" fmla="*/ 28 w 28"/>
                <a:gd name="T7" fmla="*/ 4 h 8"/>
                <a:gd name="T8" fmla="*/ 28 w 28"/>
                <a:gd name="T9" fmla="*/ 8 h 8"/>
              </a:gdLst>
              <a:ahLst/>
              <a:cxnLst>
                <a:cxn ang="0">
                  <a:pos x="T0" y="T1"/>
                </a:cxn>
                <a:cxn ang="0">
                  <a:pos x="T2" y="T3"/>
                </a:cxn>
                <a:cxn ang="0">
                  <a:pos x="T4" y="T5"/>
                </a:cxn>
                <a:cxn ang="0">
                  <a:pos x="T6" y="T7"/>
                </a:cxn>
                <a:cxn ang="0">
                  <a:pos x="T8" y="T9"/>
                </a:cxn>
              </a:cxnLst>
              <a:rect l="0" t="0" r="r" b="b"/>
              <a:pathLst>
                <a:path w="28" h="8">
                  <a:moveTo>
                    <a:pt x="28" y="8"/>
                  </a:moveTo>
                  <a:cubicBezTo>
                    <a:pt x="0" y="5"/>
                    <a:pt x="0" y="5"/>
                    <a:pt x="0" y="5"/>
                  </a:cubicBezTo>
                  <a:cubicBezTo>
                    <a:pt x="0" y="3"/>
                    <a:pt x="0" y="2"/>
                    <a:pt x="1" y="0"/>
                  </a:cubicBezTo>
                  <a:cubicBezTo>
                    <a:pt x="28" y="4"/>
                    <a:pt x="28" y="4"/>
                    <a:pt x="28" y="4"/>
                  </a:cubicBezTo>
                  <a:cubicBezTo>
                    <a:pt x="28" y="5"/>
                    <a:pt x="28"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8" name="Freeform 12"/>
            <p:cNvSpPr/>
            <p:nvPr/>
          </p:nvSpPr>
          <p:spPr bwMode="auto">
            <a:xfrm>
              <a:off x="8" y="281"/>
              <a:ext cx="59" cy="20"/>
            </a:xfrm>
            <a:custGeom>
              <a:avLst/>
              <a:gdLst>
                <a:gd name="T0" fmla="*/ 28 w 29"/>
                <a:gd name="T1" fmla="*/ 10 h 10"/>
                <a:gd name="T2" fmla="*/ 0 w 29"/>
                <a:gd name="T3" fmla="*/ 5 h 10"/>
                <a:gd name="T4" fmla="*/ 1 w 29"/>
                <a:gd name="T5" fmla="*/ 0 h 10"/>
                <a:gd name="T6" fmla="*/ 29 w 29"/>
                <a:gd name="T7" fmla="*/ 5 h 10"/>
                <a:gd name="T8" fmla="*/ 28 w 29"/>
                <a:gd name="T9" fmla="*/ 10 h 10"/>
              </a:gdLst>
              <a:ahLst/>
              <a:cxnLst>
                <a:cxn ang="0">
                  <a:pos x="T0" y="T1"/>
                </a:cxn>
                <a:cxn ang="0">
                  <a:pos x="T2" y="T3"/>
                </a:cxn>
                <a:cxn ang="0">
                  <a:pos x="T4" y="T5"/>
                </a:cxn>
                <a:cxn ang="0">
                  <a:pos x="T6" y="T7"/>
                </a:cxn>
                <a:cxn ang="0">
                  <a:pos x="T8" y="T9"/>
                </a:cxn>
              </a:cxnLst>
              <a:rect l="0" t="0" r="r" b="b"/>
              <a:pathLst>
                <a:path w="29" h="10">
                  <a:moveTo>
                    <a:pt x="28" y="10"/>
                  </a:moveTo>
                  <a:cubicBezTo>
                    <a:pt x="0" y="5"/>
                    <a:pt x="0" y="5"/>
                    <a:pt x="0" y="5"/>
                  </a:cubicBezTo>
                  <a:cubicBezTo>
                    <a:pt x="1" y="3"/>
                    <a:pt x="1" y="2"/>
                    <a:pt x="1" y="0"/>
                  </a:cubicBezTo>
                  <a:cubicBezTo>
                    <a:pt x="29" y="5"/>
                    <a:pt x="29" y="5"/>
                    <a:pt x="29" y="5"/>
                  </a:cubicBezTo>
                  <a:cubicBezTo>
                    <a:pt x="29" y="7"/>
                    <a:pt x="28" y="8"/>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9" name="Freeform 13"/>
            <p:cNvSpPr/>
            <p:nvPr/>
          </p:nvSpPr>
          <p:spPr bwMode="auto">
            <a:xfrm>
              <a:off x="12" y="260"/>
              <a:ext cx="59" cy="23"/>
            </a:xfrm>
            <a:custGeom>
              <a:avLst/>
              <a:gdLst>
                <a:gd name="T0" fmla="*/ 28 w 29"/>
                <a:gd name="T1" fmla="*/ 11 h 11"/>
                <a:gd name="T2" fmla="*/ 0 w 29"/>
                <a:gd name="T3" fmla="*/ 5 h 11"/>
                <a:gd name="T4" fmla="*/ 2 w 29"/>
                <a:gd name="T5" fmla="*/ 0 h 11"/>
                <a:gd name="T6" fmla="*/ 29 w 29"/>
                <a:gd name="T7" fmla="*/ 7 h 11"/>
                <a:gd name="T8" fmla="*/ 28 w 29"/>
                <a:gd name="T9" fmla="*/ 11 h 11"/>
              </a:gdLst>
              <a:ahLst/>
              <a:cxnLst>
                <a:cxn ang="0">
                  <a:pos x="T0" y="T1"/>
                </a:cxn>
                <a:cxn ang="0">
                  <a:pos x="T2" y="T3"/>
                </a:cxn>
                <a:cxn ang="0">
                  <a:pos x="T4" y="T5"/>
                </a:cxn>
                <a:cxn ang="0">
                  <a:pos x="T6" y="T7"/>
                </a:cxn>
                <a:cxn ang="0">
                  <a:pos x="T8" y="T9"/>
                </a:cxn>
              </a:cxnLst>
              <a:rect l="0" t="0" r="r" b="b"/>
              <a:pathLst>
                <a:path w="29" h="11">
                  <a:moveTo>
                    <a:pt x="28" y="11"/>
                  </a:moveTo>
                  <a:cubicBezTo>
                    <a:pt x="0" y="5"/>
                    <a:pt x="0" y="5"/>
                    <a:pt x="0" y="5"/>
                  </a:cubicBezTo>
                  <a:cubicBezTo>
                    <a:pt x="1" y="3"/>
                    <a:pt x="1" y="1"/>
                    <a:pt x="2" y="0"/>
                  </a:cubicBezTo>
                  <a:cubicBezTo>
                    <a:pt x="29" y="7"/>
                    <a:pt x="29" y="7"/>
                    <a:pt x="29" y="7"/>
                  </a:cubicBezTo>
                  <a:cubicBezTo>
                    <a:pt x="28" y="8"/>
                    <a:pt x="28" y="10"/>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0" name="Freeform 14"/>
            <p:cNvSpPr/>
            <p:nvPr/>
          </p:nvSpPr>
          <p:spPr bwMode="auto">
            <a:xfrm>
              <a:off x="18" y="240"/>
              <a:ext cx="57" cy="26"/>
            </a:xfrm>
            <a:custGeom>
              <a:avLst/>
              <a:gdLst>
                <a:gd name="T0" fmla="*/ 27 w 28"/>
                <a:gd name="T1" fmla="*/ 13 h 13"/>
                <a:gd name="T2" fmla="*/ 0 w 28"/>
                <a:gd name="T3" fmla="*/ 5 h 13"/>
                <a:gd name="T4" fmla="*/ 1 w 28"/>
                <a:gd name="T5" fmla="*/ 0 h 13"/>
                <a:gd name="T6" fmla="*/ 28 w 28"/>
                <a:gd name="T7" fmla="*/ 9 h 13"/>
                <a:gd name="T8" fmla="*/ 27 w 28"/>
                <a:gd name="T9" fmla="*/ 13 h 13"/>
              </a:gdLst>
              <a:ahLst/>
              <a:cxnLst>
                <a:cxn ang="0">
                  <a:pos x="T0" y="T1"/>
                </a:cxn>
                <a:cxn ang="0">
                  <a:pos x="T2" y="T3"/>
                </a:cxn>
                <a:cxn ang="0">
                  <a:pos x="T4" y="T5"/>
                </a:cxn>
                <a:cxn ang="0">
                  <a:pos x="T6" y="T7"/>
                </a:cxn>
                <a:cxn ang="0">
                  <a:pos x="T8" y="T9"/>
                </a:cxn>
              </a:cxnLst>
              <a:rect l="0" t="0" r="r" b="b"/>
              <a:pathLst>
                <a:path w="28" h="13">
                  <a:moveTo>
                    <a:pt x="27" y="13"/>
                  </a:moveTo>
                  <a:cubicBezTo>
                    <a:pt x="0" y="5"/>
                    <a:pt x="0" y="5"/>
                    <a:pt x="0" y="5"/>
                  </a:cubicBezTo>
                  <a:cubicBezTo>
                    <a:pt x="0" y="3"/>
                    <a:pt x="1" y="2"/>
                    <a:pt x="1" y="0"/>
                  </a:cubicBezTo>
                  <a:cubicBezTo>
                    <a:pt x="28" y="9"/>
                    <a:pt x="28" y="9"/>
                    <a:pt x="28" y="9"/>
                  </a:cubicBezTo>
                  <a:cubicBezTo>
                    <a:pt x="28" y="10"/>
                    <a:pt x="27" y="11"/>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1" name="Freeform 15"/>
            <p:cNvSpPr/>
            <p:nvPr/>
          </p:nvSpPr>
          <p:spPr bwMode="auto">
            <a:xfrm>
              <a:off x="24" y="220"/>
              <a:ext cx="57" cy="30"/>
            </a:xfrm>
            <a:custGeom>
              <a:avLst/>
              <a:gdLst>
                <a:gd name="T0" fmla="*/ 27 w 28"/>
                <a:gd name="T1" fmla="*/ 15 h 15"/>
                <a:gd name="T2" fmla="*/ 0 w 28"/>
                <a:gd name="T3" fmla="*/ 5 h 15"/>
                <a:gd name="T4" fmla="*/ 2 w 28"/>
                <a:gd name="T5" fmla="*/ 0 h 15"/>
                <a:gd name="T6" fmla="*/ 28 w 28"/>
                <a:gd name="T7" fmla="*/ 11 h 15"/>
                <a:gd name="T8" fmla="*/ 27 w 28"/>
                <a:gd name="T9" fmla="*/ 15 h 15"/>
              </a:gdLst>
              <a:ahLst/>
              <a:cxnLst>
                <a:cxn ang="0">
                  <a:pos x="T0" y="T1"/>
                </a:cxn>
                <a:cxn ang="0">
                  <a:pos x="T2" y="T3"/>
                </a:cxn>
                <a:cxn ang="0">
                  <a:pos x="T4" y="T5"/>
                </a:cxn>
                <a:cxn ang="0">
                  <a:pos x="T6" y="T7"/>
                </a:cxn>
                <a:cxn ang="0">
                  <a:pos x="T8" y="T9"/>
                </a:cxn>
              </a:cxnLst>
              <a:rect l="0" t="0" r="r" b="b"/>
              <a:pathLst>
                <a:path w="28" h="15">
                  <a:moveTo>
                    <a:pt x="27" y="15"/>
                  </a:moveTo>
                  <a:cubicBezTo>
                    <a:pt x="0" y="5"/>
                    <a:pt x="0" y="5"/>
                    <a:pt x="0" y="5"/>
                  </a:cubicBezTo>
                  <a:cubicBezTo>
                    <a:pt x="1" y="3"/>
                    <a:pt x="1" y="2"/>
                    <a:pt x="2" y="0"/>
                  </a:cubicBezTo>
                  <a:cubicBezTo>
                    <a:pt x="28" y="11"/>
                    <a:pt x="28" y="11"/>
                    <a:pt x="28" y="11"/>
                  </a:cubicBezTo>
                  <a:cubicBezTo>
                    <a:pt x="28" y="12"/>
                    <a:pt x="27" y="13"/>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2" name="Freeform 16"/>
            <p:cNvSpPr/>
            <p:nvPr/>
          </p:nvSpPr>
          <p:spPr bwMode="auto">
            <a:xfrm>
              <a:off x="32" y="202"/>
              <a:ext cx="57" cy="32"/>
            </a:xfrm>
            <a:custGeom>
              <a:avLst/>
              <a:gdLst>
                <a:gd name="T0" fmla="*/ 26 w 28"/>
                <a:gd name="T1" fmla="*/ 16 h 16"/>
                <a:gd name="T2" fmla="*/ 0 w 28"/>
                <a:gd name="T3" fmla="*/ 5 h 16"/>
                <a:gd name="T4" fmla="*/ 2 w 28"/>
                <a:gd name="T5" fmla="*/ 0 h 16"/>
                <a:gd name="T6" fmla="*/ 28 w 28"/>
                <a:gd name="T7" fmla="*/ 12 h 16"/>
                <a:gd name="T8" fmla="*/ 26 w 28"/>
                <a:gd name="T9" fmla="*/ 16 h 16"/>
              </a:gdLst>
              <a:ahLst/>
              <a:cxnLst>
                <a:cxn ang="0">
                  <a:pos x="T0" y="T1"/>
                </a:cxn>
                <a:cxn ang="0">
                  <a:pos x="T2" y="T3"/>
                </a:cxn>
                <a:cxn ang="0">
                  <a:pos x="T4" y="T5"/>
                </a:cxn>
                <a:cxn ang="0">
                  <a:pos x="T6" y="T7"/>
                </a:cxn>
                <a:cxn ang="0">
                  <a:pos x="T8" y="T9"/>
                </a:cxn>
              </a:cxnLst>
              <a:rect l="0" t="0" r="r" b="b"/>
              <a:pathLst>
                <a:path w="28" h="16">
                  <a:moveTo>
                    <a:pt x="26" y="16"/>
                  </a:moveTo>
                  <a:cubicBezTo>
                    <a:pt x="0" y="5"/>
                    <a:pt x="0" y="5"/>
                    <a:pt x="0" y="5"/>
                  </a:cubicBezTo>
                  <a:cubicBezTo>
                    <a:pt x="1" y="3"/>
                    <a:pt x="1" y="1"/>
                    <a:pt x="2" y="0"/>
                  </a:cubicBezTo>
                  <a:cubicBezTo>
                    <a:pt x="28" y="12"/>
                    <a:pt x="28" y="12"/>
                    <a:pt x="28" y="12"/>
                  </a:cubicBezTo>
                  <a:cubicBezTo>
                    <a:pt x="27" y="13"/>
                    <a:pt x="26" y="14"/>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3" name="Freeform 17"/>
            <p:cNvSpPr/>
            <p:nvPr/>
          </p:nvSpPr>
          <p:spPr bwMode="auto">
            <a:xfrm>
              <a:off x="40" y="184"/>
              <a:ext cx="55" cy="34"/>
            </a:xfrm>
            <a:custGeom>
              <a:avLst/>
              <a:gdLst>
                <a:gd name="T0" fmla="*/ 25 w 27"/>
                <a:gd name="T1" fmla="*/ 17 h 17"/>
                <a:gd name="T2" fmla="*/ 0 w 27"/>
                <a:gd name="T3" fmla="*/ 4 h 17"/>
                <a:gd name="T4" fmla="*/ 3 w 27"/>
                <a:gd name="T5" fmla="*/ 0 h 17"/>
                <a:gd name="T6" fmla="*/ 27 w 27"/>
                <a:gd name="T7" fmla="*/ 13 h 17"/>
                <a:gd name="T8" fmla="*/ 25 w 27"/>
                <a:gd name="T9" fmla="*/ 17 h 17"/>
              </a:gdLst>
              <a:ahLst/>
              <a:cxnLst>
                <a:cxn ang="0">
                  <a:pos x="T0" y="T1"/>
                </a:cxn>
                <a:cxn ang="0">
                  <a:pos x="T2" y="T3"/>
                </a:cxn>
                <a:cxn ang="0">
                  <a:pos x="T4" y="T5"/>
                </a:cxn>
                <a:cxn ang="0">
                  <a:pos x="T6" y="T7"/>
                </a:cxn>
                <a:cxn ang="0">
                  <a:pos x="T8" y="T9"/>
                </a:cxn>
              </a:cxnLst>
              <a:rect l="0" t="0" r="r" b="b"/>
              <a:pathLst>
                <a:path w="27" h="17">
                  <a:moveTo>
                    <a:pt x="25" y="17"/>
                  </a:moveTo>
                  <a:cubicBezTo>
                    <a:pt x="0" y="4"/>
                    <a:pt x="0" y="4"/>
                    <a:pt x="0" y="4"/>
                  </a:cubicBezTo>
                  <a:cubicBezTo>
                    <a:pt x="1" y="3"/>
                    <a:pt x="2" y="1"/>
                    <a:pt x="3" y="0"/>
                  </a:cubicBezTo>
                  <a:cubicBezTo>
                    <a:pt x="27" y="13"/>
                    <a:pt x="27" y="13"/>
                    <a:pt x="27" y="13"/>
                  </a:cubicBezTo>
                  <a:cubicBezTo>
                    <a:pt x="27" y="14"/>
                    <a:pt x="26" y="16"/>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4" name="Freeform 18"/>
            <p:cNvSpPr/>
            <p:nvPr/>
          </p:nvSpPr>
          <p:spPr bwMode="auto">
            <a:xfrm>
              <a:off x="50" y="166"/>
              <a:ext cx="55" cy="36"/>
            </a:xfrm>
            <a:custGeom>
              <a:avLst/>
              <a:gdLst>
                <a:gd name="T0" fmla="*/ 25 w 27"/>
                <a:gd name="T1" fmla="*/ 18 h 18"/>
                <a:gd name="T2" fmla="*/ 0 w 27"/>
                <a:gd name="T3" fmla="*/ 4 h 18"/>
                <a:gd name="T4" fmla="*/ 3 w 27"/>
                <a:gd name="T5" fmla="*/ 0 h 18"/>
                <a:gd name="T6" fmla="*/ 27 w 27"/>
                <a:gd name="T7" fmla="*/ 15 h 18"/>
                <a:gd name="T8" fmla="*/ 25 w 27"/>
                <a:gd name="T9" fmla="*/ 18 h 18"/>
              </a:gdLst>
              <a:ahLst/>
              <a:cxnLst>
                <a:cxn ang="0">
                  <a:pos x="T0" y="T1"/>
                </a:cxn>
                <a:cxn ang="0">
                  <a:pos x="T2" y="T3"/>
                </a:cxn>
                <a:cxn ang="0">
                  <a:pos x="T4" y="T5"/>
                </a:cxn>
                <a:cxn ang="0">
                  <a:pos x="T6" y="T7"/>
                </a:cxn>
                <a:cxn ang="0">
                  <a:pos x="T8" y="T9"/>
                </a:cxn>
              </a:cxnLst>
              <a:rect l="0" t="0" r="r" b="b"/>
              <a:pathLst>
                <a:path w="27" h="18">
                  <a:moveTo>
                    <a:pt x="25" y="18"/>
                  </a:moveTo>
                  <a:cubicBezTo>
                    <a:pt x="0" y="4"/>
                    <a:pt x="0" y="4"/>
                    <a:pt x="0" y="4"/>
                  </a:cubicBezTo>
                  <a:cubicBezTo>
                    <a:pt x="1" y="3"/>
                    <a:pt x="2" y="1"/>
                    <a:pt x="3" y="0"/>
                  </a:cubicBezTo>
                  <a:cubicBezTo>
                    <a:pt x="27" y="15"/>
                    <a:pt x="27" y="15"/>
                    <a:pt x="27" y="15"/>
                  </a:cubicBezTo>
                  <a:cubicBezTo>
                    <a:pt x="26" y="16"/>
                    <a:pt x="25" y="17"/>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5" name="Freeform 19"/>
            <p:cNvSpPr/>
            <p:nvPr/>
          </p:nvSpPr>
          <p:spPr bwMode="auto">
            <a:xfrm>
              <a:off x="63" y="147"/>
              <a:ext cx="52" cy="41"/>
            </a:xfrm>
            <a:custGeom>
              <a:avLst/>
              <a:gdLst>
                <a:gd name="T0" fmla="*/ 23 w 26"/>
                <a:gd name="T1" fmla="*/ 20 h 20"/>
                <a:gd name="T2" fmla="*/ 0 w 26"/>
                <a:gd name="T3" fmla="*/ 4 h 20"/>
                <a:gd name="T4" fmla="*/ 3 w 26"/>
                <a:gd name="T5" fmla="*/ 0 h 20"/>
                <a:gd name="T6" fmla="*/ 26 w 26"/>
                <a:gd name="T7" fmla="*/ 17 h 20"/>
                <a:gd name="T8" fmla="*/ 23 w 26"/>
                <a:gd name="T9" fmla="*/ 20 h 20"/>
              </a:gdLst>
              <a:ahLst/>
              <a:cxnLst>
                <a:cxn ang="0">
                  <a:pos x="T0" y="T1"/>
                </a:cxn>
                <a:cxn ang="0">
                  <a:pos x="T2" y="T3"/>
                </a:cxn>
                <a:cxn ang="0">
                  <a:pos x="T4" y="T5"/>
                </a:cxn>
                <a:cxn ang="0">
                  <a:pos x="T6" y="T7"/>
                </a:cxn>
                <a:cxn ang="0">
                  <a:pos x="T8" y="T9"/>
                </a:cxn>
              </a:cxnLst>
              <a:rect l="0" t="0" r="r" b="b"/>
              <a:pathLst>
                <a:path w="26" h="20">
                  <a:moveTo>
                    <a:pt x="23" y="20"/>
                  </a:moveTo>
                  <a:cubicBezTo>
                    <a:pt x="0" y="4"/>
                    <a:pt x="0" y="4"/>
                    <a:pt x="0" y="4"/>
                  </a:cubicBezTo>
                  <a:cubicBezTo>
                    <a:pt x="1" y="3"/>
                    <a:pt x="2" y="2"/>
                    <a:pt x="3" y="0"/>
                  </a:cubicBezTo>
                  <a:cubicBezTo>
                    <a:pt x="26" y="17"/>
                    <a:pt x="26" y="17"/>
                    <a:pt x="26" y="17"/>
                  </a:cubicBezTo>
                  <a:cubicBezTo>
                    <a:pt x="25" y="18"/>
                    <a:pt x="24" y="19"/>
                    <a:pt x="2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6" name="Freeform 20"/>
            <p:cNvSpPr/>
            <p:nvPr/>
          </p:nvSpPr>
          <p:spPr bwMode="auto">
            <a:xfrm>
              <a:off x="75" y="131"/>
              <a:ext cx="50" cy="43"/>
            </a:xfrm>
            <a:custGeom>
              <a:avLst/>
              <a:gdLst>
                <a:gd name="T0" fmla="*/ 22 w 25"/>
                <a:gd name="T1" fmla="*/ 21 h 21"/>
                <a:gd name="T2" fmla="*/ 0 w 25"/>
                <a:gd name="T3" fmla="*/ 4 h 21"/>
                <a:gd name="T4" fmla="*/ 3 w 25"/>
                <a:gd name="T5" fmla="*/ 0 h 21"/>
                <a:gd name="T6" fmla="*/ 25 w 25"/>
                <a:gd name="T7" fmla="*/ 18 h 21"/>
                <a:gd name="T8" fmla="*/ 22 w 25"/>
                <a:gd name="T9" fmla="*/ 21 h 21"/>
              </a:gdLst>
              <a:ahLst/>
              <a:cxnLst>
                <a:cxn ang="0">
                  <a:pos x="T0" y="T1"/>
                </a:cxn>
                <a:cxn ang="0">
                  <a:pos x="T2" y="T3"/>
                </a:cxn>
                <a:cxn ang="0">
                  <a:pos x="T4" y="T5"/>
                </a:cxn>
                <a:cxn ang="0">
                  <a:pos x="T6" y="T7"/>
                </a:cxn>
                <a:cxn ang="0">
                  <a:pos x="T8" y="T9"/>
                </a:cxn>
              </a:cxnLst>
              <a:rect l="0" t="0" r="r" b="b"/>
              <a:pathLst>
                <a:path w="25" h="21">
                  <a:moveTo>
                    <a:pt x="22" y="21"/>
                  </a:moveTo>
                  <a:cubicBezTo>
                    <a:pt x="0" y="4"/>
                    <a:pt x="0" y="4"/>
                    <a:pt x="0" y="4"/>
                  </a:cubicBezTo>
                  <a:cubicBezTo>
                    <a:pt x="1" y="3"/>
                    <a:pt x="2" y="1"/>
                    <a:pt x="3" y="0"/>
                  </a:cubicBezTo>
                  <a:cubicBezTo>
                    <a:pt x="25" y="18"/>
                    <a:pt x="25" y="18"/>
                    <a:pt x="25" y="18"/>
                  </a:cubicBezTo>
                  <a:cubicBezTo>
                    <a:pt x="24" y="19"/>
                    <a:pt x="23" y="20"/>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7" name="Freeform 21"/>
            <p:cNvSpPr/>
            <p:nvPr/>
          </p:nvSpPr>
          <p:spPr bwMode="auto">
            <a:xfrm>
              <a:off x="87" y="115"/>
              <a:ext cx="48" cy="47"/>
            </a:xfrm>
            <a:custGeom>
              <a:avLst/>
              <a:gdLst>
                <a:gd name="T0" fmla="*/ 21 w 24"/>
                <a:gd name="T1" fmla="*/ 23 h 23"/>
                <a:gd name="T2" fmla="*/ 0 w 24"/>
                <a:gd name="T3" fmla="*/ 4 h 23"/>
                <a:gd name="T4" fmla="*/ 4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4"/>
                    <a:pt x="0" y="4"/>
                    <a:pt x="0" y="4"/>
                  </a:cubicBezTo>
                  <a:cubicBezTo>
                    <a:pt x="1" y="3"/>
                    <a:pt x="2" y="2"/>
                    <a:pt x="4" y="0"/>
                  </a:cubicBezTo>
                  <a:cubicBezTo>
                    <a:pt x="24" y="19"/>
                    <a:pt x="24" y="19"/>
                    <a:pt x="24" y="19"/>
                  </a:cubicBezTo>
                  <a:cubicBezTo>
                    <a:pt x="23" y="20"/>
                    <a:pt x="22" y="21"/>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Freeform 22"/>
            <p:cNvSpPr/>
            <p:nvPr/>
          </p:nvSpPr>
          <p:spPr bwMode="auto">
            <a:xfrm>
              <a:off x="101" y="101"/>
              <a:ext cx="46" cy="46"/>
            </a:xfrm>
            <a:custGeom>
              <a:avLst/>
              <a:gdLst>
                <a:gd name="T0" fmla="*/ 20 w 23"/>
                <a:gd name="T1" fmla="*/ 23 h 23"/>
                <a:gd name="T2" fmla="*/ 0 w 23"/>
                <a:gd name="T3" fmla="*/ 4 h 23"/>
                <a:gd name="T4" fmla="*/ 4 w 23"/>
                <a:gd name="T5" fmla="*/ 0 h 23"/>
                <a:gd name="T6" fmla="*/ 23 w 23"/>
                <a:gd name="T7" fmla="*/ 20 h 23"/>
                <a:gd name="T8" fmla="*/ 20 w 23"/>
                <a:gd name="T9" fmla="*/ 23 h 23"/>
              </a:gdLst>
              <a:ahLst/>
              <a:cxnLst>
                <a:cxn ang="0">
                  <a:pos x="T0" y="T1"/>
                </a:cxn>
                <a:cxn ang="0">
                  <a:pos x="T2" y="T3"/>
                </a:cxn>
                <a:cxn ang="0">
                  <a:pos x="T4" y="T5"/>
                </a:cxn>
                <a:cxn ang="0">
                  <a:pos x="T6" y="T7"/>
                </a:cxn>
                <a:cxn ang="0">
                  <a:pos x="T8" y="T9"/>
                </a:cxn>
              </a:cxnLst>
              <a:rect l="0" t="0" r="r" b="b"/>
              <a:pathLst>
                <a:path w="23" h="23">
                  <a:moveTo>
                    <a:pt x="20" y="23"/>
                  </a:moveTo>
                  <a:cubicBezTo>
                    <a:pt x="0" y="4"/>
                    <a:pt x="0" y="4"/>
                    <a:pt x="0" y="4"/>
                  </a:cubicBezTo>
                  <a:cubicBezTo>
                    <a:pt x="1" y="2"/>
                    <a:pt x="2" y="1"/>
                    <a:pt x="4" y="0"/>
                  </a:cubicBezTo>
                  <a:cubicBezTo>
                    <a:pt x="23" y="20"/>
                    <a:pt x="23" y="20"/>
                    <a:pt x="23" y="20"/>
                  </a:cubicBezTo>
                  <a:cubicBezTo>
                    <a:pt x="22" y="21"/>
                    <a:pt x="21" y="22"/>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Freeform 23"/>
            <p:cNvSpPr/>
            <p:nvPr/>
          </p:nvSpPr>
          <p:spPr bwMode="auto">
            <a:xfrm>
              <a:off x="115" y="87"/>
              <a:ext cx="46" cy="48"/>
            </a:xfrm>
            <a:custGeom>
              <a:avLst/>
              <a:gdLst>
                <a:gd name="T0" fmla="*/ 19 w 23"/>
                <a:gd name="T1" fmla="*/ 24 h 24"/>
                <a:gd name="T2" fmla="*/ 0 w 23"/>
                <a:gd name="T3" fmla="*/ 3 h 24"/>
                <a:gd name="T4" fmla="*/ 4 w 23"/>
                <a:gd name="T5" fmla="*/ 0 h 24"/>
                <a:gd name="T6" fmla="*/ 23 w 23"/>
                <a:gd name="T7" fmla="*/ 21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2" y="2"/>
                    <a:pt x="3" y="1"/>
                    <a:pt x="4" y="0"/>
                  </a:cubicBezTo>
                  <a:cubicBezTo>
                    <a:pt x="23" y="21"/>
                    <a:pt x="23" y="21"/>
                    <a:pt x="23" y="21"/>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Freeform 24"/>
            <p:cNvSpPr/>
            <p:nvPr/>
          </p:nvSpPr>
          <p:spPr bwMode="auto">
            <a:xfrm>
              <a:off x="131" y="75"/>
              <a:ext cx="42" cy="50"/>
            </a:xfrm>
            <a:custGeom>
              <a:avLst/>
              <a:gdLst>
                <a:gd name="T0" fmla="*/ 18 w 21"/>
                <a:gd name="T1" fmla="*/ 25 h 25"/>
                <a:gd name="T2" fmla="*/ 0 w 21"/>
                <a:gd name="T3" fmla="*/ 3 h 25"/>
                <a:gd name="T4" fmla="*/ 4 w 21"/>
                <a:gd name="T5" fmla="*/ 0 h 25"/>
                <a:gd name="T6" fmla="*/ 21 w 21"/>
                <a:gd name="T7" fmla="*/ 22 h 25"/>
                <a:gd name="T8" fmla="*/ 18 w 21"/>
                <a:gd name="T9" fmla="*/ 25 h 25"/>
              </a:gdLst>
              <a:ahLst/>
              <a:cxnLst>
                <a:cxn ang="0">
                  <a:pos x="T0" y="T1"/>
                </a:cxn>
                <a:cxn ang="0">
                  <a:pos x="T2" y="T3"/>
                </a:cxn>
                <a:cxn ang="0">
                  <a:pos x="T4" y="T5"/>
                </a:cxn>
                <a:cxn ang="0">
                  <a:pos x="T6" y="T7"/>
                </a:cxn>
                <a:cxn ang="0">
                  <a:pos x="T8" y="T9"/>
                </a:cxn>
              </a:cxnLst>
              <a:rect l="0" t="0" r="r" b="b"/>
              <a:pathLst>
                <a:path w="21" h="25">
                  <a:moveTo>
                    <a:pt x="18" y="25"/>
                  </a:moveTo>
                  <a:cubicBezTo>
                    <a:pt x="0" y="3"/>
                    <a:pt x="0" y="3"/>
                    <a:pt x="0" y="3"/>
                  </a:cubicBezTo>
                  <a:cubicBezTo>
                    <a:pt x="1" y="2"/>
                    <a:pt x="3" y="1"/>
                    <a:pt x="4" y="0"/>
                  </a:cubicBezTo>
                  <a:cubicBezTo>
                    <a:pt x="21" y="22"/>
                    <a:pt x="21" y="22"/>
                    <a:pt x="21" y="22"/>
                  </a:cubicBezTo>
                  <a:cubicBezTo>
                    <a:pt x="20" y="23"/>
                    <a:pt x="19" y="24"/>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Freeform 25"/>
            <p:cNvSpPr/>
            <p:nvPr/>
          </p:nvSpPr>
          <p:spPr bwMode="auto">
            <a:xfrm>
              <a:off x="147" y="63"/>
              <a:ext cx="41" cy="50"/>
            </a:xfrm>
            <a:custGeom>
              <a:avLst/>
              <a:gdLst>
                <a:gd name="T0" fmla="*/ 17 w 20"/>
                <a:gd name="T1" fmla="*/ 25 h 25"/>
                <a:gd name="T2" fmla="*/ 0 w 20"/>
                <a:gd name="T3" fmla="*/ 3 h 25"/>
                <a:gd name="T4" fmla="*/ 5 w 20"/>
                <a:gd name="T5" fmla="*/ 0 h 25"/>
                <a:gd name="T6" fmla="*/ 20 w 20"/>
                <a:gd name="T7" fmla="*/ 23 h 25"/>
                <a:gd name="T8" fmla="*/ 17 w 20"/>
                <a:gd name="T9" fmla="*/ 25 h 25"/>
              </a:gdLst>
              <a:ahLst/>
              <a:cxnLst>
                <a:cxn ang="0">
                  <a:pos x="T0" y="T1"/>
                </a:cxn>
                <a:cxn ang="0">
                  <a:pos x="T2" y="T3"/>
                </a:cxn>
                <a:cxn ang="0">
                  <a:pos x="T4" y="T5"/>
                </a:cxn>
                <a:cxn ang="0">
                  <a:pos x="T6" y="T7"/>
                </a:cxn>
                <a:cxn ang="0">
                  <a:pos x="T8" y="T9"/>
                </a:cxn>
              </a:cxnLst>
              <a:rect l="0" t="0" r="r" b="b"/>
              <a:pathLst>
                <a:path w="20" h="25">
                  <a:moveTo>
                    <a:pt x="17" y="25"/>
                  </a:moveTo>
                  <a:cubicBezTo>
                    <a:pt x="0" y="3"/>
                    <a:pt x="0" y="3"/>
                    <a:pt x="0" y="3"/>
                  </a:cubicBezTo>
                  <a:cubicBezTo>
                    <a:pt x="2" y="2"/>
                    <a:pt x="3" y="1"/>
                    <a:pt x="5" y="0"/>
                  </a:cubicBezTo>
                  <a:cubicBezTo>
                    <a:pt x="20" y="23"/>
                    <a:pt x="20" y="23"/>
                    <a:pt x="20" y="23"/>
                  </a:cubicBezTo>
                  <a:cubicBezTo>
                    <a:pt x="19" y="24"/>
                    <a:pt x="18"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Freeform 26"/>
            <p:cNvSpPr/>
            <p:nvPr/>
          </p:nvSpPr>
          <p:spPr bwMode="auto">
            <a:xfrm>
              <a:off x="165" y="51"/>
              <a:ext cx="37" cy="54"/>
            </a:xfrm>
            <a:custGeom>
              <a:avLst/>
              <a:gdLst>
                <a:gd name="T0" fmla="*/ 15 w 18"/>
                <a:gd name="T1" fmla="*/ 27 h 27"/>
                <a:gd name="T2" fmla="*/ 0 w 18"/>
                <a:gd name="T3" fmla="*/ 3 h 27"/>
                <a:gd name="T4" fmla="*/ 4 w 18"/>
                <a:gd name="T5" fmla="*/ 0 h 27"/>
                <a:gd name="T6" fmla="*/ 18 w 18"/>
                <a:gd name="T7" fmla="*/ 25 h 27"/>
                <a:gd name="T8" fmla="*/ 15 w 18"/>
                <a:gd name="T9" fmla="*/ 27 h 27"/>
              </a:gdLst>
              <a:ahLst/>
              <a:cxnLst>
                <a:cxn ang="0">
                  <a:pos x="T0" y="T1"/>
                </a:cxn>
                <a:cxn ang="0">
                  <a:pos x="T2" y="T3"/>
                </a:cxn>
                <a:cxn ang="0">
                  <a:pos x="T4" y="T5"/>
                </a:cxn>
                <a:cxn ang="0">
                  <a:pos x="T6" y="T7"/>
                </a:cxn>
                <a:cxn ang="0">
                  <a:pos x="T8" y="T9"/>
                </a:cxn>
              </a:cxnLst>
              <a:rect l="0" t="0" r="r" b="b"/>
              <a:pathLst>
                <a:path w="18" h="27">
                  <a:moveTo>
                    <a:pt x="15" y="27"/>
                  </a:moveTo>
                  <a:cubicBezTo>
                    <a:pt x="0" y="3"/>
                    <a:pt x="0" y="3"/>
                    <a:pt x="0" y="3"/>
                  </a:cubicBezTo>
                  <a:cubicBezTo>
                    <a:pt x="1" y="2"/>
                    <a:pt x="3" y="1"/>
                    <a:pt x="4" y="0"/>
                  </a:cubicBezTo>
                  <a:cubicBezTo>
                    <a:pt x="18" y="25"/>
                    <a:pt x="18" y="25"/>
                    <a:pt x="18" y="25"/>
                  </a:cubicBezTo>
                  <a:cubicBezTo>
                    <a:pt x="17" y="25"/>
                    <a:pt x="16" y="26"/>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3" name="Freeform 27"/>
            <p:cNvSpPr/>
            <p:nvPr/>
          </p:nvSpPr>
          <p:spPr bwMode="auto">
            <a:xfrm>
              <a:off x="184" y="40"/>
              <a:ext cx="34" cy="55"/>
            </a:xfrm>
            <a:custGeom>
              <a:avLst/>
              <a:gdLst>
                <a:gd name="T0" fmla="*/ 13 w 17"/>
                <a:gd name="T1" fmla="*/ 27 h 27"/>
                <a:gd name="T2" fmla="*/ 0 w 17"/>
                <a:gd name="T3" fmla="*/ 3 h 27"/>
                <a:gd name="T4" fmla="*/ 4 w 17"/>
                <a:gd name="T5" fmla="*/ 0 h 27"/>
                <a:gd name="T6" fmla="*/ 17 w 17"/>
                <a:gd name="T7" fmla="*/ 25 h 27"/>
                <a:gd name="T8" fmla="*/ 13 w 17"/>
                <a:gd name="T9" fmla="*/ 27 h 27"/>
              </a:gdLst>
              <a:ahLst/>
              <a:cxnLst>
                <a:cxn ang="0">
                  <a:pos x="T0" y="T1"/>
                </a:cxn>
                <a:cxn ang="0">
                  <a:pos x="T2" y="T3"/>
                </a:cxn>
                <a:cxn ang="0">
                  <a:pos x="T4" y="T5"/>
                </a:cxn>
                <a:cxn ang="0">
                  <a:pos x="T6" y="T7"/>
                </a:cxn>
                <a:cxn ang="0">
                  <a:pos x="T8" y="T9"/>
                </a:cxn>
              </a:cxnLst>
              <a:rect l="0" t="0" r="r" b="b"/>
              <a:pathLst>
                <a:path w="17" h="27">
                  <a:moveTo>
                    <a:pt x="13" y="27"/>
                  </a:moveTo>
                  <a:cubicBezTo>
                    <a:pt x="0" y="3"/>
                    <a:pt x="0" y="3"/>
                    <a:pt x="0" y="3"/>
                  </a:cubicBezTo>
                  <a:cubicBezTo>
                    <a:pt x="1" y="2"/>
                    <a:pt x="3" y="1"/>
                    <a:pt x="4" y="0"/>
                  </a:cubicBezTo>
                  <a:cubicBezTo>
                    <a:pt x="17" y="25"/>
                    <a:pt x="17" y="25"/>
                    <a:pt x="17" y="25"/>
                  </a:cubicBezTo>
                  <a:cubicBezTo>
                    <a:pt x="16" y="26"/>
                    <a:pt x="14"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4" name="Freeform 28"/>
            <p:cNvSpPr/>
            <p:nvPr/>
          </p:nvSpPr>
          <p:spPr bwMode="auto">
            <a:xfrm>
              <a:off x="202" y="32"/>
              <a:ext cx="32" cy="57"/>
            </a:xfrm>
            <a:custGeom>
              <a:avLst/>
              <a:gdLst>
                <a:gd name="T0" fmla="*/ 12 w 16"/>
                <a:gd name="T1" fmla="*/ 28 h 28"/>
                <a:gd name="T2" fmla="*/ 0 w 16"/>
                <a:gd name="T3" fmla="*/ 2 h 28"/>
                <a:gd name="T4" fmla="*/ 5 w 16"/>
                <a:gd name="T5" fmla="*/ 0 h 28"/>
                <a:gd name="T6" fmla="*/ 16 w 16"/>
                <a:gd name="T7" fmla="*/ 26 h 28"/>
                <a:gd name="T8" fmla="*/ 12 w 16"/>
                <a:gd name="T9" fmla="*/ 28 h 28"/>
              </a:gdLst>
              <a:ahLst/>
              <a:cxnLst>
                <a:cxn ang="0">
                  <a:pos x="T0" y="T1"/>
                </a:cxn>
                <a:cxn ang="0">
                  <a:pos x="T2" y="T3"/>
                </a:cxn>
                <a:cxn ang="0">
                  <a:pos x="T4" y="T5"/>
                </a:cxn>
                <a:cxn ang="0">
                  <a:pos x="T6" y="T7"/>
                </a:cxn>
                <a:cxn ang="0">
                  <a:pos x="T8" y="T9"/>
                </a:cxn>
              </a:cxnLst>
              <a:rect l="0" t="0" r="r" b="b"/>
              <a:pathLst>
                <a:path w="16" h="28">
                  <a:moveTo>
                    <a:pt x="12" y="28"/>
                  </a:moveTo>
                  <a:cubicBezTo>
                    <a:pt x="0" y="2"/>
                    <a:pt x="0" y="2"/>
                    <a:pt x="0" y="2"/>
                  </a:cubicBezTo>
                  <a:cubicBezTo>
                    <a:pt x="1" y="1"/>
                    <a:pt x="3" y="1"/>
                    <a:pt x="5" y="0"/>
                  </a:cubicBezTo>
                  <a:cubicBezTo>
                    <a:pt x="16" y="26"/>
                    <a:pt x="16" y="26"/>
                    <a:pt x="16" y="26"/>
                  </a:cubicBezTo>
                  <a:cubicBezTo>
                    <a:pt x="14" y="26"/>
                    <a:pt x="13" y="27"/>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Freeform 29"/>
            <p:cNvSpPr/>
            <p:nvPr/>
          </p:nvSpPr>
          <p:spPr bwMode="auto">
            <a:xfrm>
              <a:off x="220" y="24"/>
              <a:ext cx="30" cy="57"/>
            </a:xfrm>
            <a:custGeom>
              <a:avLst/>
              <a:gdLst>
                <a:gd name="T0" fmla="*/ 11 w 15"/>
                <a:gd name="T1" fmla="*/ 28 h 28"/>
                <a:gd name="T2" fmla="*/ 0 w 15"/>
                <a:gd name="T3" fmla="*/ 2 h 28"/>
                <a:gd name="T4" fmla="*/ 5 w 15"/>
                <a:gd name="T5" fmla="*/ 0 h 28"/>
                <a:gd name="T6" fmla="*/ 15 w 15"/>
                <a:gd name="T7" fmla="*/ 27 h 28"/>
                <a:gd name="T8" fmla="*/ 11 w 15"/>
                <a:gd name="T9" fmla="*/ 28 h 28"/>
              </a:gdLst>
              <a:ahLst/>
              <a:cxnLst>
                <a:cxn ang="0">
                  <a:pos x="T0" y="T1"/>
                </a:cxn>
                <a:cxn ang="0">
                  <a:pos x="T2" y="T3"/>
                </a:cxn>
                <a:cxn ang="0">
                  <a:pos x="T4" y="T5"/>
                </a:cxn>
                <a:cxn ang="0">
                  <a:pos x="T6" y="T7"/>
                </a:cxn>
                <a:cxn ang="0">
                  <a:pos x="T8" y="T9"/>
                </a:cxn>
              </a:cxnLst>
              <a:rect l="0" t="0" r="r" b="b"/>
              <a:pathLst>
                <a:path w="15" h="28">
                  <a:moveTo>
                    <a:pt x="11" y="28"/>
                  </a:moveTo>
                  <a:cubicBezTo>
                    <a:pt x="0" y="2"/>
                    <a:pt x="0" y="2"/>
                    <a:pt x="0" y="2"/>
                  </a:cubicBezTo>
                  <a:cubicBezTo>
                    <a:pt x="2" y="1"/>
                    <a:pt x="3" y="1"/>
                    <a:pt x="5" y="0"/>
                  </a:cubicBezTo>
                  <a:cubicBezTo>
                    <a:pt x="15" y="27"/>
                    <a:pt x="15" y="27"/>
                    <a:pt x="15" y="27"/>
                  </a:cubicBezTo>
                  <a:cubicBezTo>
                    <a:pt x="13" y="27"/>
                    <a:pt x="12" y="28"/>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6" name="Freeform 30"/>
            <p:cNvSpPr/>
            <p:nvPr/>
          </p:nvSpPr>
          <p:spPr bwMode="auto">
            <a:xfrm>
              <a:off x="240" y="18"/>
              <a:ext cx="26" cy="57"/>
            </a:xfrm>
            <a:custGeom>
              <a:avLst/>
              <a:gdLst>
                <a:gd name="T0" fmla="*/ 9 w 13"/>
                <a:gd name="T1" fmla="*/ 28 h 28"/>
                <a:gd name="T2" fmla="*/ 0 w 13"/>
                <a:gd name="T3" fmla="*/ 1 h 28"/>
                <a:gd name="T4" fmla="*/ 5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1"/>
                    <a:pt x="0" y="1"/>
                    <a:pt x="0" y="1"/>
                  </a:cubicBezTo>
                  <a:cubicBezTo>
                    <a:pt x="1" y="1"/>
                    <a:pt x="3" y="0"/>
                    <a:pt x="5" y="0"/>
                  </a:cubicBezTo>
                  <a:cubicBezTo>
                    <a:pt x="13" y="27"/>
                    <a:pt x="13" y="27"/>
                    <a:pt x="13" y="27"/>
                  </a:cubicBezTo>
                  <a:cubicBezTo>
                    <a:pt x="11"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7" name="Freeform 31"/>
            <p:cNvSpPr/>
            <p:nvPr/>
          </p:nvSpPr>
          <p:spPr bwMode="auto">
            <a:xfrm>
              <a:off x="260" y="12"/>
              <a:ext cx="22" cy="59"/>
            </a:xfrm>
            <a:custGeom>
              <a:avLst/>
              <a:gdLst>
                <a:gd name="T0" fmla="*/ 7 w 11"/>
                <a:gd name="T1" fmla="*/ 29 h 29"/>
                <a:gd name="T2" fmla="*/ 0 w 11"/>
                <a:gd name="T3" fmla="*/ 2 h 29"/>
                <a:gd name="T4" fmla="*/ 5 w 11"/>
                <a:gd name="T5" fmla="*/ 0 h 29"/>
                <a:gd name="T6" fmla="*/ 11 w 11"/>
                <a:gd name="T7" fmla="*/ 28 h 29"/>
                <a:gd name="T8" fmla="*/ 7 w 11"/>
                <a:gd name="T9" fmla="*/ 29 h 29"/>
              </a:gdLst>
              <a:ahLst/>
              <a:cxnLst>
                <a:cxn ang="0">
                  <a:pos x="T0" y="T1"/>
                </a:cxn>
                <a:cxn ang="0">
                  <a:pos x="T2" y="T3"/>
                </a:cxn>
                <a:cxn ang="0">
                  <a:pos x="T4" y="T5"/>
                </a:cxn>
                <a:cxn ang="0">
                  <a:pos x="T6" y="T7"/>
                </a:cxn>
                <a:cxn ang="0">
                  <a:pos x="T8" y="T9"/>
                </a:cxn>
              </a:cxnLst>
              <a:rect l="0" t="0" r="r" b="b"/>
              <a:pathLst>
                <a:path w="11" h="29">
                  <a:moveTo>
                    <a:pt x="7" y="29"/>
                  </a:moveTo>
                  <a:cubicBezTo>
                    <a:pt x="0" y="2"/>
                    <a:pt x="0" y="2"/>
                    <a:pt x="0" y="2"/>
                  </a:cubicBezTo>
                  <a:cubicBezTo>
                    <a:pt x="1" y="1"/>
                    <a:pt x="3" y="1"/>
                    <a:pt x="5" y="0"/>
                  </a:cubicBezTo>
                  <a:cubicBezTo>
                    <a:pt x="11" y="28"/>
                    <a:pt x="11" y="28"/>
                    <a:pt x="11" y="28"/>
                  </a:cubicBezTo>
                  <a:cubicBezTo>
                    <a:pt x="10" y="28"/>
                    <a:pt x="8" y="28"/>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8" name="Freeform 32"/>
            <p:cNvSpPr/>
            <p:nvPr/>
          </p:nvSpPr>
          <p:spPr bwMode="auto">
            <a:xfrm>
              <a:off x="280" y="8"/>
              <a:ext cx="19" cy="59"/>
            </a:xfrm>
            <a:custGeom>
              <a:avLst/>
              <a:gdLst>
                <a:gd name="T0" fmla="*/ 5 w 9"/>
                <a:gd name="T1" fmla="*/ 29 h 29"/>
                <a:gd name="T2" fmla="*/ 0 w 9"/>
                <a:gd name="T3" fmla="*/ 1 h 29"/>
                <a:gd name="T4" fmla="*/ 5 w 9"/>
                <a:gd name="T5" fmla="*/ 0 h 29"/>
                <a:gd name="T6" fmla="*/ 9 w 9"/>
                <a:gd name="T7" fmla="*/ 28 h 29"/>
                <a:gd name="T8" fmla="*/ 5 w 9"/>
                <a:gd name="T9" fmla="*/ 29 h 29"/>
              </a:gdLst>
              <a:ahLst/>
              <a:cxnLst>
                <a:cxn ang="0">
                  <a:pos x="T0" y="T1"/>
                </a:cxn>
                <a:cxn ang="0">
                  <a:pos x="T2" y="T3"/>
                </a:cxn>
                <a:cxn ang="0">
                  <a:pos x="T4" y="T5"/>
                </a:cxn>
                <a:cxn ang="0">
                  <a:pos x="T6" y="T7"/>
                </a:cxn>
                <a:cxn ang="0">
                  <a:pos x="T8" y="T9"/>
                </a:cxn>
              </a:cxnLst>
              <a:rect l="0" t="0" r="r" b="b"/>
              <a:pathLst>
                <a:path w="9" h="29">
                  <a:moveTo>
                    <a:pt x="5" y="29"/>
                  </a:moveTo>
                  <a:cubicBezTo>
                    <a:pt x="0" y="1"/>
                    <a:pt x="0" y="1"/>
                    <a:pt x="0" y="1"/>
                  </a:cubicBezTo>
                  <a:cubicBezTo>
                    <a:pt x="1" y="1"/>
                    <a:pt x="3" y="1"/>
                    <a:pt x="5" y="0"/>
                  </a:cubicBezTo>
                  <a:cubicBezTo>
                    <a:pt x="9" y="28"/>
                    <a:pt x="9" y="28"/>
                    <a:pt x="9" y="28"/>
                  </a:cubicBezTo>
                  <a:cubicBezTo>
                    <a:pt x="8" y="28"/>
                    <a:pt x="7"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9" name="Freeform 33"/>
            <p:cNvSpPr/>
            <p:nvPr/>
          </p:nvSpPr>
          <p:spPr bwMode="auto">
            <a:xfrm>
              <a:off x="301" y="6"/>
              <a:ext cx="16" cy="57"/>
            </a:xfrm>
            <a:custGeom>
              <a:avLst/>
              <a:gdLst>
                <a:gd name="T0" fmla="*/ 4 w 8"/>
                <a:gd name="T1" fmla="*/ 28 h 28"/>
                <a:gd name="T2" fmla="*/ 0 w 8"/>
                <a:gd name="T3" fmla="*/ 1 h 28"/>
                <a:gd name="T4" fmla="*/ 5 w 8"/>
                <a:gd name="T5" fmla="*/ 0 h 28"/>
                <a:gd name="T6" fmla="*/ 8 w 8"/>
                <a:gd name="T7" fmla="*/ 28 h 28"/>
                <a:gd name="T8" fmla="*/ 4 w 8"/>
                <a:gd name="T9" fmla="*/ 28 h 28"/>
              </a:gdLst>
              <a:ahLst/>
              <a:cxnLst>
                <a:cxn ang="0">
                  <a:pos x="T0" y="T1"/>
                </a:cxn>
                <a:cxn ang="0">
                  <a:pos x="T2" y="T3"/>
                </a:cxn>
                <a:cxn ang="0">
                  <a:pos x="T4" y="T5"/>
                </a:cxn>
                <a:cxn ang="0">
                  <a:pos x="T6" y="T7"/>
                </a:cxn>
                <a:cxn ang="0">
                  <a:pos x="T8" y="T9"/>
                </a:cxn>
              </a:cxnLst>
              <a:rect l="0" t="0" r="r" b="b"/>
              <a:pathLst>
                <a:path w="8" h="28">
                  <a:moveTo>
                    <a:pt x="4" y="28"/>
                  </a:moveTo>
                  <a:cubicBezTo>
                    <a:pt x="0" y="1"/>
                    <a:pt x="0" y="1"/>
                    <a:pt x="0" y="1"/>
                  </a:cubicBezTo>
                  <a:cubicBezTo>
                    <a:pt x="2" y="0"/>
                    <a:pt x="3" y="0"/>
                    <a:pt x="5" y="0"/>
                  </a:cubicBezTo>
                  <a:cubicBezTo>
                    <a:pt x="8" y="28"/>
                    <a:pt x="8" y="28"/>
                    <a:pt x="8" y="28"/>
                  </a:cubicBezTo>
                  <a:cubicBezTo>
                    <a:pt x="6" y="28"/>
                    <a:pt x="5"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0" name="Freeform 34"/>
            <p:cNvSpPr/>
            <p:nvPr/>
          </p:nvSpPr>
          <p:spPr bwMode="auto">
            <a:xfrm>
              <a:off x="321" y="4"/>
              <a:ext cx="12" cy="59"/>
            </a:xfrm>
            <a:custGeom>
              <a:avLst/>
              <a:gdLst>
                <a:gd name="T0" fmla="*/ 2 w 6"/>
                <a:gd name="T1" fmla="*/ 29 h 29"/>
                <a:gd name="T2" fmla="*/ 0 w 6"/>
                <a:gd name="T3" fmla="*/ 0 h 29"/>
                <a:gd name="T4" fmla="*/ 5 w 6"/>
                <a:gd name="T5" fmla="*/ 0 h 29"/>
                <a:gd name="T6" fmla="*/ 6 w 6"/>
                <a:gd name="T7" fmla="*/ 28 h 29"/>
                <a:gd name="T8" fmla="*/ 2 w 6"/>
                <a:gd name="T9" fmla="*/ 29 h 29"/>
              </a:gdLst>
              <a:ahLst/>
              <a:cxnLst>
                <a:cxn ang="0">
                  <a:pos x="T0" y="T1"/>
                </a:cxn>
                <a:cxn ang="0">
                  <a:pos x="T2" y="T3"/>
                </a:cxn>
                <a:cxn ang="0">
                  <a:pos x="T4" y="T5"/>
                </a:cxn>
                <a:cxn ang="0">
                  <a:pos x="T6" y="T7"/>
                </a:cxn>
                <a:cxn ang="0">
                  <a:pos x="T8" y="T9"/>
                </a:cxn>
              </a:cxnLst>
              <a:rect l="0" t="0" r="r" b="b"/>
              <a:pathLst>
                <a:path w="6" h="29">
                  <a:moveTo>
                    <a:pt x="2" y="29"/>
                  </a:moveTo>
                  <a:cubicBezTo>
                    <a:pt x="0" y="0"/>
                    <a:pt x="0" y="0"/>
                    <a:pt x="0" y="0"/>
                  </a:cubicBezTo>
                  <a:cubicBezTo>
                    <a:pt x="2" y="0"/>
                    <a:pt x="3" y="0"/>
                    <a:pt x="5" y="0"/>
                  </a:cubicBezTo>
                  <a:cubicBezTo>
                    <a:pt x="6" y="28"/>
                    <a:pt x="6" y="28"/>
                    <a:pt x="6" y="28"/>
                  </a:cubicBezTo>
                  <a:cubicBezTo>
                    <a:pt x="5" y="28"/>
                    <a:pt x="4"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1" name="Freeform 35"/>
            <p:cNvSpPr/>
            <p:nvPr/>
          </p:nvSpPr>
          <p:spPr bwMode="auto">
            <a:xfrm>
              <a:off x="341" y="4"/>
              <a:ext cx="6" cy="57"/>
            </a:xfrm>
            <a:custGeom>
              <a:avLst/>
              <a:gdLst>
                <a:gd name="T0" fmla="*/ 2 w 6"/>
                <a:gd name="T1" fmla="*/ 57 h 57"/>
                <a:gd name="T2" fmla="*/ 0 w 6"/>
                <a:gd name="T3" fmla="*/ 0 h 57"/>
                <a:gd name="T4" fmla="*/ 6 w 6"/>
                <a:gd name="T5" fmla="*/ 0 h 57"/>
                <a:gd name="T6" fmla="*/ 6 w 6"/>
                <a:gd name="T7" fmla="*/ 57 h 57"/>
                <a:gd name="T8" fmla="*/ 2 w 6"/>
                <a:gd name="T9" fmla="*/ 57 h 57"/>
              </a:gdLst>
              <a:ahLst/>
              <a:cxnLst>
                <a:cxn ang="0">
                  <a:pos x="T0" y="T1"/>
                </a:cxn>
                <a:cxn ang="0">
                  <a:pos x="T2" y="T3"/>
                </a:cxn>
                <a:cxn ang="0">
                  <a:pos x="T4" y="T5"/>
                </a:cxn>
                <a:cxn ang="0">
                  <a:pos x="T6" y="T7"/>
                </a:cxn>
                <a:cxn ang="0">
                  <a:pos x="T8" y="T9"/>
                </a:cxn>
              </a:cxnLst>
              <a:rect l="0" t="0" r="r" b="b"/>
              <a:pathLst>
                <a:path w="6" h="57">
                  <a:moveTo>
                    <a:pt x="2" y="57"/>
                  </a:moveTo>
                  <a:lnTo>
                    <a:pt x="0" y="0"/>
                  </a:lnTo>
                  <a:lnTo>
                    <a:pt x="6" y="0"/>
                  </a:lnTo>
                  <a:lnTo>
                    <a:pt x="6" y="57"/>
                  </a:lnTo>
                  <a:lnTo>
                    <a:pt x="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2" name="Freeform 36"/>
            <p:cNvSpPr/>
            <p:nvPr/>
          </p:nvSpPr>
          <p:spPr bwMode="auto">
            <a:xfrm>
              <a:off x="563" y="531"/>
              <a:ext cx="46" cy="40"/>
            </a:xfrm>
            <a:custGeom>
              <a:avLst/>
              <a:gdLst>
                <a:gd name="T0" fmla="*/ 42 w 46"/>
                <a:gd name="T1" fmla="*/ 40 h 40"/>
                <a:gd name="T2" fmla="*/ 0 w 46"/>
                <a:gd name="T3" fmla="*/ 4 h 40"/>
                <a:gd name="T4" fmla="*/ 4 w 46"/>
                <a:gd name="T5" fmla="*/ 0 h 40"/>
                <a:gd name="T6" fmla="*/ 46 w 46"/>
                <a:gd name="T7" fmla="*/ 38 h 40"/>
                <a:gd name="T8" fmla="*/ 42 w 46"/>
                <a:gd name="T9" fmla="*/ 40 h 40"/>
              </a:gdLst>
              <a:ahLst/>
              <a:cxnLst>
                <a:cxn ang="0">
                  <a:pos x="T0" y="T1"/>
                </a:cxn>
                <a:cxn ang="0">
                  <a:pos x="T2" y="T3"/>
                </a:cxn>
                <a:cxn ang="0">
                  <a:pos x="T4" y="T5"/>
                </a:cxn>
                <a:cxn ang="0">
                  <a:pos x="T6" y="T7"/>
                </a:cxn>
                <a:cxn ang="0">
                  <a:pos x="T8" y="T9"/>
                </a:cxn>
              </a:cxnLst>
              <a:rect l="0" t="0" r="r" b="b"/>
              <a:pathLst>
                <a:path w="46" h="40">
                  <a:moveTo>
                    <a:pt x="42" y="40"/>
                  </a:moveTo>
                  <a:lnTo>
                    <a:pt x="0" y="4"/>
                  </a:lnTo>
                  <a:lnTo>
                    <a:pt x="4" y="0"/>
                  </a:lnTo>
                  <a:lnTo>
                    <a:pt x="46" y="38"/>
                  </a:lnTo>
                  <a:lnTo>
                    <a:pt x="4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3" name="Freeform 37"/>
            <p:cNvSpPr/>
            <p:nvPr/>
          </p:nvSpPr>
          <p:spPr bwMode="auto">
            <a:xfrm>
              <a:off x="335" y="634"/>
              <a:ext cx="10" cy="56"/>
            </a:xfrm>
            <a:custGeom>
              <a:avLst/>
              <a:gdLst>
                <a:gd name="T0" fmla="*/ 5 w 5"/>
                <a:gd name="T1" fmla="*/ 28 h 28"/>
                <a:gd name="T2" fmla="*/ 0 w 5"/>
                <a:gd name="T3" fmla="*/ 28 h 28"/>
                <a:gd name="T4" fmla="*/ 1 w 5"/>
                <a:gd name="T5" fmla="*/ 0 h 28"/>
                <a:gd name="T6" fmla="*/ 5 w 5"/>
                <a:gd name="T7" fmla="*/ 0 h 28"/>
                <a:gd name="T8" fmla="*/ 5 w 5"/>
                <a:gd name="T9" fmla="*/ 28 h 28"/>
              </a:gdLst>
              <a:ahLst/>
              <a:cxnLst>
                <a:cxn ang="0">
                  <a:pos x="T0" y="T1"/>
                </a:cxn>
                <a:cxn ang="0">
                  <a:pos x="T2" y="T3"/>
                </a:cxn>
                <a:cxn ang="0">
                  <a:pos x="T4" y="T5"/>
                </a:cxn>
                <a:cxn ang="0">
                  <a:pos x="T6" y="T7"/>
                </a:cxn>
                <a:cxn ang="0">
                  <a:pos x="T8" y="T9"/>
                </a:cxn>
              </a:cxnLst>
              <a:rect l="0" t="0" r="r" b="b"/>
              <a:pathLst>
                <a:path w="5" h="28">
                  <a:moveTo>
                    <a:pt x="5" y="28"/>
                  </a:moveTo>
                  <a:cubicBezTo>
                    <a:pt x="3" y="28"/>
                    <a:pt x="2" y="28"/>
                    <a:pt x="0" y="28"/>
                  </a:cubicBezTo>
                  <a:cubicBezTo>
                    <a:pt x="1" y="0"/>
                    <a:pt x="1" y="0"/>
                    <a:pt x="1" y="0"/>
                  </a:cubicBezTo>
                  <a:cubicBezTo>
                    <a:pt x="2" y="0"/>
                    <a:pt x="4" y="0"/>
                    <a:pt x="5"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4" name="Freeform 38"/>
            <p:cNvSpPr/>
            <p:nvPr/>
          </p:nvSpPr>
          <p:spPr bwMode="auto">
            <a:xfrm>
              <a:off x="353" y="634"/>
              <a:ext cx="12" cy="56"/>
            </a:xfrm>
            <a:custGeom>
              <a:avLst/>
              <a:gdLst>
                <a:gd name="T0" fmla="*/ 1 w 6"/>
                <a:gd name="T1" fmla="*/ 28 h 28"/>
                <a:gd name="T2" fmla="*/ 0 w 6"/>
                <a:gd name="T3" fmla="*/ 0 h 28"/>
                <a:gd name="T4" fmla="*/ 5 w 6"/>
                <a:gd name="T5" fmla="*/ 0 h 28"/>
                <a:gd name="T6" fmla="*/ 6 w 6"/>
                <a:gd name="T7" fmla="*/ 28 h 28"/>
                <a:gd name="T8" fmla="*/ 1 w 6"/>
                <a:gd name="T9" fmla="*/ 28 h 28"/>
              </a:gdLst>
              <a:ahLst/>
              <a:cxnLst>
                <a:cxn ang="0">
                  <a:pos x="T0" y="T1"/>
                </a:cxn>
                <a:cxn ang="0">
                  <a:pos x="T2" y="T3"/>
                </a:cxn>
                <a:cxn ang="0">
                  <a:pos x="T4" y="T5"/>
                </a:cxn>
                <a:cxn ang="0">
                  <a:pos x="T6" y="T7"/>
                </a:cxn>
                <a:cxn ang="0">
                  <a:pos x="T8" y="T9"/>
                </a:cxn>
              </a:cxnLst>
              <a:rect l="0" t="0" r="r" b="b"/>
              <a:pathLst>
                <a:path w="6" h="28">
                  <a:moveTo>
                    <a:pt x="1" y="28"/>
                  </a:moveTo>
                  <a:cubicBezTo>
                    <a:pt x="0" y="0"/>
                    <a:pt x="0" y="0"/>
                    <a:pt x="0" y="0"/>
                  </a:cubicBezTo>
                  <a:cubicBezTo>
                    <a:pt x="2" y="0"/>
                    <a:pt x="3" y="0"/>
                    <a:pt x="5" y="0"/>
                  </a:cubicBezTo>
                  <a:cubicBezTo>
                    <a:pt x="6" y="28"/>
                    <a:pt x="6" y="28"/>
                    <a:pt x="6" y="28"/>
                  </a:cubicBezTo>
                  <a:cubicBezTo>
                    <a:pt x="4" y="28"/>
                    <a:pt x="3" y="28"/>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5" name="Freeform 39"/>
            <p:cNvSpPr/>
            <p:nvPr/>
          </p:nvSpPr>
          <p:spPr bwMode="auto">
            <a:xfrm>
              <a:off x="315" y="632"/>
              <a:ext cx="14" cy="58"/>
            </a:xfrm>
            <a:custGeom>
              <a:avLst/>
              <a:gdLst>
                <a:gd name="T0" fmla="*/ 5 w 7"/>
                <a:gd name="T1" fmla="*/ 29 h 29"/>
                <a:gd name="T2" fmla="*/ 0 w 7"/>
                <a:gd name="T3" fmla="*/ 28 h 29"/>
                <a:gd name="T4" fmla="*/ 2 w 7"/>
                <a:gd name="T5" fmla="*/ 0 h 29"/>
                <a:gd name="T6" fmla="*/ 7 w 7"/>
                <a:gd name="T7" fmla="*/ 1 h 29"/>
                <a:gd name="T8" fmla="*/ 5 w 7"/>
                <a:gd name="T9" fmla="*/ 29 h 29"/>
              </a:gdLst>
              <a:ahLst/>
              <a:cxnLst>
                <a:cxn ang="0">
                  <a:pos x="T0" y="T1"/>
                </a:cxn>
                <a:cxn ang="0">
                  <a:pos x="T2" y="T3"/>
                </a:cxn>
                <a:cxn ang="0">
                  <a:pos x="T4" y="T5"/>
                </a:cxn>
                <a:cxn ang="0">
                  <a:pos x="T6" y="T7"/>
                </a:cxn>
                <a:cxn ang="0">
                  <a:pos x="T8" y="T9"/>
                </a:cxn>
              </a:cxnLst>
              <a:rect l="0" t="0" r="r" b="b"/>
              <a:pathLst>
                <a:path w="7" h="29">
                  <a:moveTo>
                    <a:pt x="5" y="29"/>
                  </a:moveTo>
                  <a:cubicBezTo>
                    <a:pt x="3" y="29"/>
                    <a:pt x="1" y="28"/>
                    <a:pt x="0" y="28"/>
                  </a:cubicBezTo>
                  <a:cubicBezTo>
                    <a:pt x="2" y="0"/>
                    <a:pt x="2" y="0"/>
                    <a:pt x="2" y="0"/>
                  </a:cubicBezTo>
                  <a:cubicBezTo>
                    <a:pt x="4" y="0"/>
                    <a:pt x="5" y="0"/>
                    <a:pt x="7"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6" name="Freeform 40"/>
            <p:cNvSpPr/>
            <p:nvPr/>
          </p:nvSpPr>
          <p:spPr bwMode="auto">
            <a:xfrm>
              <a:off x="371" y="632"/>
              <a:ext cx="14" cy="56"/>
            </a:xfrm>
            <a:custGeom>
              <a:avLst/>
              <a:gdLst>
                <a:gd name="T0" fmla="*/ 2 w 7"/>
                <a:gd name="T1" fmla="*/ 28 h 28"/>
                <a:gd name="T2" fmla="*/ 0 w 7"/>
                <a:gd name="T3" fmla="*/ 0 h 28"/>
                <a:gd name="T4" fmla="*/ 4 w 7"/>
                <a:gd name="T5" fmla="*/ 0 h 28"/>
                <a:gd name="T6" fmla="*/ 7 w 7"/>
                <a:gd name="T7" fmla="*/ 28 h 28"/>
                <a:gd name="T8" fmla="*/ 2 w 7"/>
                <a:gd name="T9" fmla="*/ 28 h 28"/>
              </a:gdLst>
              <a:ahLst/>
              <a:cxnLst>
                <a:cxn ang="0">
                  <a:pos x="T0" y="T1"/>
                </a:cxn>
                <a:cxn ang="0">
                  <a:pos x="T2" y="T3"/>
                </a:cxn>
                <a:cxn ang="0">
                  <a:pos x="T4" y="T5"/>
                </a:cxn>
                <a:cxn ang="0">
                  <a:pos x="T6" y="T7"/>
                </a:cxn>
                <a:cxn ang="0">
                  <a:pos x="T8" y="T9"/>
                </a:cxn>
              </a:cxnLst>
              <a:rect l="0" t="0" r="r" b="b"/>
              <a:pathLst>
                <a:path w="7" h="28">
                  <a:moveTo>
                    <a:pt x="2" y="28"/>
                  </a:moveTo>
                  <a:cubicBezTo>
                    <a:pt x="0" y="0"/>
                    <a:pt x="0" y="0"/>
                    <a:pt x="0" y="0"/>
                  </a:cubicBezTo>
                  <a:cubicBezTo>
                    <a:pt x="1" y="0"/>
                    <a:pt x="3" y="0"/>
                    <a:pt x="4" y="0"/>
                  </a:cubicBezTo>
                  <a:cubicBezTo>
                    <a:pt x="7" y="28"/>
                    <a:pt x="7" y="28"/>
                    <a:pt x="7" y="28"/>
                  </a:cubicBezTo>
                  <a:cubicBezTo>
                    <a:pt x="5" y="28"/>
                    <a:pt x="4"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7" name="Freeform 41"/>
            <p:cNvSpPr/>
            <p:nvPr/>
          </p:nvSpPr>
          <p:spPr bwMode="auto">
            <a:xfrm>
              <a:off x="295" y="630"/>
              <a:ext cx="16" cy="58"/>
            </a:xfrm>
            <a:custGeom>
              <a:avLst/>
              <a:gdLst>
                <a:gd name="T0" fmla="*/ 5 w 8"/>
                <a:gd name="T1" fmla="*/ 29 h 29"/>
                <a:gd name="T2" fmla="*/ 0 w 8"/>
                <a:gd name="T3" fmla="*/ 28 h 29"/>
                <a:gd name="T4" fmla="*/ 4 w 8"/>
                <a:gd name="T5" fmla="*/ 0 h 29"/>
                <a:gd name="T6" fmla="*/ 8 w 8"/>
                <a:gd name="T7" fmla="*/ 1 h 29"/>
                <a:gd name="T8" fmla="*/ 5 w 8"/>
                <a:gd name="T9" fmla="*/ 29 h 29"/>
              </a:gdLst>
              <a:ahLst/>
              <a:cxnLst>
                <a:cxn ang="0">
                  <a:pos x="T0" y="T1"/>
                </a:cxn>
                <a:cxn ang="0">
                  <a:pos x="T2" y="T3"/>
                </a:cxn>
                <a:cxn ang="0">
                  <a:pos x="T4" y="T5"/>
                </a:cxn>
                <a:cxn ang="0">
                  <a:pos x="T6" y="T7"/>
                </a:cxn>
                <a:cxn ang="0">
                  <a:pos x="T8" y="T9"/>
                </a:cxn>
              </a:cxnLst>
              <a:rect l="0" t="0" r="r" b="b"/>
              <a:pathLst>
                <a:path w="8" h="29">
                  <a:moveTo>
                    <a:pt x="5" y="29"/>
                  </a:moveTo>
                  <a:cubicBezTo>
                    <a:pt x="3" y="28"/>
                    <a:pt x="1" y="28"/>
                    <a:pt x="0" y="28"/>
                  </a:cubicBezTo>
                  <a:cubicBezTo>
                    <a:pt x="4" y="0"/>
                    <a:pt x="4" y="0"/>
                    <a:pt x="4" y="0"/>
                  </a:cubicBezTo>
                  <a:cubicBezTo>
                    <a:pt x="5" y="0"/>
                    <a:pt x="7" y="1"/>
                    <a:pt x="8"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8" name="Freeform 42"/>
            <p:cNvSpPr/>
            <p:nvPr/>
          </p:nvSpPr>
          <p:spPr bwMode="auto">
            <a:xfrm>
              <a:off x="387" y="630"/>
              <a:ext cx="19" cy="56"/>
            </a:xfrm>
            <a:custGeom>
              <a:avLst/>
              <a:gdLst>
                <a:gd name="T0" fmla="*/ 4 w 9"/>
                <a:gd name="T1" fmla="*/ 28 h 28"/>
                <a:gd name="T2" fmla="*/ 0 w 9"/>
                <a:gd name="T3" fmla="*/ 0 h 28"/>
                <a:gd name="T4" fmla="*/ 4 w 9"/>
                <a:gd name="T5" fmla="*/ 0 h 28"/>
                <a:gd name="T6" fmla="*/ 9 w 9"/>
                <a:gd name="T7" fmla="*/ 28 h 28"/>
                <a:gd name="T8" fmla="*/ 4 w 9"/>
                <a:gd name="T9" fmla="*/ 28 h 28"/>
              </a:gdLst>
              <a:ahLst/>
              <a:cxnLst>
                <a:cxn ang="0">
                  <a:pos x="T0" y="T1"/>
                </a:cxn>
                <a:cxn ang="0">
                  <a:pos x="T2" y="T3"/>
                </a:cxn>
                <a:cxn ang="0">
                  <a:pos x="T4" y="T5"/>
                </a:cxn>
                <a:cxn ang="0">
                  <a:pos x="T6" y="T7"/>
                </a:cxn>
                <a:cxn ang="0">
                  <a:pos x="T8" y="T9"/>
                </a:cxn>
              </a:cxnLst>
              <a:rect l="0" t="0" r="r" b="b"/>
              <a:pathLst>
                <a:path w="9" h="28">
                  <a:moveTo>
                    <a:pt x="4" y="28"/>
                  </a:moveTo>
                  <a:cubicBezTo>
                    <a:pt x="0" y="0"/>
                    <a:pt x="0" y="0"/>
                    <a:pt x="0" y="0"/>
                  </a:cubicBezTo>
                  <a:cubicBezTo>
                    <a:pt x="2" y="0"/>
                    <a:pt x="3" y="0"/>
                    <a:pt x="4" y="0"/>
                  </a:cubicBezTo>
                  <a:cubicBezTo>
                    <a:pt x="9" y="28"/>
                    <a:pt x="9" y="28"/>
                    <a:pt x="9" y="28"/>
                  </a:cubicBezTo>
                  <a:cubicBezTo>
                    <a:pt x="7" y="28"/>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9" name="Freeform 43"/>
            <p:cNvSpPr/>
            <p:nvPr/>
          </p:nvSpPr>
          <p:spPr bwMode="auto">
            <a:xfrm>
              <a:off x="274" y="627"/>
              <a:ext cx="21" cy="57"/>
            </a:xfrm>
            <a:custGeom>
              <a:avLst/>
              <a:gdLst>
                <a:gd name="T0" fmla="*/ 5 w 10"/>
                <a:gd name="T1" fmla="*/ 28 h 28"/>
                <a:gd name="T2" fmla="*/ 0 w 10"/>
                <a:gd name="T3" fmla="*/ 27 h 28"/>
                <a:gd name="T4" fmla="*/ 6 w 10"/>
                <a:gd name="T5" fmla="*/ 0 h 28"/>
                <a:gd name="T6" fmla="*/ 10 w 10"/>
                <a:gd name="T7" fmla="*/ 0 h 28"/>
                <a:gd name="T8" fmla="*/ 5 w 10"/>
                <a:gd name="T9" fmla="*/ 28 h 28"/>
              </a:gdLst>
              <a:ahLst/>
              <a:cxnLst>
                <a:cxn ang="0">
                  <a:pos x="T0" y="T1"/>
                </a:cxn>
                <a:cxn ang="0">
                  <a:pos x="T2" y="T3"/>
                </a:cxn>
                <a:cxn ang="0">
                  <a:pos x="T4" y="T5"/>
                </a:cxn>
                <a:cxn ang="0">
                  <a:pos x="T6" y="T7"/>
                </a:cxn>
                <a:cxn ang="0">
                  <a:pos x="T8" y="T9"/>
                </a:cxn>
              </a:cxnLst>
              <a:rect l="0" t="0" r="r" b="b"/>
              <a:pathLst>
                <a:path w="10" h="28">
                  <a:moveTo>
                    <a:pt x="5" y="28"/>
                  </a:moveTo>
                  <a:cubicBezTo>
                    <a:pt x="3" y="28"/>
                    <a:pt x="1" y="27"/>
                    <a:pt x="0" y="27"/>
                  </a:cubicBezTo>
                  <a:cubicBezTo>
                    <a:pt x="6" y="0"/>
                    <a:pt x="6" y="0"/>
                    <a:pt x="6" y="0"/>
                  </a:cubicBezTo>
                  <a:cubicBezTo>
                    <a:pt x="7" y="0"/>
                    <a:pt x="8" y="0"/>
                    <a:pt x="10"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0" name="Freeform 44"/>
            <p:cNvSpPr/>
            <p:nvPr/>
          </p:nvSpPr>
          <p:spPr bwMode="auto">
            <a:xfrm>
              <a:off x="404" y="625"/>
              <a:ext cx="22" cy="59"/>
            </a:xfrm>
            <a:custGeom>
              <a:avLst/>
              <a:gdLst>
                <a:gd name="T0" fmla="*/ 6 w 11"/>
                <a:gd name="T1" fmla="*/ 29 h 29"/>
                <a:gd name="T2" fmla="*/ 0 w 11"/>
                <a:gd name="T3" fmla="*/ 1 h 29"/>
                <a:gd name="T4" fmla="*/ 5 w 11"/>
                <a:gd name="T5" fmla="*/ 0 h 29"/>
                <a:gd name="T6" fmla="*/ 11 w 11"/>
                <a:gd name="T7" fmla="*/ 28 h 29"/>
                <a:gd name="T8" fmla="*/ 6 w 11"/>
                <a:gd name="T9" fmla="*/ 29 h 29"/>
              </a:gdLst>
              <a:ahLst/>
              <a:cxnLst>
                <a:cxn ang="0">
                  <a:pos x="T0" y="T1"/>
                </a:cxn>
                <a:cxn ang="0">
                  <a:pos x="T2" y="T3"/>
                </a:cxn>
                <a:cxn ang="0">
                  <a:pos x="T4" y="T5"/>
                </a:cxn>
                <a:cxn ang="0">
                  <a:pos x="T6" y="T7"/>
                </a:cxn>
                <a:cxn ang="0">
                  <a:pos x="T8" y="T9"/>
                </a:cxn>
              </a:cxnLst>
              <a:rect l="0" t="0" r="r" b="b"/>
              <a:pathLst>
                <a:path w="11" h="29">
                  <a:moveTo>
                    <a:pt x="6" y="29"/>
                  </a:moveTo>
                  <a:cubicBezTo>
                    <a:pt x="0" y="1"/>
                    <a:pt x="0" y="1"/>
                    <a:pt x="0" y="1"/>
                  </a:cubicBezTo>
                  <a:cubicBezTo>
                    <a:pt x="2" y="1"/>
                    <a:pt x="3" y="0"/>
                    <a:pt x="5" y="0"/>
                  </a:cubicBezTo>
                  <a:cubicBezTo>
                    <a:pt x="11" y="28"/>
                    <a:pt x="11" y="28"/>
                    <a:pt x="11" y="28"/>
                  </a:cubicBezTo>
                  <a:cubicBezTo>
                    <a:pt x="9" y="28"/>
                    <a:pt x="8"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1" name="Freeform 45"/>
            <p:cNvSpPr/>
            <p:nvPr/>
          </p:nvSpPr>
          <p:spPr bwMode="auto">
            <a:xfrm>
              <a:off x="254" y="623"/>
              <a:ext cx="24" cy="57"/>
            </a:xfrm>
            <a:custGeom>
              <a:avLst/>
              <a:gdLst>
                <a:gd name="T0" fmla="*/ 5 w 12"/>
                <a:gd name="T1" fmla="*/ 28 h 28"/>
                <a:gd name="T2" fmla="*/ 0 w 12"/>
                <a:gd name="T3" fmla="*/ 27 h 28"/>
                <a:gd name="T4" fmla="*/ 8 w 12"/>
                <a:gd name="T5" fmla="*/ 0 h 28"/>
                <a:gd name="T6" fmla="*/ 12 w 12"/>
                <a:gd name="T7" fmla="*/ 1 h 28"/>
                <a:gd name="T8" fmla="*/ 5 w 12"/>
                <a:gd name="T9" fmla="*/ 28 h 28"/>
              </a:gdLst>
              <a:ahLst/>
              <a:cxnLst>
                <a:cxn ang="0">
                  <a:pos x="T0" y="T1"/>
                </a:cxn>
                <a:cxn ang="0">
                  <a:pos x="T2" y="T3"/>
                </a:cxn>
                <a:cxn ang="0">
                  <a:pos x="T4" y="T5"/>
                </a:cxn>
                <a:cxn ang="0">
                  <a:pos x="T6" y="T7"/>
                </a:cxn>
                <a:cxn ang="0">
                  <a:pos x="T8" y="T9"/>
                </a:cxn>
              </a:cxnLst>
              <a:rect l="0" t="0" r="r" b="b"/>
              <a:pathLst>
                <a:path w="12" h="28">
                  <a:moveTo>
                    <a:pt x="5" y="28"/>
                  </a:moveTo>
                  <a:cubicBezTo>
                    <a:pt x="3" y="28"/>
                    <a:pt x="2" y="27"/>
                    <a:pt x="0" y="27"/>
                  </a:cubicBezTo>
                  <a:cubicBezTo>
                    <a:pt x="8" y="0"/>
                    <a:pt x="8" y="0"/>
                    <a:pt x="8" y="0"/>
                  </a:cubicBezTo>
                  <a:cubicBezTo>
                    <a:pt x="9" y="0"/>
                    <a:pt x="10" y="0"/>
                    <a:pt x="12"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2" name="Freeform 46"/>
            <p:cNvSpPr/>
            <p:nvPr/>
          </p:nvSpPr>
          <p:spPr bwMode="auto">
            <a:xfrm>
              <a:off x="422" y="621"/>
              <a:ext cx="24" cy="57"/>
            </a:xfrm>
            <a:custGeom>
              <a:avLst/>
              <a:gdLst>
                <a:gd name="T0" fmla="*/ 7 w 12"/>
                <a:gd name="T1" fmla="*/ 28 h 28"/>
                <a:gd name="T2" fmla="*/ 0 w 12"/>
                <a:gd name="T3" fmla="*/ 1 h 28"/>
                <a:gd name="T4" fmla="*/ 4 w 12"/>
                <a:gd name="T5" fmla="*/ 0 h 28"/>
                <a:gd name="T6" fmla="*/ 12 w 12"/>
                <a:gd name="T7" fmla="*/ 27 h 28"/>
                <a:gd name="T8" fmla="*/ 7 w 12"/>
                <a:gd name="T9" fmla="*/ 28 h 28"/>
              </a:gdLst>
              <a:ahLst/>
              <a:cxnLst>
                <a:cxn ang="0">
                  <a:pos x="T0" y="T1"/>
                </a:cxn>
                <a:cxn ang="0">
                  <a:pos x="T2" y="T3"/>
                </a:cxn>
                <a:cxn ang="0">
                  <a:pos x="T4" y="T5"/>
                </a:cxn>
                <a:cxn ang="0">
                  <a:pos x="T6" y="T7"/>
                </a:cxn>
                <a:cxn ang="0">
                  <a:pos x="T8" y="T9"/>
                </a:cxn>
              </a:cxnLst>
              <a:rect l="0" t="0" r="r" b="b"/>
              <a:pathLst>
                <a:path w="12" h="28">
                  <a:moveTo>
                    <a:pt x="7" y="28"/>
                  </a:moveTo>
                  <a:cubicBezTo>
                    <a:pt x="0" y="1"/>
                    <a:pt x="0" y="1"/>
                    <a:pt x="0" y="1"/>
                  </a:cubicBezTo>
                  <a:cubicBezTo>
                    <a:pt x="1" y="1"/>
                    <a:pt x="2" y="0"/>
                    <a:pt x="4" y="0"/>
                  </a:cubicBezTo>
                  <a:cubicBezTo>
                    <a:pt x="12" y="27"/>
                    <a:pt x="12" y="27"/>
                    <a:pt x="12" y="27"/>
                  </a:cubicBezTo>
                  <a:cubicBezTo>
                    <a:pt x="10" y="27"/>
                    <a:pt x="9"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3" name="Freeform 47"/>
            <p:cNvSpPr/>
            <p:nvPr/>
          </p:nvSpPr>
          <p:spPr bwMode="auto">
            <a:xfrm>
              <a:off x="234" y="617"/>
              <a:ext cx="28" cy="57"/>
            </a:xfrm>
            <a:custGeom>
              <a:avLst/>
              <a:gdLst>
                <a:gd name="T0" fmla="*/ 5 w 14"/>
                <a:gd name="T1" fmla="*/ 28 h 28"/>
                <a:gd name="T2" fmla="*/ 0 w 14"/>
                <a:gd name="T3" fmla="*/ 27 h 28"/>
                <a:gd name="T4" fmla="*/ 10 w 14"/>
                <a:gd name="T5" fmla="*/ 0 h 28"/>
                <a:gd name="T6" fmla="*/ 14 w 14"/>
                <a:gd name="T7" fmla="*/ 1 h 28"/>
                <a:gd name="T8" fmla="*/ 5 w 14"/>
                <a:gd name="T9" fmla="*/ 28 h 28"/>
              </a:gdLst>
              <a:ahLst/>
              <a:cxnLst>
                <a:cxn ang="0">
                  <a:pos x="T0" y="T1"/>
                </a:cxn>
                <a:cxn ang="0">
                  <a:pos x="T2" y="T3"/>
                </a:cxn>
                <a:cxn ang="0">
                  <a:pos x="T4" y="T5"/>
                </a:cxn>
                <a:cxn ang="0">
                  <a:pos x="T6" y="T7"/>
                </a:cxn>
                <a:cxn ang="0">
                  <a:pos x="T8" y="T9"/>
                </a:cxn>
              </a:cxnLst>
              <a:rect l="0" t="0" r="r" b="b"/>
              <a:pathLst>
                <a:path w="14" h="28">
                  <a:moveTo>
                    <a:pt x="5" y="28"/>
                  </a:moveTo>
                  <a:cubicBezTo>
                    <a:pt x="3" y="28"/>
                    <a:pt x="2" y="27"/>
                    <a:pt x="0" y="27"/>
                  </a:cubicBezTo>
                  <a:cubicBezTo>
                    <a:pt x="10" y="0"/>
                    <a:pt x="10" y="0"/>
                    <a:pt x="10" y="0"/>
                  </a:cubicBezTo>
                  <a:cubicBezTo>
                    <a:pt x="11" y="0"/>
                    <a:pt x="12" y="1"/>
                    <a:pt x="14"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4" name="Freeform 48"/>
            <p:cNvSpPr/>
            <p:nvPr/>
          </p:nvSpPr>
          <p:spPr bwMode="auto">
            <a:xfrm>
              <a:off x="438" y="615"/>
              <a:ext cx="26" cy="57"/>
            </a:xfrm>
            <a:custGeom>
              <a:avLst/>
              <a:gdLst>
                <a:gd name="T0" fmla="*/ 9 w 13"/>
                <a:gd name="T1" fmla="*/ 28 h 28"/>
                <a:gd name="T2" fmla="*/ 0 w 13"/>
                <a:gd name="T3" fmla="*/ 2 h 28"/>
                <a:gd name="T4" fmla="*/ 4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2"/>
                    <a:pt x="0" y="2"/>
                    <a:pt x="0" y="2"/>
                  </a:cubicBezTo>
                  <a:cubicBezTo>
                    <a:pt x="1" y="1"/>
                    <a:pt x="2" y="1"/>
                    <a:pt x="4" y="0"/>
                  </a:cubicBezTo>
                  <a:cubicBezTo>
                    <a:pt x="13" y="27"/>
                    <a:pt x="13" y="27"/>
                    <a:pt x="13" y="27"/>
                  </a:cubicBezTo>
                  <a:cubicBezTo>
                    <a:pt x="12"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5" name="Freeform 49"/>
            <p:cNvSpPr/>
            <p:nvPr/>
          </p:nvSpPr>
          <p:spPr bwMode="auto">
            <a:xfrm>
              <a:off x="216" y="611"/>
              <a:ext cx="30" cy="57"/>
            </a:xfrm>
            <a:custGeom>
              <a:avLst/>
              <a:gdLst>
                <a:gd name="T0" fmla="*/ 4 w 15"/>
                <a:gd name="T1" fmla="*/ 28 h 28"/>
                <a:gd name="T2" fmla="*/ 0 w 15"/>
                <a:gd name="T3" fmla="*/ 26 h 28"/>
                <a:gd name="T4" fmla="*/ 11 w 15"/>
                <a:gd name="T5" fmla="*/ 0 h 28"/>
                <a:gd name="T6" fmla="*/ 15 w 15"/>
                <a:gd name="T7" fmla="*/ 2 h 28"/>
                <a:gd name="T8" fmla="*/ 4 w 15"/>
                <a:gd name="T9" fmla="*/ 28 h 28"/>
              </a:gdLst>
              <a:ahLst/>
              <a:cxnLst>
                <a:cxn ang="0">
                  <a:pos x="T0" y="T1"/>
                </a:cxn>
                <a:cxn ang="0">
                  <a:pos x="T2" y="T3"/>
                </a:cxn>
                <a:cxn ang="0">
                  <a:pos x="T4" y="T5"/>
                </a:cxn>
                <a:cxn ang="0">
                  <a:pos x="T6" y="T7"/>
                </a:cxn>
                <a:cxn ang="0">
                  <a:pos x="T8" y="T9"/>
                </a:cxn>
              </a:cxnLst>
              <a:rect l="0" t="0" r="r" b="b"/>
              <a:pathLst>
                <a:path w="15" h="28">
                  <a:moveTo>
                    <a:pt x="4" y="28"/>
                  </a:moveTo>
                  <a:cubicBezTo>
                    <a:pt x="3" y="27"/>
                    <a:pt x="1" y="27"/>
                    <a:pt x="0" y="26"/>
                  </a:cubicBezTo>
                  <a:cubicBezTo>
                    <a:pt x="11" y="0"/>
                    <a:pt x="11" y="0"/>
                    <a:pt x="11" y="0"/>
                  </a:cubicBezTo>
                  <a:cubicBezTo>
                    <a:pt x="12" y="1"/>
                    <a:pt x="13" y="1"/>
                    <a:pt x="15" y="2"/>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6" name="Freeform 50"/>
            <p:cNvSpPr/>
            <p:nvPr/>
          </p:nvSpPr>
          <p:spPr bwMode="auto">
            <a:xfrm>
              <a:off x="454" y="609"/>
              <a:ext cx="30" cy="57"/>
            </a:xfrm>
            <a:custGeom>
              <a:avLst/>
              <a:gdLst>
                <a:gd name="T0" fmla="*/ 10 w 15"/>
                <a:gd name="T1" fmla="*/ 28 h 28"/>
                <a:gd name="T2" fmla="*/ 0 w 15"/>
                <a:gd name="T3" fmla="*/ 2 h 28"/>
                <a:gd name="T4" fmla="*/ 4 w 15"/>
                <a:gd name="T5" fmla="*/ 0 h 28"/>
                <a:gd name="T6" fmla="*/ 15 w 15"/>
                <a:gd name="T7" fmla="*/ 26 h 28"/>
                <a:gd name="T8" fmla="*/ 10 w 15"/>
                <a:gd name="T9" fmla="*/ 28 h 28"/>
              </a:gdLst>
              <a:ahLst/>
              <a:cxnLst>
                <a:cxn ang="0">
                  <a:pos x="T0" y="T1"/>
                </a:cxn>
                <a:cxn ang="0">
                  <a:pos x="T2" y="T3"/>
                </a:cxn>
                <a:cxn ang="0">
                  <a:pos x="T4" y="T5"/>
                </a:cxn>
                <a:cxn ang="0">
                  <a:pos x="T6" y="T7"/>
                </a:cxn>
                <a:cxn ang="0">
                  <a:pos x="T8" y="T9"/>
                </a:cxn>
              </a:cxnLst>
              <a:rect l="0" t="0" r="r" b="b"/>
              <a:pathLst>
                <a:path w="15" h="28">
                  <a:moveTo>
                    <a:pt x="10" y="28"/>
                  </a:moveTo>
                  <a:cubicBezTo>
                    <a:pt x="0" y="2"/>
                    <a:pt x="0" y="2"/>
                    <a:pt x="0" y="2"/>
                  </a:cubicBezTo>
                  <a:cubicBezTo>
                    <a:pt x="1" y="1"/>
                    <a:pt x="2" y="1"/>
                    <a:pt x="4" y="0"/>
                  </a:cubicBezTo>
                  <a:cubicBezTo>
                    <a:pt x="15" y="26"/>
                    <a:pt x="15" y="26"/>
                    <a:pt x="15" y="26"/>
                  </a:cubicBezTo>
                  <a:cubicBezTo>
                    <a:pt x="13" y="27"/>
                    <a:pt x="12"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7" name="Freeform 51"/>
            <p:cNvSpPr/>
            <p:nvPr/>
          </p:nvSpPr>
          <p:spPr bwMode="auto">
            <a:xfrm>
              <a:off x="198" y="605"/>
              <a:ext cx="32" cy="55"/>
            </a:xfrm>
            <a:custGeom>
              <a:avLst/>
              <a:gdLst>
                <a:gd name="T0" fmla="*/ 4 w 16"/>
                <a:gd name="T1" fmla="*/ 27 h 27"/>
                <a:gd name="T2" fmla="*/ 0 w 16"/>
                <a:gd name="T3" fmla="*/ 25 h 27"/>
                <a:gd name="T4" fmla="*/ 12 w 16"/>
                <a:gd name="T5" fmla="*/ 0 h 27"/>
                <a:gd name="T6" fmla="*/ 16 w 16"/>
                <a:gd name="T7" fmla="*/ 1 h 27"/>
                <a:gd name="T8" fmla="*/ 4 w 16"/>
                <a:gd name="T9" fmla="*/ 27 h 27"/>
              </a:gdLst>
              <a:ahLst/>
              <a:cxnLst>
                <a:cxn ang="0">
                  <a:pos x="T0" y="T1"/>
                </a:cxn>
                <a:cxn ang="0">
                  <a:pos x="T2" y="T3"/>
                </a:cxn>
                <a:cxn ang="0">
                  <a:pos x="T4" y="T5"/>
                </a:cxn>
                <a:cxn ang="0">
                  <a:pos x="T6" y="T7"/>
                </a:cxn>
                <a:cxn ang="0">
                  <a:pos x="T8" y="T9"/>
                </a:cxn>
              </a:cxnLst>
              <a:rect l="0" t="0" r="r" b="b"/>
              <a:pathLst>
                <a:path w="16" h="27">
                  <a:moveTo>
                    <a:pt x="4" y="27"/>
                  </a:moveTo>
                  <a:cubicBezTo>
                    <a:pt x="3" y="26"/>
                    <a:pt x="1" y="26"/>
                    <a:pt x="0" y="25"/>
                  </a:cubicBezTo>
                  <a:cubicBezTo>
                    <a:pt x="12" y="0"/>
                    <a:pt x="12" y="0"/>
                    <a:pt x="12" y="0"/>
                  </a:cubicBezTo>
                  <a:cubicBezTo>
                    <a:pt x="13" y="0"/>
                    <a:pt x="14" y="1"/>
                    <a:pt x="16" y="1"/>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8" name="Freeform 52"/>
            <p:cNvSpPr/>
            <p:nvPr/>
          </p:nvSpPr>
          <p:spPr bwMode="auto">
            <a:xfrm>
              <a:off x="468" y="603"/>
              <a:ext cx="34" cy="55"/>
            </a:xfrm>
            <a:custGeom>
              <a:avLst/>
              <a:gdLst>
                <a:gd name="T0" fmla="*/ 12 w 17"/>
                <a:gd name="T1" fmla="*/ 27 h 27"/>
                <a:gd name="T2" fmla="*/ 0 w 17"/>
                <a:gd name="T3" fmla="*/ 1 h 27"/>
                <a:gd name="T4" fmla="*/ 4 w 17"/>
                <a:gd name="T5" fmla="*/ 0 h 27"/>
                <a:gd name="T6" fmla="*/ 17 w 17"/>
                <a:gd name="T7" fmla="*/ 25 h 27"/>
                <a:gd name="T8" fmla="*/ 12 w 17"/>
                <a:gd name="T9" fmla="*/ 27 h 27"/>
              </a:gdLst>
              <a:ahLst/>
              <a:cxnLst>
                <a:cxn ang="0">
                  <a:pos x="T0" y="T1"/>
                </a:cxn>
                <a:cxn ang="0">
                  <a:pos x="T2" y="T3"/>
                </a:cxn>
                <a:cxn ang="0">
                  <a:pos x="T4" y="T5"/>
                </a:cxn>
                <a:cxn ang="0">
                  <a:pos x="T6" y="T7"/>
                </a:cxn>
                <a:cxn ang="0">
                  <a:pos x="T8" y="T9"/>
                </a:cxn>
              </a:cxnLst>
              <a:rect l="0" t="0" r="r" b="b"/>
              <a:pathLst>
                <a:path w="17" h="27">
                  <a:moveTo>
                    <a:pt x="12" y="27"/>
                  </a:moveTo>
                  <a:cubicBezTo>
                    <a:pt x="0" y="1"/>
                    <a:pt x="0" y="1"/>
                    <a:pt x="0" y="1"/>
                  </a:cubicBezTo>
                  <a:cubicBezTo>
                    <a:pt x="2" y="1"/>
                    <a:pt x="3" y="0"/>
                    <a:pt x="4" y="0"/>
                  </a:cubicBezTo>
                  <a:cubicBezTo>
                    <a:pt x="17" y="25"/>
                    <a:pt x="17" y="25"/>
                    <a:pt x="17" y="25"/>
                  </a:cubicBezTo>
                  <a:cubicBezTo>
                    <a:pt x="15" y="25"/>
                    <a:pt x="14" y="26"/>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9" name="Freeform 53"/>
            <p:cNvSpPr/>
            <p:nvPr/>
          </p:nvSpPr>
          <p:spPr bwMode="auto">
            <a:xfrm>
              <a:off x="180" y="597"/>
              <a:ext cx="34" cy="55"/>
            </a:xfrm>
            <a:custGeom>
              <a:avLst/>
              <a:gdLst>
                <a:gd name="T0" fmla="*/ 4 w 17"/>
                <a:gd name="T1" fmla="*/ 27 h 27"/>
                <a:gd name="T2" fmla="*/ 0 w 17"/>
                <a:gd name="T3" fmla="*/ 24 h 27"/>
                <a:gd name="T4" fmla="*/ 13 w 17"/>
                <a:gd name="T5" fmla="*/ 0 h 27"/>
                <a:gd name="T6" fmla="*/ 17 w 17"/>
                <a:gd name="T7" fmla="*/ 2 h 27"/>
                <a:gd name="T8" fmla="*/ 4 w 17"/>
                <a:gd name="T9" fmla="*/ 27 h 27"/>
              </a:gdLst>
              <a:ahLst/>
              <a:cxnLst>
                <a:cxn ang="0">
                  <a:pos x="T0" y="T1"/>
                </a:cxn>
                <a:cxn ang="0">
                  <a:pos x="T2" y="T3"/>
                </a:cxn>
                <a:cxn ang="0">
                  <a:pos x="T4" y="T5"/>
                </a:cxn>
                <a:cxn ang="0">
                  <a:pos x="T6" y="T7"/>
                </a:cxn>
                <a:cxn ang="0">
                  <a:pos x="T8" y="T9"/>
                </a:cxn>
              </a:cxnLst>
              <a:rect l="0" t="0" r="r" b="b"/>
              <a:pathLst>
                <a:path w="17" h="27">
                  <a:moveTo>
                    <a:pt x="4" y="27"/>
                  </a:moveTo>
                  <a:cubicBezTo>
                    <a:pt x="3" y="26"/>
                    <a:pt x="1" y="25"/>
                    <a:pt x="0" y="24"/>
                  </a:cubicBezTo>
                  <a:cubicBezTo>
                    <a:pt x="13" y="0"/>
                    <a:pt x="13" y="0"/>
                    <a:pt x="13" y="0"/>
                  </a:cubicBezTo>
                  <a:cubicBezTo>
                    <a:pt x="15" y="0"/>
                    <a:pt x="16" y="1"/>
                    <a:pt x="17"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0" name="Freeform 54"/>
            <p:cNvSpPr/>
            <p:nvPr/>
          </p:nvSpPr>
          <p:spPr bwMode="auto">
            <a:xfrm>
              <a:off x="484" y="593"/>
              <a:ext cx="37" cy="55"/>
            </a:xfrm>
            <a:custGeom>
              <a:avLst/>
              <a:gdLst>
                <a:gd name="T0" fmla="*/ 13 w 18"/>
                <a:gd name="T1" fmla="*/ 27 h 27"/>
                <a:gd name="T2" fmla="*/ 0 w 18"/>
                <a:gd name="T3" fmla="*/ 3 h 27"/>
                <a:gd name="T4" fmla="*/ 4 w 18"/>
                <a:gd name="T5" fmla="*/ 0 h 27"/>
                <a:gd name="T6" fmla="*/ 18 w 18"/>
                <a:gd name="T7" fmla="*/ 25 h 27"/>
                <a:gd name="T8" fmla="*/ 13 w 18"/>
                <a:gd name="T9" fmla="*/ 27 h 27"/>
              </a:gdLst>
              <a:ahLst/>
              <a:cxnLst>
                <a:cxn ang="0">
                  <a:pos x="T0" y="T1"/>
                </a:cxn>
                <a:cxn ang="0">
                  <a:pos x="T2" y="T3"/>
                </a:cxn>
                <a:cxn ang="0">
                  <a:pos x="T4" y="T5"/>
                </a:cxn>
                <a:cxn ang="0">
                  <a:pos x="T6" y="T7"/>
                </a:cxn>
                <a:cxn ang="0">
                  <a:pos x="T8" y="T9"/>
                </a:cxn>
              </a:cxnLst>
              <a:rect l="0" t="0" r="r" b="b"/>
              <a:pathLst>
                <a:path w="18" h="27">
                  <a:moveTo>
                    <a:pt x="13" y="27"/>
                  </a:moveTo>
                  <a:cubicBezTo>
                    <a:pt x="0" y="3"/>
                    <a:pt x="0" y="3"/>
                    <a:pt x="0" y="3"/>
                  </a:cubicBezTo>
                  <a:cubicBezTo>
                    <a:pt x="1" y="2"/>
                    <a:pt x="2" y="1"/>
                    <a:pt x="4" y="0"/>
                  </a:cubicBezTo>
                  <a:cubicBezTo>
                    <a:pt x="18" y="25"/>
                    <a:pt x="18" y="25"/>
                    <a:pt x="18" y="25"/>
                  </a:cubicBezTo>
                  <a:cubicBezTo>
                    <a:pt x="16" y="26"/>
                    <a:pt x="15"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1" name="Freeform 55"/>
            <p:cNvSpPr/>
            <p:nvPr/>
          </p:nvSpPr>
          <p:spPr bwMode="auto">
            <a:xfrm>
              <a:off x="161" y="587"/>
              <a:ext cx="39" cy="55"/>
            </a:xfrm>
            <a:custGeom>
              <a:avLst/>
              <a:gdLst>
                <a:gd name="T0" fmla="*/ 4 w 19"/>
                <a:gd name="T1" fmla="*/ 27 h 27"/>
                <a:gd name="T2" fmla="*/ 0 w 19"/>
                <a:gd name="T3" fmla="*/ 24 h 27"/>
                <a:gd name="T4" fmla="*/ 15 w 19"/>
                <a:gd name="T5" fmla="*/ 0 h 27"/>
                <a:gd name="T6" fmla="*/ 19 w 19"/>
                <a:gd name="T7" fmla="*/ 2 h 27"/>
                <a:gd name="T8" fmla="*/ 4 w 19"/>
                <a:gd name="T9" fmla="*/ 27 h 27"/>
              </a:gdLst>
              <a:ahLst/>
              <a:cxnLst>
                <a:cxn ang="0">
                  <a:pos x="T0" y="T1"/>
                </a:cxn>
                <a:cxn ang="0">
                  <a:pos x="T2" y="T3"/>
                </a:cxn>
                <a:cxn ang="0">
                  <a:pos x="T4" y="T5"/>
                </a:cxn>
                <a:cxn ang="0">
                  <a:pos x="T6" y="T7"/>
                </a:cxn>
                <a:cxn ang="0">
                  <a:pos x="T8" y="T9"/>
                </a:cxn>
              </a:cxnLst>
              <a:rect l="0" t="0" r="r" b="b"/>
              <a:pathLst>
                <a:path w="19" h="27">
                  <a:moveTo>
                    <a:pt x="4" y="27"/>
                  </a:moveTo>
                  <a:cubicBezTo>
                    <a:pt x="3" y="26"/>
                    <a:pt x="1" y="25"/>
                    <a:pt x="0" y="24"/>
                  </a:cubicBezTo>
                  <a:cubicBezTo>
                    <a:pt x="15" y="0"/>
                    <a:pt x="15" y="0"/>
                    <a:pt x="15" y="0"/>
                  </a:cubicBezTo>
                  <a:cubicBezTo>
                    <a:pt x="16" y="1"/>
                    <a:pt x="18" y="2"/>
                    <a:pt x="19"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2" name="Freeform 56"/>
            <p:cNvSpPr/>
            <p:nvPr/>
          </p:nvSpPr>
          <p:spPr bwMode="auto">
            <a:xfrm>
              <a:off x="498" y="585"/>
              <a:ext cx="39" cy="53"/>
            </a:xfrm>
            <a:custGeom>
              <a:avLst/>
              <a:gdLst>
                <a:gd name="T0" fmla="*/ 15 w 19"/>
                <a:gd name="T1" fmla="*/ 26 h 26"/>
                <a:gd name="T2" fmla="*/ 0 w 19"/>
                <a:gd name="T3" fmla="*/ 2 h 26"/>
                <a:gd name="T4" fmla="*/ 4 w 19"/>
                <a:gd name="T5" fmla="*/ 0 h 26"/>
                <a:gd name="T6" fmla="*/ 19 w 19"/>
                <a:gd name="T7" fmla="*/ 23 h 26"/>
                <a:gd name="T8" fmla="*/ 15 w 19"/>
                <a:gd name="T9" fmla="*/ 26 h 26"/>
              </a:gdLst>
              <a:ahLst/>
              <a:cxnLst>
                <a:cxn ang="0">
                  <a:pos x="T0" y="T1"/>
                </a:cxn>
                <a:cxn ang="0">
                  <a:pos x="T2" y="T3"/>
                </a:cxn>
                <a:cxn ang="0">
                  <a:pos x="T4" y="T5"/>
                </a:cxn>
                <a:cxn ang="0">
                  <a:pos x="T6" y="T7"/>
                </a:cxn>
                <a:cxn ang="0">
                  <a:pos x="T8" y="T9"/>
                </a:cxn>
              </a:cxnLst>
              <a:rect l="0" t="0" r="r" b="b"/>
              <a:pathLst>
                <a:path w="19" h="26">
                  <a:moveTo>
                    <a:pt x="15" y="26"/>
                  </a:moveTo>
                  <a:cubicBezTo>
                    <a:pt x="0" y="2"/>
                    <a:pt x="0" y="2"/>
                    <a:pt x="0" y="2"/>
                  </a:cubicBezTo>
                  <a:cubicBezTo>
                    <a:pt x="1" y="2"/>
                    <a:pt x="3" y="1"/>
                    <a:pt x="4" y="0"/>
                  </a:cubicBezTo>
                  <a:cubicBezTo>
                    <a:pt x="19" y="23"/>
                    <a:pt x="19" y="23"/>
                    <a:pt x="19" y="23"/>
                  </a:cubicBezTo>
                  <a:cubicBezTo>
                    <a:pt x="18" y="24"/>
                    <a:pt x="17" y="25"/>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3" name="Freeform 57"/>
            <p:cNvSpPr/>
            <p:nvPr/>
          </p:nvSpPr>
          <p:spPr bwMode="auto">
            <a:xfrm>
              <a:off x="145" y="577"/>
              <a:ext cx="41" cy="53"/>
            </a:xfrm>
            <a:custGeom>
              <a:avLst/>
              <a:gdLst>
                <a:gd name="T0" fmla="*/ 4 w 20"/>
                <a:gd name="T1" fmla="*/ 26 h 26"/>
                <a:gd name="T2" fmla="*/ 0 w 20"/>
                <a:gd name="T3" fmla="*/ 23 h 26"/>
                <a:gd name="T4" fmla="*/ 16 w 20"/>
                <a:gd name="T5" fmla="*/ 0 h 26"/>
                <a:gd name="T6" fmla="*/ 20 w 20"/>
                <a:gd name="T7" fmla="*/ 3 h 26"/>
                <a:gd name="T8" fmla="*/ 4 w 20"/>
                <a:gd name="T9" fmla="*/ 26 h 26"/>
              </a:gdLst>
              <a:ahLst/>
              <a:cxnLst>
                <a:cxn ang="0">
                  <a:pos x="T0" y="T1"/>
                </a:cxn>
                <a:cxn ang="0">
                  <a:pos x="T2" y="T3"/>
                </a:cxn>
                <a:cxn ang="0">
                  <a:pos x="T4" y="T5"/>
                </a:cxn>
                <a:cxn ang="0">
                  <a:pos x="T6" y="T7"/>
                </a:cxn>
                <a:cxn ang="0">
                  <a:pos x="T8" y="T9"/>
                </a:cxn>
              </a:cxnLst>
              <a:rect l="0" t="0" r="r" b="b"/>
              <a:pathLst>
                <a:path w="20" h="26">
                  <a:moveTo>
                    <a:pt x="4" y="26"/>
                  </a:moveTo>
                  <a:cubicBezTo>
                    <a:pt x="2" y="25"/>
                    <a:pt x="1" y="24"/>
                    <a:pt x="0" y="23"/>
                  </a:cubicBezTo>
                  <a:cubicBezTo>
                    <a:pt x="16" y="0"/>
                    <a:pt x="16" y="0"/>
                    <a:pt x="16" y="0"/>
                  </a:cubicBezTo>
                  <a:cubicBezTo>
                    <a:pt x="17" y="1"/>
                    <a:pt x="19" y="2"/>
                    <a:pt x="20" y="3"/>
                  </a:cubicBezTo>
                  <a:lnTo>
                    <a:pt x="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4" name="Freeform 58"/>
            <p:cNvSpPr/>
            <p:nvPr/>
          </p:nvSpPr>
          <p:spPr bwMode="auto">
            <a:xfrm>
              <a:off x="512" y="575"/>
              <a:ext cx="43" cy="52"/>
            </a:xfrm>
            <a:custGeom>
              <a:avLst/>
              <a:gdLst>
                <a:gd name="T0" fmla="*/ 16 w 21"/>
                <a:gd name="T1" fmla="*/ 26 h 26"/>
                <a:gd name="T2" fmla="*/ 0 w 21"/>
                <a:gd name="T3" fmla="*/ 3 h 26"/>
                <a:gd name="T4" fmla="*/ 4 w 21"/>
                <a:gd name="T5" fmla="*/ 0 h 26"/>
                <a:gd name="T6" fmla="*/ 21 w 21"/>
                <a:gd name="T7" fmla="*/ 23 h 26"/>
                <a:gd name="T8" fmla="*/ 16 w 21"/>
                <a:gd name="T9" fmla="*/ 26 h 26"/>
              </a:gdLst>
              <a:ahLst/>
              <a:cxnLst>
                <a:cxn ang="0">
                  <a:pos x="T0" y="T1"/>
                </a:cxn>
                <a:cxn ang="0">
                  <a:pos x="T2" y="T3"/>
                </a:cxn>
                <a:cxn ang="0">
                  <a:pos x="T4" y="T5"/>
                </a:cxn>
                <a:cxn ang="0">
                  <a:pos x="T6" y="T7"/>
                </a:cxn>
                <a:cxn ang="0">
                  <a:pos x="T8" y="T9"/>
                </a:cxn>
              </a:cxnLst>
              <a:rect l="0" t="0" r="r" b="b"/>
              <a:pathLst>
                <a:path w="21" h="26">
                  <a:moveTo>
                    <a:pt x="16" y="26"/>
                  </a:moveTo>
                  <a:cubicBezTo>
                    <a:pt x="0" y="3"/>
                    <a:pt x="0" y="3"/>
                    <a:pt x="0" y="3"/>
                  </a:cubicBezTo>
                  <a:cubicBezTo>
                    <a:pt x="1" y="2"/>
                    <a:pt x="2" y="1"/>
                    <a:pt x="4" y="0"/>
                  </a:cubicBezTo>
                  <a:cubicBezTo>
                    <a:pt x="21" y="23"/>
                    <a:pt x="21" y="23"/>
                    <a:pt x="21" y="23"/>
                  </a:cubicBezTo>
                  <a:cubicBezTo>
                    <a:pt x="19" y="24"/>
                    <a:pt x="18" y="25"/>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5" name="Freeform 59"/>
            <p:cNvSpPr/>
            <p:nvPr/>
          </p:nvSpPr>
          <p:spPr bwMode="auto">
            <a:xfrm>
              <a:off x="129" y="567"/>
              <a:ext cx="42" cy="50"/>
            </a:xfrm>
            <a:custGeom>
              <a:avLst/>
              <a:gdLst>
                <a:gd name="T0" fmla="*/ 4 w 21"/>
                <a:gd name="T1" fmla="*/ 25 h 25"/>
                <a:gd name="T2" fmla="*/ 0 w 21"/>
                <a:gd name="T3" fmla="*/ 22 h 25"/>
                <a:gd name="T4" fmla="*/ 18 w 21"/>
                <a:gd name="T5" fmla="*/ 0 h 25"/>
                <a:gd name="T6" fmla="*/ 21 w 21"/>
                <a:gd name="T7" fmla="*/ 3 h 25"/>
                <a:gd name="T8" fmla="*/ 4 w 21"/>
                <a:gd name="T9" fmla="*/ 25 h 25"/>
              </a:gdLst>
              <a:ahLst/>
              <a:cxnLst>
                <a:cxn ang="0">
                  <a:pos x="T0" y="T1"/>
                </a:cxn>
                <a:cxn ang="0">
                  <a:pos x="T2" y="T3"/>
                </a:cxn>
                <a:cxn ang="0">
                  <a:pos x="T4" y="T5"/>
                </a:cxn>
                <a:cxn ang="0">
                  <a:pos x="T6" y="T7"/>
                </a:cxn>
                <a:cxn ang="0">
                  <a:pos x="T8" y="T9"/>
                </a:cxn>
              </a:cxnLst>
              <a:rect l="0" t="0" r="r" b="b"/>
              <a:pathLst>
                <a:path w="21" h="25">
                  <a:moveTo>
                    <a:pt x="4" y="25"/>
                  </a:moveTo>
                  <a:cubicBezTo>
                    <a:pt x="2" y="24"/>
                    <a:pt x="1" y="23"/>
                    <a:pt x="0" y="22"/>
                  </a:cubicBezTo>
                  <a:cubicBezTo>
                    <a:pt x="18" y="0"/>
                    <a:pt x="18" y="0"/>
                    <a:pt x="18" y="0"/>
                  </a:cubicBezTo>
                  <a:cubicBezTo>
                    <a:pt x="19" y="1"/>
                    <a:pt x="20" y="2"/>
                    <a:pt x="21" y="3"/>
                  </a:cubicBezTo>
                  <a:lnTo>
                    <a:pt x="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6" name="Freeform 60"/>
            <p:cNvSpPr/>
            <p:nvPr/>
          </p:nvSpPr>
          <p:spPr bwMode="auto">
            <a:xfrm>
              <a:off x="527" y="565"/>
              <a:ext cx="42" cy="48"/>
            </a:xfrm>
            <a:custGeom>
              <a:avLst/>
              <a:gdLst>
                <a:gd name="T0" fmla="*/ 18 w 21"/>
                <a:gd name="T1" fmla="*/ 24 h 24"/>
                <a:gd name="T2" fmla="*/ 0 w 21"/>
                <a:gd name="T3" fmla="*/ 3 h 24"/>
                <a:gd name="T4" fmla="*/ 3 w 21"/>
                <a:gd name="T5" fmla="*/ 0 h 24"/>
                <a:gd name="T6" fmla="*/ 21 w 21"/>
                <a:gd name="T7" fmla="*/ 21 h 24"/>
                <a:gd name="T8" fmla="*/ 18 w 21"/>
                <a:gd name="T9" fmla="*/ 24 h 24"/>
              </a:gdLst>
              <a:ahLst/>
              <a:cxnLst>
                <a:cxn ang="0">
                  <a:pos x="T0" y="T1"/>
                </a:cxn>
                <a:cxn ang="0">
                  <a:pos x="T2" y="T3"/>
                </a:cxn>
                <a:cxn ang="0">
                  <a:pos x="T4" y="T5"/>
                </a:cxn>
                <a:cxn ang="0">
                  <a:pos x="T6" y="T7"/>
                </a:cxn>
                <a:cxn ang="0">
                  <a:pos x="T8" y="T9"/>
                </a:cxn>
              </a:cxnLst>
              <a:rect l="0" t="0" r="r" b="b"/>
              <a:pathLst>
                <a:path w="21" h="24">
                  <a:moveTo>
                    <a:pt x="18" y="24"/>
                  </a:moveTo>
                  <a:cubicBezTo>
                    <a:pt x="0" y="3"/>
                    <a:pt x="0" y="3"/>
                    <a:pt x="0" y="3"/>
                  </a:cubicBezTo>
                  <a:cubicBezTo>
                    <a:pt x="1" y="2"/>
                    <a:pt x="2" y="1"/>
                    <a:pt x="3" y="0"/>
                  </a:cubicBezTo>
                  <a:cubicBezTo>
                    <a:pt x="21" y="21"/>
                    <a:pt x="21" y="21"/>
                    <a:pt x="21" y="21"/>
                  </a:cubicBezTo>
                  <a:cubicBezTo>
                    <a:pt x="20" y="22"/>
                    <a:pt x="19" y="23"/>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7" name="Freeform 61"/>
            <p:cNvSpPr/>
            <p:nvPr/>
          </p:nvSpPr>
          <p:spPr bwMode="auto">
            <a:xfrm>
              <a:off x="113" y="557"/>
              <a:ext cx="44" cy="48"/>
            </a:xfrm>
            <a:custGeom>
              <a:avLst/>
              <a:gdLst>
                <a:gd name="T0" fmla="*/ 4 w 22"/>
                <a:gd name="T1" fmla="*/ 24 h 24"/>
                <a:gd name="T2" fmla="*/ 0 w 22"/>
                <a:gd name="T3" fmla="*/ 20 h 24"/>
                <a:gd name="T4" fmla="*/ 19 w 22"/>
                <a:gd name="T5" fmla="*/ 0 h 24"/>
                <a:gd name="T6" fmla="*/ 22 w 22"/>
                <a:gd name="T7" fmla="*/ 3 h 24"/>
                <a:gd name="T8" fmla="*/ 4 w 22"/>
                <a:gd name="T9" fmla="*/ 24 h 24"/>
              </a:gdLst>
              <a:ahLst/>
              <a:cxnLst>
                <a:cxn ang="0">
                  <a:pos x="T0" y="T1"/>
                </a:cxn>
                <a:cxn ang="0">
                  <a:pos x="T2" y="T3"/>
                </a:cxn>
                <a:cxn ang="0">
                  <a:pos x="T4" y="T5"/>
                </a:cxn>
                <a:cxn ang="0">
                  <a:pos x="T6" y="T7"/>
                </a:cxn>
                <a:cxn ang="0">
                  <a:pos x="T8" y="T9"/>
                </a:cxn>
              </a:cxnLst>
              <a:rect l="0" t="0" r="r" b="b"/>
              <a:pathLst>
                <a:path w="22" h="24">
                  <a:moveTo>
                    <a:pt x="4" y="24"/>
                  </a:moveTo>
                  <a:cubicBezTo>
                    <a:pt x="2" y="23"/>
                    <a:pt x="1" y="21"/>
                    <a:pt x="0" y="20"/>
                  </a:cubicBezTo>
                  <a:cubicBezTo>
                    <a:pt x="19" y="0"/>
                    <a:pt x="19" y="0"/>
                    <a:pt x="19" y="0"/>
                  </a:cubicBezTo>
                  <a:cubicBezTo>
                    <a:pt x="20" y="1"/>
                    <a:pt x="21" y="2"/>
                    <a:pt x="22" y="3"/>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8" name="Freeform 62"/>
            <p:cNvSpPr/>
            <p:nvPr/>
          </p:nvSpPr>
          <p:spPr bwMode="auto">
            <a:xfrm>
              <a:off x="539" y="553"/>
              <a:ext cx="46" cy="48"/>
            </a:xfrm>
            <a:custGeom>
              <a:avLst/>
              <a:gdLst>
                <a:gd name="T0" fmla="*/ 19 w 23"/>
                <a:gd name="T1" fmla="*/ 24 h 24"/>
                <a:gd name="T2" fmla="*/ 0 w 23"/>
                <a:gd name="T3" fmla="*/ 3 h 24"/>
                <a:gd name="T4" fmla="*/ 3 w 23"/>
                <a:gd name="T5" fmla="*/ 0 h 24"/>
                <a:gd name="T6" fmla="*/ 23 w 23"/>
                <a:gd name="T7" fmla="*/ 20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1" y="2"/>
                    <a:pt x="2" y="1"/>
                    <a:pt x="3" y="0"/>
                  </a:cubicBezTo>
                  <a:cubicBezTo>
                    <a:pt x="23" y="20"/>
                    <a:pt x="23" y="20"/>
                    <a:pt x="23" y="20"/>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Freeform 63"/>
            <p:cNvSpPr/>
            <p:nvPr/>
          </p:nvSpPr>
          <p:spPr bwMode="auto">
            <a:xfrm>
              <a:off x="99" y="545"/>
              <a:ext cx="46" cy="46"/>
            </a:xfrm>
            <a:custGeom>
              <a:avLst/>
              <a:gdLst>
                <a:gd name="T0" fmla="*/ 3 w 23"/>
                <a:gd name="T1" fmla="*/ 23 h 23"/>
                <a:gd name="T2" fmla="*/ 0 w 23"/>
                <a:gd name="T3" fmla="*/ 19 h 23"/>
                <a:gd name="T4" fmla="*/ 20 w 23"/>
                <a:gd name="T5" fmla="*/ 0 h 23"/>
                <a:gd name="T6" fmla="*/ 23 w 23"/>
                <a:gd name="T7" fmla="*/ 3 h 23"/>
                <a:gd name="T8" fmla="*/ 3 w 23"/>
                <a:gd name="T9" fmla="*/ 23 h 23"/>
              </a:gdLst>
              <a:ahLst/>
              <a:cxnLst>
                <a:cxn ang="0">
                  <a:pos x="T0" y="T1"/>
                </a:cxn>
                <a:cxn ang="0">
                  <a:pos x="T2" y="T3"/>
                </a:cxn>
                <a:cxn ang="0">
                  <a:pos x="T4" y="T5"/>
                </a:cxn>
                <a:cxn ang="0">
                  <a:pos x="T6" y="T7"/>
                </a:cxn>
                <a:cxn ang="0">
                  <a:pos x="T8" y="T9"/>
                </a:cxn>
              </a:cxnLst>
              <a:rect l="0" t="0" r="r" b="b"/>
              <a:pathLst>
                <a:path w="23" h="23">
                  <a:moveTo>
                    <a:pt x="3" y="23"/>
                  </a:moveTo>
                  <a:cubicBezTo>
                    <a:pt x="2" y="22"/>
                    <a:pt x="1" y="20"/>
                    <a:pt x="0" y="19"/>
                  </a:cubicBezTo>
                  <a:cubicBezTo>
                    <a:pt x="20" y="0"/>
                    <a:pt x="20" y="0"/>
                    <a:pt x="20" y="0"/>
                  </a:cubicBezTo>
                  <a:cubicBezTo>
                    <a:pt x="21" y="1"/>
                    <a:pt x="22" y="2"/>
                    <a:pt x="23" y="3"/>
                  </a:cubicBezTo>
                  <a:lnTo>
                    <a:pt x="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Freeform 64"/>
            <p:cNvSpPr/>
            <p:nvPr/>
          </p:nvSpPr>
          <p:spPr bwMode="auto">
            <a:xfrm>
              <a:off x="551" y="541"/>
              <a:ext cx="48" cy="46"/>
            </a:xfrm>
            <a:custGeom>
              <a:avLst/>
              <a:gdLst>
                <a:gd name="T0" fmla="*/ 21 w 24"/>
                <a:gd name="T1" fmla="*/ 23 h 23"/>
                <a:gd name="T2" fmla="*/ 0 w 24"/>
                <a:gd name="T3" fmla="*/ 3 h 23"/>
                <a:gd name="T4" fmla="*/ 3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3"/>
                    <a:pt x="0" y="3"/>
                    <a:pt x="0" y="3"/>
                  </a:cubicBezTo>
                  <a:cubicBezTo>
                    <a:pt x="1" y="2"/>
                    <a:pt x="2" y="1"/>
                    <a:pt x="3" y="0"/>
                  </a:cubicBezTo>
                  <a:cubicBezTo>
                    <a:pt x="24" y="19"/>
                    <a:pt x="24" y="19"/>
                    <a:pt x="24" y="19"/>
                  </a:cubicBezTo>
                  <a:cubicBezTo>
                    <a:pt x="23" y="20"/>
                    <a:pt x="22"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1" name="Freeform 65"/>
            <p:cNvSpPr/>
            <p:nvPr/>
          </p:nvSpPr>
          <p:spPr bwMode="auto">
            <a:xfrm>
              <a:off x="85" y="531"/>
              <a:ext cx="48" cy="44"/>
            </a:xfrm>
            <a:custGeom>
              <a:avLst/>
              <a:gdLst>
                <a:gd name="T0" fmla="*/ 3 w 24"/>
                <a:gd name="T1" fmla="*/ 22 h 22"/>
                <a:gd name="T2" fmla="*/ 0 w 24"/>
                <a:gd name="T3" fmla="*/ 19 h 22"/>
                <a:gd name="T4" fmla="*/ 22 w 24"/>
                <a:gd name="T5" fmla="*/ 0 h 22"/>
                <a:gd name="T6" fmla="*/ 24 w 24"/>
                <a:gd name="T7" fmla="*/ 4 h 22"/>
                <a:gd name="T8" fmla="*/ 3 w 24"/>
                <a:gd name="T9" fmla="*/ 22 h 22"/>
              </a:gdLst>
              <a:ahLst/>
              <a:cxnLst>
                <a:cxn ang="0">
                  <a:pos x="T0" y="T1"/>
                </a:cxn>
                <a:cxn ang="0">
                  <a:pos x="T2" y="T3"/>
                </a:cxn>
                <a:cxn ang="0">
                  <a:pos x="T4" y="T5"/>
                </a:cxn>
                <a:cxn ang="0">
                  <a:pos x="T6" y="T7"/>
                </a:cxn>
                <a:cxn ang="0">
                  <a:pos x="T8" y="T9"/>
                </a:cxn>
              </a:cxnLst>
              <a:rect l="0" t="0" r="r" b="b"/>
              <a:pathLst>
                <a:path w="24" h="22">
                  <a:moveTo>
                    <a:pt x="3" y="22"/>
                  </a:moveTo>
                  <a:cubicBezTo>
                    <a:pt x="2" y="21"/>
                    <a:pt x="1" y="20"/>
                    <a:pt x="0" y="19"/>
                  </a:cubicBezTo>
                  <a:cubicBezTo>
                    <a:pt x="22" y="0"/>
                    <a:pt x="22" y="0"/>
                    <a:pt x="22" y="0"/>
                  </a:cubicBezTo>
                  <a:cubicBezTo>
                    <a:pt x="23" y="2"/>
                    <a:pt x="23" y="3"/>
                    <a:pt x="24" y="4"/>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2" name="Freeform 66"/>
            <p:cNvSpPr/>
            <p:nvPr/>
          </p:nvSpPr>
          <p:spPr bwMode="auto">
            <a:xfrm>
              <a:off x="73" y="519"/>
              <a:ext cx="50" cy="42"/>
            </a:xfrm>
            <a:custGeom>
              <a:avLst/>
              <a:gdLst>
                <a:gd name="T0" fmla="*/ 3 w 25"/>
                <a:gd name="T1" fmla="*/ 21 h 21"/>
                <a:gd name="T2" fmla="*/ 0 w 25"/>
                <a:gd name="T3" fmla="*/ 17 h 21"/>
                <a:gd name="T4" fmla="*/ 22 w 25"/>
                <a:gd name="T5" fmla="*/ 0 h 21"/>
                <a:gd name="T6" fmla="*/ 25 w 25"/>
                <a:gd name="T7" fmla="*/ 3 h 21"/>
                <a:gd name="T8" fmla="*/ 3 w 25"/>
                <a:gd name="T9" fmla="*/ 21 h 21"/>
              </a:gdLst>
              <a:ahLst/>
              <a:cxnLst>
                <a:cxn ang="0">
                  <a:pos x="T0" y="T1"/>
                </a:cxn>
                <a:cxn ang="0">
                  <a:pos x="T2" y="T3"/>
                </a:cxn>
                <a:cxn ang="0">
                  <a:pos x="T4" y="T5"/>
                </a:cxn>
                <a:cxn ang="0">
                  <a:pos x="T6" y="T7"/>
                </a:cxn>
                <a:cxn ang="0">
                  <a:pos x="T8" y="T9"/>
                </a:cxn>
              </a:cxnLst>
              <a:rect l="0" t="0" r="r" b="b"/>
              <a:pathLst>
                <a:path w="25" h="21">
                  <a:moveTo>
                    <a:pt x="3" y="21"/>
                  </a:moveTo>
                  <a:cubicBezTo>
                    <a:pt x="2" y="19"/>
                    <a:pt x="1" y="18"/>
                    <a:pt x="0" y="17"/>
                  </a:cubicBezTo>
                  <a:cubicBezTo>
                    <a:pt x="22" y="0"/>
                    <a:pt x="22" y="0"/>
                    <a:pt x="22" y="0"/>
                  </a:cubicBezTo>
                  <a:cubicBezTo>
                    <a:pt x="23" y="1"/>
                    <a:pt x="24" y="2"/>
                    <a:pt x="25" y="3"/>
                  </a:cubicBezTo>
                  <a:lnTo>
                    <a:pt x="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Freeform 67"/>
            <p:cNvSpPr/>
            <p:nvPr/>
          </p:nvSpPr>
          <p:spPr bwMode="auto">
            <a:xfrm>
              <a:off x="60" y="504"/>
              <a:ext cx="53" cy="41"/>
            </a:xfrm>
            <a:custGeom>
              <a:avLst/>
              <a:gdLst>
                <a:gd name="T0" fmla="*/ 3 w 26"/>
                <a:gd name="T1" fmla="*/ 20 h 20"/>
                <a:gd name="T2" fmla="*/ 0 w 26"/>
                <a:gd name="T3" fmla="*/ 15 h 20"/>
                <a:gd name="T4" fmla="*/ 24 w 26"/>
                <a:gd name="T5" fmla="*/ 0 h 20"/>
                <a:gd name="T6" fmla="*/ 26 w 26"/>
                <a:gd name="T7" fmla="*/ 3 h 20"/>
                <a:gd name="T8" fmla="*/ 3 w 26"/>
                <a:gd name="T9" fmla="*/ 20 h 20"/>
              </a:gdLst>
              <a:ahLst/>
              <a:cxnLst>
                <a:cxn ang="0">
                  <a:pos x="T0" y="T1"/>
                </a:cxn>
                <a:cxn ang="0">
                  <a:pos x="T2" y="T3"/>
                </a:cxn>
                <a:cxn ang="0">
                  <a:pos x="T4" y="T5"/>
                </a:cxn>
                <a:cxn ang="0">
                  <a:pos x="T6" y="T7"/>
                </a:cxn>
                <a:cxn ang="0">
                  <a:pos x="T8" y="T9"/>
                </a:cxn>
              </a:cxnLst>
              <a:rect l="0" t="0" r="r" b="b"/>
              <a:pathLst>
                <a:path w="26" h="20">
                  <a:moveTo>
                    <a:pt x="3" y="20"/>
                  </a:moveTo>
                  <a:cubicBezTo>
                    <a:pt x="2" y="18"/>
                    <a:pt x="1" y="17"/>
                    <a:pt x="0" y="15"/>
                  </a:cubicBezTo>
                  <a:cubicBezTo>
                    <a:pt x="24" y="0"/>
                    <a:pt x="24" y="0"/>
                    <a:pt x="24" y="0"/>
                  </a:cubicBezTo>
                  <a:cubicBezTo>
                    <a:pt x="24" y="1"/>
                    <a:pt x="25" y="2"/>
                    <a:pt x="26" y="3"/>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4" name="Freeform 68"/>
            <p:cNvSpPr/>
            <p:nvPr/>
          </p:nvSpPr>
          <p:spPr bwMode="auto">
            <a:xfrm>
              <a:off x="50" y="490"/>
              <a:ext cx="53" cy="37"/>
            </a:xfrm>
            <a:custGeom>
              <a:avLst/>
              <a:gdLst>
                <a:gd name="T0" fmla="*/ 2 w 26"/>
                <a:gd name="T1" fmla="*/ 18 h 18"/>
                <a:gd name="T2" fmla="*/ 0 w 26"/>
                <a:gd name="T3" fmla="*/ 14 h 18"/>
                <a:gd name="T4" fmla="*/ 24 w 26"/>
                <a:gd name="T5" fmla="*/ 0 h 18"/>
                <a:gd name="T6" fmla="*/ 26 w 26"/>
                <a:gd name="T7" fmla="*/ 3 h 18"/>
                <a:gd name="T8" fmla="*/ 2 w 26"/>
                <a:gd name="T9" fmla="*/ 18 h 18"/>
              </a:gdLst>
              <a:ahLst/>
              <a:cxnLst>
                <a:cxn ang="0">
                  <a:pos x="T0" y="T1"/>
                </a:cxn>
                <a:cxn ang="0">
                  <a:pos x="T2" y="T3"/>
                </a:cxn>
                <a:cxn ang="0">
                  <a:pos x="T4" y="T5"/>
                </a:cxn>
                <a:cxn ang="0">
                  <a:pos x="T6" y="T7"/>
                </a:cxn>
                <a:cxn ang="0">
                  <a:pos x="T8" y="T9"/>
                </a:cxn>
              </a:cxnLst>
              <a:rect l="0" t="0" r="r" b="b"/>
              <a:pathLst>
                <a:path w="26" h="18">
                  <a:moveTo>
                    <a:pt x="2" y="18"/>
                  </a:moveTo>
                  <a:cubicBezTo>
                    <a:pt x="1" y="17"/>
                    <a:pt x="1" y="15"/>
                    <a:pt x="0" y="14"/>
                  </a:cubicBezTo>
                  <a:cubicBezTo>
                    <a:pt x="24" y="0"/>
                    <a:pt x="24" y="0"/>
                    <a:pt x="24" y="0"/>
                  </a:cubicBezTo>
                  <a:cubicBezTo>
                    <a:pt x="25" y="1"/>
                    <a:pt x="25" y="2"/>
                    <a:pt x="26" y="3"/>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5" name="Freeform 69"/>
            <p:cNvSpPr/>
            <p:nvPr/>
          </p:nvSpPr>
          <p:spPr bwMode="auto">
            <a:xfrm>
              <a:off x="40" y="474"/>
              <a:ext cx="55" cy="34"/>
            </a:xfrm>
            <a:custGeom>
              <a:avLst/>
              <a:gdLst>
                <a:gd name="T0" fmla="*/ 2 w 27"/>
                <a:gd name="T1" fmla="*/ 17 h 17"/>
                <a:gd name="T2" fmla="*/ 0 w 27"/>
                <a:gd name="T3" fmla="*/ 13 h 17"/>
                <a:gd name="T4" fmla="*/ 25 w 27"/>
                <a:gd name="T5" fmla="*/ 0 h 17"/>
                <a:gd name="T6" fmla="*/ 27 w 27"/>
                <a:gd name="T7" fmla="*/ 4 h 17"/>
                <a:gd name="T8" fmla="*/ 2 w 27"/>
                <a:gd name="T9" fmla="*/ 17 h 17"/>
              </a:gdLst>
              <a:ahLst/>
              <a:cxnLst>
                <a:cxn ang="0">
                  <a:pos x="T0" y="T1"/>
                </a:cxn>
                <a:cxn ang="0">
                  <a:pos x="T2" y="T3"/>
                </a:cxn>
                <a:cxn ang="0">
                  <a:pos x="T4" y="T5"/>
                </a:cxn>
                <a:cxn ang="0">
                  <a:pos x="T6" y="T7"/>
                </a:cxn>
                <a:cxn ang="0">
                  <a:pos x="T8" y="T9"/>
                </a:cxn>
              </a:cxnLst>
              <a:rect l="0" t="0" r="r" b="b"/>
              <a:pathLst>
                <a:path w="27" h="17">
                  <a:moveTo>
                    <a:pt x="2" y="17"/>
                  </a:moveTo>
                  <a:cubicBezTo>
                    <a:pt x="1" y="16"/>
                    <a:pt x="1" y="14"/>
                    <a:pt x="0" y="13"/>
                  </a:cubicBezTo>
                  <a:cubicBezTo>
                    <a:pt x="25" y="0"/>
                    <a:pt x="25" y="0"/>
                    <a:pt x="25" y="0"/>
                  </a:cubicBezTo>
                  <a:cubicBezTo>
                    <a:pt x="26" y="2"/>
                    <a:pt x="26" y="3"/>
                    <a:pt x="27" y="4"/>
                  </a:cubicBezTo>
                  <a:lnTo>
                    <a:pt x="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Freeform 70"/>
            <p:cNvSpPr/>
            <p:nvPr/>
          </p:nvSpPr>
          <p:spPr bwMode="auto">
            <a:xfrm>
              <a:off x="32" y="460"/>
              <a:ext cx="55" cy="30"/>
            </a:xfrm>
            <a:custGeom>
              <a:avLst/>
              <a:gdLst>
                <a:gd name="T0" fmla="*/ 2 w 27"/>
                <a:gd name="T1" fmla="*/ 15 h 15"/>
                <a:gd name="T2" fmla="*/ 0 w 27"/>
                <a:gd name="T3" fmla="*/ 11 h 15"/>
                <a:gd name="T4" fmla="*/ 26 w 27"/>
                <a:gd name="T5" fmla="*/ 0 h 15"/>
                <a:gd name="T6" fmla="*/ 27 w 27"/>
                <a:gd name="T7" fmla="*/ 4 h 15"/>
                <a:gd name="T8" fmla="*/ 2 w 27"/>
                <a:gd name="T9" fmla="*/ 15 h 15"/>
              </a:gdLst>
              <a:ahLst/>
              <a:cxnLst>
                <a:cxn ang="0">
                  <a:pos x="T0" y="T1"/>
                </a:cxn>
                <a:cxn ang="0">
                  <a:pos x="T2" y="T3"/>
                </a:cxn>
                <a:cxn ang="0">
                  <a:pos x="T4" y="T5"/>
                </a:cxn>
                <a:cxn ang="0">
                  <a:pos x="T6" y="T7"/>
                </a:cxn>
                <a:cxn ang="0">
                  <a:pos x="T8" y="T9"/>
                </a:cxn>
              </a:cxnLst>
              <a:rect l="0" t="0" r="r" b="b"/>
              <a:pathLst>
                <a:path w="27" h="15">
                  <a:moveTo>
                    <a:pt x="2" y="15"/>
                  </a:moveTo>
                  <a:cubicBezTo>
                    <a:pt x="1" y="14"/>
                    <a:pt x="0" y="12"/>
                    <a:pt x="0" y="11"/>
                  </a:cubicBezTo>
                  <a:cubicBezTo>
                    <a:pt x="26" y="0"/>
                    <a:pt x="26" y="0"/>
                    <a:pt x="26" y="0"/>
                  </a:cubicBezTo>
                  <a:cubicBezTo>
                    <a:pt x="26" y="1"/>
                    <a:pt x="27" y="2"/>
                    <a:pt x="27" y="4"/>
                  </a:cubicBez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7" name="Freeform 71"/>
            <p:cNvSpPr/>
            <p:nvPr/>
          </p:nvSpPr>
          <p:spPr bwMode="auto">
            <a:xfrm>
              <a:off x="24" y="444"/>
              <a:ext cx="57" cy="28"/>
            </a:xfrm>
            <a:custGeom>
              <a:avLst/>
              <a:gdLst>
                <a:gd name="T0" fmla="*/ 2 w 28"/>
                <a:gd name="T1" fmla="*/ 14 h 14"/>
                <a:gd name="T2" fmla="*/ 0 w 28"/>
                <a:gd name="T3" fmla="*/ 9 h 14"/>
                <a:gd name="T4" fmla="*/ 26 w 28"/>
                <a:gd name="T5" fmla="*/ 0 h 14"/>
                <a:gd name="T6" fmla="*/ 28 w 28"/>
                <a:gd name="T7" fmla="*/ 4 h 14"/>
                <a:gd name="T8" fmla="*/ 2 w 28"/>
                <a:gd name="T9" fmla="*/ 14 h 14"/>
              </a:gdLst>
              <a:ahLst/>
              <a:cxnLst>
                <a:cxn ang="0">
                  <a:pos x="T0" y="T1"/>
                </a:cxn>
                <a:cxn ang="0">
                  <a:pos x="T2" y="T3"/>
                </a:cxn>
                <a:cxn ang="0">
                  <a:pos x="T4" y="T5"/>
                </a:cxn>
                <a:cxn ang="0">
                  <a:pos x="T6" y="T7"/>
                </a:cxn>
                <a:cxn ang="0">
                  <a:pos x="T8" y="T9"/>
                </a:cxn>
              </a:cxnLst>
              <a:rect l="0" t="0" r="r" b="b"/>
              <a:pathLst>
                <a:path w="28" h="14">
                  <a:moveTo>
                    <a:pt x="2" y="14"/>
                  </a:moveTo>
                  <a:cubicBezTo>
                    <a:pt x="1" y="13"/>
                    <a:pt x="1" y="11"/>
                    <a:pt x="0" y="9"/>
                  </a:cubicBezTo>
                  <a:cubicBezTo>
                    <a:pt x="26" y="0"/>
                    <a:pt x="26" y="0"/>
                    <a:pt x="26" y="0"/>
                  </a:cubicBezTo>
                  <a:cubicBezTo>
                    <a:pt x="27" y="1"/>
                    <a:pt x="27" y="3"/>
                    <a:pt x="28" y="4"/>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Freeform 72"/>
            <p:cNvSpPr/>
            <p:nvPr/>
          </p:nvSpPr>
          <p:spPr bwMode="auto">
            <a:xfrm>
              <a:off x="18" y="428"/>
              <a:ext cx="57" cy="26"/>
            </a:xfrm>
            <a:custGeom>
              <a:avLst/>
              <a:gdLst>
                <a:gd name="T0" fmla="*/ 1 w 28"/>
                <a:gd name="T1" fmla="*/ 13 h 13"/>
                <a:gd name="T2" fmla="*/ 0 w 28"/>
                <a:gd name="T3" fmla="*/ 8 h 13"/>
                <a:gd name="T4" fmla="*/ 27 w 28"/>
                <a:gd name="T5" fmla="*/ 0 h 13"/>
                <a:gd name="T6" fmla="*/ 28 w 28"/>
                <a:gd name="T7" fmla="*/ 4 h 13"/>
                <a:gd name="T8" fmla="*/ 1 w 28"/>
                <a:gd name="T9" fmla="*/ 13 h 13"/>
              </a:gdLst>
              <a:ahLst/>
              <a:cxnLst>
                <a:cxn ang="0">
                  <a:pos x="T0" y="T1"/>
                </a:cxn>
                <a:cxn ang="0">
                  <a:pos x="T2" y="T3"/>
                </a:cxn>
                <a:cxn ang="0">
                  <a:pos x="T4" y="T5"/>
                </a:cxn>
                <a:cxn ang="0">
                  <a:pos x="T6" y="T7"/>
                </a:cxn>
                <a:cxn ang="0">
                  <a:pos x="T8" y="T9"/>
                </a:cxn>
              </a:cxnLst>
              <a:rect l="0" t="0" r="r" b="b"/>
              <a:pathLst>
                <a:path w="28" h="13">
                  <a:moveTo>
                    <a:pt x="1" y="13"/>
                  </a:moveTo>
                  <a:cubicBezTo>
                    <a:pt x="1" y="11"/>
                    <a:pt x="0" y="9"/>
                    <a:pt x="0" y="8"/>
                  </a:cubicBezTo>
                  <a:cubicBezTo>
                    <a:pt x="27" y="0"/>
                    <a:pt x="27" y="0"/>
                    <a:pt x="27" y="0"/>
                  </a:cubicBezTo>
                  <a:cubicBezTo>
                    <a:pt x="27" y="1"/>
                    <a:pt x="28" y="3"/>
                    <a:pt x="28" y="4"/>
                  </a:cubicBezTo>
                  <a:lnTo>
                    <a:pt x="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Freeform 73"/>
            <p:cNvSpPr/>
            <p:nvPr/>
          </p:nvSpPr>
          <p:spPr bwMode="auto">
            <a:xfrm>
              <a:off x="12" y="412"/>
              <a:ext cx="59" cy="22"/>
            </a:xfrm>
            <a:custGeom>
              <a:avLst/>
              <a:gdLst>
                <a:gd name="T0" fmla="*/ 1 w 29"/>
                <a:gd name="T1" fmla="*/ 11 h 11"/>
                <a:gd name="T2" fmla="*/ 0 w 29"/>
                <a:gd name="T3" fmla="*/ 6 h 11"/>
                <a:gd name="T4" fmla="*/ 28 w 29"/>
                <a:gd name="T5" fmla="*/ 0 h 11"/>
                <a:gd name="T6" fmla="*/ 29 w 29"/>
                <a:gd name="T7" fmla="*/ 4 h 11"/>
                <a:gd name="T8" fmla="*/ 1 w 29"/>
                <a:gd name="T9" fmla="*/ 11 h 11"/>
              </a:gdLst>
              <a:ahLst/>
              <a:cxnLst>
                <a:cxn ang="0">
                  <a:pos x="T0" y="T1"/>
                </a:cxn>
                <a:cxn ang="0">
                  <a:pos x="T2" y="T3"/>
                </a:cxn>
                <a:cxn ang="0">
                  <a:pos x="T4" y="T5"/>
                </a:cxn>
                <a:cxn ang="0">
                  <a:pos x="T6" y="T7"/>
                </a:cxn>
                <a:cxn ang="0">
                  <a:pos x="T8" y="T9"/>
                </a:cxn>
              </a:cxnLst>
              <a:rect l="0" t="0" r="r" b="b"/>
              <a:pathLst>
                <a:path w="29" h="11">
                  <a:moveTo>
                    <a:pt x="1" y="11"/>
                  </a:moveTo>
                  <a:cubicBezTo>
                    <a:pt x="1" y="9"/>
                    <a:pt x="1" y="8"/>
                    <a:pt x="0" y="6"/>
                  </a:cubicBezTo>
                  <a:cubicBezTo>
                    <a:pt x="28" y="0"/>
                    <a:pt x="28" y="0"/>
                    <a:pt x="28" y="0"/>
                  </a:cubicBezTo>
                  <a:cubicBezTo>
                    <a:pt x="28" y="1"/>
                    <a:pt x="28" y="2"/>
                    <a:pt x="29" y="4"/>
                  </a:cubicBez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Freeform 74"/>
            <p:cNvSpPr/>
            <p:nvPr/>
          </p:nvSpPr>
          <p:spPr bwMode="auto">
            <a:xfrm>
              <a:off x="8" y="393"/>
              <a:ext cx="59" cy="21"/>
            </a:xfrm>
            <a:custGeom>
              <a:avLst/>
              <a:gdLst>
                <a:gd name="T0" fmla="*/ 1 w 29"/>
                <a:gd name="T1" fmla="*/ 10 h 10"/>
                <a:gd name="T2" fmla="*/ 0 w 29"/>
                <a:gd name="T3" fmla="*/ 5 h 10"/>
                <a:gd name="T4" fmla="*/ 28 w 29"/>
                <a:gd name="T5" fmla="*/ 0 h 10"/>
                <a:gd name="T6" fmla="*/ 29 w 29"/>
                <a:gd name="T7" fmla="*/ 5 h 10"/>
                <a:gd name="T8" fmla="*/ 1 w 29"/>
                <a:gd name="T9" fmla="*/ 10 h 10"/>
              </a:gdLst>
              <a:ahLst/>
              <a:cxnLst>
                <a:cxn ang="0">
                  <a:pos x="T0" y="T1"/>
                </a:cxn>
                <a:cxn ang="0">
                  <a:pos x="T2" y="T3"/>
                </a:cxn>
                <a:cxn ang="0">
                  <a:pos x="T4" y="T5"/>
                </a:cxn>
                <a:cxn ang="0">
                  <a:pos x="T6" y="T7"/>
                </a:cxn>
                <a:cxn ang="0">
                  <a:pos x="T8" y="T9"/>
                </a:cxn>
              </a:cxnLst>
              <a:rect l="0" t="0" r="r" b="b"/>
              <a:pathLst>
                <a:path w="29" h="10">
                  <a:moveTo>
                    <a:pt x="1" y="10"/>
                  </a:moveTo>
                  <a:cubicBezTo>
                    <a:pt x="1" y="8"/>
                    <a:pt x="1" y="7"/>
                    <a:pt x="0" y="5"/>
                  </a:cubicBezTo>
                  <a:cubicBezTo>
                    <a:pt x="28" y="0"/>
                    <a:pt x="28" y="0"/>
                    <a:pt x="28" y="0"/>
                  </a:cubicBezTo>
                  <a:cubicBezTo>
                    <a:pt x="28" y="2"/>
                    <a:pt x="29" y="3"/>
                    <a:pt x="29" y="5"/>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Freeform 75"/>
            <p:cNvSpPr/>
            <p:nvPr/>
          </p:nvSpPr>
          <p:spPr bwMode="auto">
            <a:xfrm>
              <a:off x="6" y="377"/>
              <a:ext cx="57" cy="16"/>
            </a:xfrm>
            <a:custGeom>
              <a:avLst/>
              <a:gdLst>
                <a:gd name="T0" fmla="*/ 1 w 28"/>
                <a:gd name="T1" fmla="*/ 8 h 8"/>
                <a:gd name="T2" fmla="*/ 0 w 28"/>
                <a:gd name="T3" fmla="*/ 3 h 8"/>
                <a:gd name="T4" fmla="*/ 28 w 28"/>
                <a:gd name="T5" fmla="*/ 0 h 8"/>
                <a:gd name="T6" fmla="*/ 28 w 28"/>
                <a:gd name="T7" fmla="*/ 4 h 8"/>
                <a:gd name="T8" fmla="*/ 1 w 28"/>
                <a:gd name="T9" fmla="*/ 8 h 8"/>
              </a:gdLst>
              <a:ahLst/>
              <a:cxnLst>
                <a:cxn ang="0">
                  <a:pos x="T0" y="T1"/>
                </a:cxn>
                <a:cxn ang="0">
                  <a:pos x="T2" y="T3"/>
                </a:cxn>
                <a:cxn ang="0">
                  <a:pos x="T4" y="T5"/>
                </a:cxn>
                <a:cxn ang="0">
                  <a:pos x="T6" y="T7"/>
                </a:cxn>
                <a:cxn ang="0">
                  <a:pos x="T8" y="T9"/>
                </a:cxn>
              </a:cxnLst>
              <a:rect l="0" t="0" r="r" b="b"/>
              <a:pathLst>
                <a:path w="28" h="8">
                  <a:moveTo>
                    <a:pt x="1" y="8"/>
                  </a:moveTo>
                  <a:cubicBezTo>
                    <a:pt x="0" y="6"/>
                    <a:pt x="0" y="5"/>
                    <a:pt x="0" y="3"/>
                  </a:cubicBezTo>
                  <a:cubicBezTo>
                    <a:pt x="28" y="0"/>
                    <a:pt x="28" y="0"/>
                    <a:pt x="28" y="0"/>
                  </a:cubicBezTo>
                  <a:cubicBezTo>
                    <a:pt x="28" y="1"/>
                    <a:pt x="28" y="3"/>
                    <a:pt x="28" y="4"/>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2" name="Freeform 76"/>
            <p:cNvSpPr/>
            <p:nvPr/>
          </p:nvSpPr>
          <p:spPr bwMode="auto">
            <a:xfrm>
              <a:off x="4" y="361"/>
              <a:ext cx="59" cy="12"/>
            </a:xfrm>
            <a:custGeom>
              <a:avLst/>
              <a:gdLst>
                <a:gd name="T0" fmla="*/ 0 w 29"/>
                <a:gd name="T1" fmla="*/ 6 h 6"/>
                <a:gd name="T2" fmla="*/ 0 w 29"/>
                <a:gd name="T3" fmla="*/ 1 h 6"/>
                <a:gd name="T4" fmla="*/ 28 w 29"/>
                <a:gd name="T5" fmla="*/ 0 h 6"/>
                <a:gd name="T6" fmla="*/ 29 w 29"/>
                <a:gd name="T7" fmla="*/ 4 h 6"/>
                <a:gd name="T8" fmla="*/ 0 w 29"/>
                <a:gd name="T9" fmla="*/ 6 h 6"/>
              </a:gdLst>
              <a:ahLst/>
              <a:cxnLst>
                <a:cxn ang="0">
                  <a:pos x="T0" y="T1"/>
                </a:cxn>
                <a:cxn ang="0">
                  <a:pos x="T2" y="T3"/>
                </a:cxn>
                <a:cxn ang="0">
                  <a:pos x="T4" y="T5"/>
                </a:cxn>
                <a:cxn ang="0">
                  <a:pos x="T6" y="T7"/>
                </a:cxn>
                <a:cxn ang="0">
                  <a:pos x="T8" y="T9"/>
                </a:cxn>
              </a:cxnLst>
              <a:rect l="0" t="0" r="r" b="b"/>
              <a:pathLst>
                <a:path w="29" h="6">
                  <a:moveTo>
                    <a:pt x="0" y="6"/>
                  </a:moveTo>
                  <a:cubicBezTo>
                    <a:pt x="0" y="4"/>
                    <a:pt x="0" y="3"/>
                    <a:pt x="0" y="1"/>
                  </a:cubicBezTo>
                  <a:cubicBezTo>
                    <a:pt x="28" y="0"/>
                    <a:pt x="28" y="0"/>
                    <a:pt x="28" y="0"/>
                  </a:cubicBezTo>
                  <a:cubicBezTo>
                    <a:pt x="28" y="1"/>
                    <a:pt x="28" y="2"/>
                    <a:pt x="29" y="4"/>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Freeform 77"/>
            <p:cNvSpPr/>
            <p:nvPr/>
          </p:nvSpPr>
          <p:spPr bwMode="auto">
            <a:xfrm>
              <a:off x="4" y="347"/>
              <a:ext cx="56" cy="6"/>
            </a:xfrm>
            <a:custGeom>
              <a:avLst/>
              <a:gdLst>
                <a:gd name="T0" fmla="*/ 0 w 56"/>
                <a:gd name="T1" fmla="*/ 6 h 6"/>
                <a:gd name="T2" fmla="*/ 0 w 56"/>
                <a:gd name="T3" fmla="*/ 0 h 6"/>
                <a:gd name="T4" fmla="*/ 56 w 56"/>
                <a:gd name="T5" fmla="*/ 0 h 6"/>
                <a:gd name="T6" fmla="*/ 56 w 56"/>
                <a:gd name="T7" fmla="*/ 4 h 6"/>
                <a:gd name="T8" fmla="*/ 0 w 56"/>
                <a:gd name="T9" fmla="*/ 6 h 6"/>
              </a:gdLst>
              <a:ahLst/>
              <a:cxnLst>
                <a:cxn ang="0">
                  <a:pos x="T0" y="T1"/>
                </a:cxn>
                <a:cxn ang="0">
                  <a:pos x="T2" y="T3"/>
                </a:cxn>
                <a:cxn ang="0">
                  <a:pos x="T4" y="T5"/>
                </a:cxn>
                <a:cxn ang="0">
                  <a:pos x="T6" y="T7"/>
                </a:cxn>
                <a:cxn ang="0">
                  <a:pos x="T8" y="T9"/>
                </a:cxn>
              </a:cxnLst>
              <a:rect l="0" t="0" r="r" b="b"/>
              <a:pathLst>
                <a:path w="56" h="6">
                  <a:moveTo>
                    <a:pt x="0" y="6"/>
                  </a:moveTo>
                  <a:lnTo>
                    <a:pt x="0" y="0"/>
                  </a:lnTo>
                  <a:lnTo>
                    <a:pt x="56" y="0"/>
                  </a:lnTo>
                  <a:lnTo>
                    <a:pt x="56" y="4"/>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4" name="Freeform 78"/>
            <p:cNvSpPr/>
            <p:nvPr/>
          </p:nvSpPr>
          <p:spPr bwMode="auto">
            <a:xfrm>
              <a:off x="347" y="4"/>
              <a:ext cx="343" cy="565"/>
            </a:xfrm>
            <a:custGeom>
              <a:avLst/>
              <a:gdLst>
                <a:gd name="T0" fmla="*/ 130 w 170"/>
                <a:gd name="T1" fmla="*/ 280 h 280"/>
                <a:gd name="T2" fmla="*/ 108 w 170"/>
                <a:gd name="T3" fmla="*/ 261 h 280"/>
                <a:gd name="T4" fmla="*/ 142 w 170"/>
                <a:gd name="T5" fmla="*/ 170 h 280"/>
                <a:gd name="T6" fmla="*/ 0 w 170"/>
                <a:gd name="T7" fmla="*/ 28 h 280"/>
                <a:gd name="T8" fmla="*/ 0 w 170"/>
                <a:gd name="T9" fmla="*/ 0 h 280"/>
                <a:gd name="T10" fmla="*/ 170 w 170"/>
                <a:gd name="T11" fmla="*/ 170 h 280"/>
                <a:gd name="T12" fmla="*/ 130 w 17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170" h="280">
                  <a:moveTo>
                    <a:pt x="130" y="280"/>
                  </a:moveTo>
                  <a:cubicBezTo>
                    <a:pt x="108" y="261"/>
                    <a:pt x="108" y="261"/>
                    <a:pt x="108" y="261"/>
                  </a:cubicBezTo>
                  <a:cubicBezTo>
                    <a:pt x="130" y="236"/>
                    <a:pt x="142" y="203"/>
                    <a:pt x="142" y="170"/>
                  </a:cubicBezTo>
                  <a:cubicBezTo>
                    <a:pt x="142" y="92"/>
                    <a:pt x="78" y="28"/>
                    <a:pt x="0" y="28"/>
                  </a:cubicBezTo>
                  <a:cubicBezTo>
                    <a:pt x="0" y="0"/>
                    <a:pt x="0" y="0"/>
                    <a:pt x="0" y="0"/>
                  </a:cubicBezTo>
                  <a:cubicBezTo>
                    <a:pt x="94" y="0"/>
                    <a:pt x="170" y="76"/>
                    <a:pt x="170" y="170"/>
                  </a:cubicBezTo>
                  <a:cubicBezTo>
                    <a:pt x="170" y="210"/>
                    <a:pt x="156" y="249"/>
                    <a:pt x="13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285" name="文本框 284"/>
          <p:cNvSpPr txBox="1"/>
          <p:nvPr/>
        </p:nvSpPr>
        <p:spPr>
          <a:xfrm>
            <a:off x="4671468" y="3040506"/>
            <a:ext cx="671360" cy="425309"/>
          </a:xfrm>
          <a:prstGeom prst="rect">
            <a:avLst/>
          </a:prstGeom>
          <a:noFill/>
        </p:spPr>
        <p:txBody>
          <a:bodyPr wrap="square" rtlCol="0">
            <a:spAutoFit/>
          </a:bodyPr>
          <a:lstStyle/>
          <a:p>
            <a:pPr algn="dist">
              <a:lnSpc>
                <a:spcPct val="150000"/>
              </a:lnSpc>
            </a:pPr>
            <a:r>
              <a:rPr lang="en-US" altLang="zh-CN" sz="1600">
                <a:solidFill>
                  <a:schemeClr val="bg1">
                    <a:lumMod val="65000"/>
                  </a:schemeClr>
                </a:solidFill>
                <a:cs typeface="+mn-ea"/>
                <a:sym typeface="+mn-lt"/>
              </a:rPr>
              <a:t>XX%</a:t>
            </a:r>
            <a:endParaRPr lang="zh-CN" altLang="en-US" sz="1600">
              <a:solidFill>
                <a:schemeClr val="bg1">
                  <a:lumMod val="65000"/>
                </a:schemeClr>
              </a:solidFill>
              <a:cs typeface="+mn-ea"/>
              <a:sym typeface="+mn-lt"/>
            </a:endParaRPr>
          </a:p>
        </p:txBody>
      </p:sp>
      <p:sp>
        <p:nvSpPr>
          <p:cNvPr id="286" name="文本框 285"/>
          <p:cNvSpPr txBox="1"/>
          <p:nvPr/>
        </p:nvSpPr>
        <p:spPr>
          <a:xfrm>
            <a:off x="4001498" y="3951166"/>
            <a:ext cx="2011301" cy="782587"/>
          </a:xfrm>
          <a:prstGeom prst="rect">
            <a:avLst/>
          </a:prstGeom>
          <a:noFill/>
        </p:spPr>
        <p:txBody>
          <a:bodyPr wrap="square" rtlCol="0">
            <a:spAutoFit/>
          </a:bodyPr>
          <a:lstStyle/>
          <a:p>
            <a:pPr algn="ctr">
              <a:lnSpc>
                <a:spcPct val="150000"/>
              </a:lnSpc>
            </a:pPr>
            <a:r>
              <a:rPr lang="en-US" altLang="zh-CN" sz="1600">
                <a:solidFill>
                  <a:schemeClr val="bg1">
                    <a:lumMod val="65000"/>
                  </a:schemeClr>
                </a:solidFill>
                <a:cs typeface="+mn-ea"/>
                <a:sym typeface="+mn-lt"/>
              </a:rPr>
              <a:t>Lorem ipsum dolor sit amet, consectetuer adipiscing elit. </a:t>
            </a:r>
            <a:endParaRPr lang="zh-CN" altLang="en-US" sz="1600">
              <a:solidFill>
                <a:schemeClr val="bg1">
                  <a:lumMod val="65000"/>
                </a:schemeClr>
              </a:solidFill>
              <a:cs typeface="+mn-ea"/>
              <a:sym typeface="+mn-lt"/>
            </a:endParaRPr>
          </a:p>
        </p:txBody>
      </p:sp>
      <p:sp>
        <p:nvSpPr>
          <p:cNvPr id="287" name="文本框 286"/>
          <p:cNvSpPr txBox="1"/>
          <p:nvPr/>
        </p:nvSpPr>
        <p:spPr>
          <a:xfrm>
            <a:off x="8800027" y="1657046"/>
            <a:ext cx="1990294" cy="425309"/>
          </a:xfrm>
          <a:prstGeom prst="rect">
            <a:avLst/>
          </a:prstGeom>
          <a:noFill/>
        </p:spPr>
        <p:txBody>
          <a:bodyPr wrap="square" rtlCol="0">
            <a:spAutoFit/>
          </a:bodyPr>
          <a:lstStyle/>
          <a:p>
            <a:pPr algn="dist">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grpSp>
        <p:nvGrpSpPr>
          <p:cNvPr id="288" name="Group 8"/>
          <p:cNvGrpSpPr>
            <a:grpSpLocks noChangeAspect="1"/>
          </p:cNvGrpSpPr>
          <p:nvPr/>
        </p:nvGrpSpPr>
        <p:grpSpPr bwMode="auto">
          <a:xfrm>
            <a:off x="9250662" y="2716627"/>
            <a:ext cx="1089025" cy="1089025"/>
            <a:chOff x="4" y="4"/>
            <a:chExt cx="686" cy="686"/>
          </a:xfrm>
          <a:solidFill>
            <a:schemeClr val="bg1">
              <a:lumMod val="75000"/>
            </a:schemeClr>
          </a:solidFill>
        </p:grpSpPr>
        <p:sp>
          <p:nvSpPr>
            <p:cNvPr id="289" name="Freeform 9"/>
            <p:cNvSpPr/>
            <p:nvPr/>
          </p:nvSpPr>
          <p:spPr bwMode="auto">
            <a:xfrm>
              <a:off x="4" y="341"/>
              <a:ext cx="56" cy="6"/>
            </a:xfrm>
            <a:custGeom>
              <a:avLst/>
              <a:gdLst>
                <a:gd name="T0" fmla="*/ 56 w 56"/>
                <a:gd name="T1" fmla="*/ 6 h 6"/>
                <a:gd name="T2" fmla="*/ 0 w 56"/>
                <a:gd name="T3" fmla="*/ 6 h 6"/>
                <a:gd name="T4" fmla="*/ 0 w 56"/>
                <a:gd name="T5" fmla="*/ 0 h 6"/>
                <a:gd name="T6" fmla="*/ 56 w 56"/>
                <a:gd name="T7" fmla="*/ 2 h 6"/>
                <a:gd name="T8" fmla="*/ 56 w 56"/>
                <a:gd name="T9" fmla="*/ 6 h 6"/>
              </a:gdLst>
              <a:ahLst/>
              <a:cxnLst>
                <a:cxn ang="0">
                  <a:pos x="T0" y="T1"/>
                </a:cxn>
                <a:cxn ang="0">
                  <a:pos x="T2" y="T3"/>
                </a:cxn>
                <a:cxn ang="0">
                  <a:pos x="T4" y="T5"/>
                </a:cxn>
                <a:cxn ang="0">
                  <a:pos x="T6" y="T7"/>
                </a:cxn>
                <a:cxn ang="0">
                  <a:pos x="T8" y="T9"/>
                </a:cxn>
              </a:cxnLst>
              <a:rect l="0" t="0" r="r" b="b"/>
              <a:pathLst>
                <a:path w="56" h="6">
                  <a:moveTo>
                    <a:pt x="56" y="6"/>
                  </a:moveTo>
                  <a:lnTo>
                    <a:pt x="0" y="6"/>
                  </a:lnTo>
                  <a:lnTo>
                    <a:pt x="0" y="0"/>
                  </a:lnTo>
                  <a:lnTo>
                    <a:pt x="56" y="2"/>
                  </a:lnTo>
                  <a:lnTo>
                    <a:pt x="5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0" name="Freeform 10"/>
            <p:cNvSpPr/>
            <p:nvPr/>
          </p:nvSpPr>
          <p:spPr bwMode="auto">
            <a:xfrm>
              <a:off x="4" y="321"/>
              <a:ext cx="59" cy="14"/>
            </a:xfrm>
            <a:custGeom>
              <a:avLst/>
              <a:gdLst>
                <a:gd name="T0" fmla="*/ 28 w 29"/>
                <a:gd name="T1" fmla="*/ 7 h 7"/>
                <a:gd name="T2" fmla="*/ 0 w 29"/>
                <a:gd name="T3" fmla="*/ 5 h 7"/>
                <a:gd name="T4" fmla="*/ 0 w 29"/>
                <a:gd name="T5" fmla="*/ 0 h 7"/>
                <a:gd name="T6" fmla="*/ 29 w 29"/>
                <a:gd name="T7" fmla="*/ 2 h 7"/>
                <a:gd name="T8" fmla="*/ 28 w 29"/>
                <a:gd name="T9" fmla="*/ 7 h 7"/>
              </a:gdLst>
              <a:ahLst/>
              <a:cxnLst>
                <a:cxn ang="0">
                  <a:pos x="T0" y="T1"/>
                </a:cxn>
                <a:cxn ang="0">
                  <a:pos x="T2" y="T3"/>
                </a:cxn>
                <a:cxn ang="0">
                  <a:pos x="T4" y="T5"/>
                </a:cxn>
                <a:cxn ang="0">
                  <a:pos x="T6" y="T7"/>
                </a:cxn>
                <a:cxn ang="0">
                  <a:pos x="T8" y="T9"/>
                </a:cxn>
              </a:cxnLst>
              <a:rect l="0" t="0" r="r" b="b"/>
              <a:pathLst>
                <a:path w="29" h="7">
                  <a:moveTo>
                    <a:pt x="28" y="7"/>
                  </a:moveTo>
                  <a:cubicBezTo>
                    <a:pt x="0" y="5"/>
                    <a:pt x="0" y="5"/>
                    <a:pt x="0" y="5"/>
                  </a:cubicBezTo>
                  <a:cubicBezTo>
                    <a:pt x="0" y="4"/>
                    <a:pt x="0" y="2"/>
                    <a:pt x="0" y="0"/>
                  </a:cubicBezTo>
                  <a:cubicBezTo>
                    <a:pt x="29" y="2"/>
                    <a:pt x="29" y="2"/>
                    <a:pt x="29" y="2"/>
                  </a:cubicBezTo>
                  <a:cubicBezTo>
                    <a:pt x="28" y="4"/>
                    <a:pt x="28" y="5"/>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Freeform 11"/>
            <p:cNvSpPr/>
            <p:nvPr/>
          </p:nvSpPr>
          <p:spPr bwMode="auto">
            <a:xfrm>
              <a:off x="6" y="301"/>
              <a:ext cx="57" cy="16"/>
            </a:xfrm>
            <a:custGeom>
              <a:avLst/>
              <a:gdLst>
                <a:gd name="T0" fmla="*/ 28 w 28"/>
                <a:gd name="T1" fmla="*/ 8 h 8"/>
                <a:gd name="T2" fmla="*/ 0 w 28"/>
                <a:gd name="T3" fmla="*/ 5 h 8"/>
                <a:gd name="T4" fmla="*/ 1 w 28"/>
                <a:gd name="T5" fmla="*/ 0 h 8"/>
                <a:gd name="T6" fmla="*/ 28 w 28"/>
                <a:gd name="T7" fmla="*/ 4 h 8"/>
                <a:gd name="T8" fmla="*/ 28 w 28"/>
                <a:gd name="T9" fmla="*/ 8 h 8"/>
              </a:gdLst>
              <a:ahLst/>
              <a:cxnLst>
                <a:cxn ang="0">
                  <a:pos x="T0" y="T1"/>
                </a:cxn>
                <a:cxn ang="0">
                  <a:pos x="T2" y="T3"/>
                </a:cxn>
                <a:cxn ang="0">
                  <a:pos x="T4" y="T5"/>
                </a:cxn>
                <a:cxn ang="0">
                  <a:pos x="T6" y="T7"/>
                </a:cxn>
                <a:cxn ang="0">
                  <a:pos x="T8" y="T9"/>
                </a:cxn>
              </a:cxnLst>
              <a:rect l="0" t="0" r="r" b="b"/>
              <a:pathLst>
                <a:path w="28" h="8">
                  <a:moveTo>
                    <a:pt x="28" y="8"/>
                  </a:moveTo>
                  <a:cubicBezTo>
                    <a:pt x="0" y="5"/>
                    <a:pt x="0" y="5"/>
                    <a:pt x="0" y="5"/>
                  </a:cubicBezTo>
                  <a:cubicBezTo>
                    <a:pt x="0" y="3"/>
                    <a:pt x="0" y="2"/>
                    <a:pt x="1" y="0"/>
                  </a:cubicBezTo>
                  <a:cubicBezTo>
                    <a:pt x="28" y="4"/>
                    <a:pt x="28" y="4"/>
                    <a:pt x="28" y="4"/>
                  </a:cubicBezTo>
                  <a:cubicBezTo>
                    <a:pt x="28" y="5"/>
                    <a:pt x="28"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2" name="Freeform 12"/>
            <p:cNvSpPr/>
            <p:nvPr/>
          </p:nvSpPr>
          <p:spPr bwMode="auto">
            <a:xfrm>
              <a:off x="8" y="281"/>
              <a:ext cx="59" cy="20"/>
            </a:xfrm>
            <a:custGeom>
              <a:avLst/>
              <a:gdLst>
                <a:gd name="T0" fmla="*/ 28 w 29"/>
                <a:gd name="T1" fmla="*/ 10 h 10"/>
                <a:gd name="T2" fmla="*/ 0 w 29"/>
                <a:gd name="T3" fmla="*/ 5 h 10"/>
                <a:gd name="T4" fmla="*/ 1 w 29"/>
                <a:gd name="T5" fmla="*/ 0 h 10"/>
                <a:gd name="T6" fmla="*/ 29 w 29"/>
                <a:gd name="T7" fmla="*/ 5 h 10"/>
                <a:gd name="T8" fmla="*/ 28 w 29"/>
                <a:gd name="T9" fmla="*/ 10 h 10"/>
              </a:gdLst>
              <a:ahLst/>
              <a:cxnLst>
                <a:cxn ang="0">
                  <a:pos x="T0" y="T1"/>
                </a:cxn>
                <a:cxn ang="0">
                  <a:pos x="T2" y="T3"/>
                </a:cxn>
                <a:cxn ang="0">
                  <a:pos x="T4" y="T5"/>
                </a:cxn>
                <a:cxn ang="0">
                  <a:pos x="T6" y="T7"/>
                </a:cxn>
                <a:cxn ang="0">
                  <a:pos x="T8" y="T9"/>
                </a:cxn>
              </a:cxnLst>
              <a:rect l="0" t="0" r="r" b="b"/>
              <a:pathLst>
                <a:path w="29" h="10">
                  <a:moveTo>
                    <a:pt x="28" y="10"/>
                  </a:moveTo>
                  <a:cubicBezTo>
                    <a:pt x="0" y="5"/>
                    <a:pt x="0" y="5"/>
                    <a:pt x="0" y="5"/>
                  </a:cubicBezTo>
                  <a:cubicBezTo>
                    <a:pt x="1" y="3"/>
                    <a:pt x="1" y="2"/>
                    <a:pt x="1" y="0"/>
                  </a:cubicBezTo>
                  <a:cubicBezTo>
                    <a:pt x="29" y="5"/>
                    <a:pt x="29" y="5"/>
                    <a:pt x="29" y="5"/>
                  </a:cubicBezTo>
                  <a:cubicBezTo>
                    <a:pt x="29" y="7"/>
                    <a:pt x="28" y="8"/>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Freeform 13"/>
            <p:cNvSpPr/>
            <p:nvPr/>
          </p:nvSpPr>
          <p:spPr bwMode="auto">
            <a:xfrm>
              <a:off x="12" y="260"/>
              <a:ext cx="59" cy="23"/>
            </a:xfrm>
            <a:custGeom>
              <a:avLst/>
              <a:gdLst>
                <a:gd name="T0" fmla="*/ 28 w 29"/>
                <a:gd name="T1" fmla="*/ 11 h 11"/>
                <a:gd name="T2" fmla="*/ 0 w 29"/>
                <a:gd name="T3" fmla="*/ 5 h 11"/>
                <a:gd name="T4" fmla="*/ 2 w 29"/>
                <a:gd name="T5" fmla="*/ 0 h 11"/>
                <a:gd name="T6" fmla="*/ 29 w 29"/>
                <a:gd name="T7" fmla="*/ 7 h 11"/>
                <a:gd name="T8" fmla="*/ 28 w 29"/>
                <a:gd name="T9" fmla="*/ 11 h 11"/>
              </a:gdLst>
              <a:ahLst/>
              <a:cxnLst>
                <a:cxn ang="0">
                  <a:pos x="T0" y="T1"/>
                </a:cxn>
                <a:cxn ang="0">
                  <a:pos x="T2" y="T3"/>
                </a:cxn>
                <a:cxn ang="0">
                  <a:pos x="T4" y="T5"/>
                </a:cxn>
                <a:cxn ang="0">
                  <a:pos x="T6" y="T7"/>
                </a:cxn>
                <a:cxn ang="0">
                  <a:pos x="T8" y="T9"/>
                </a:cxn>
              </a:cxnLst>
              <a:rect l="0" t="0" r="r" b="b"/>
              <a:pathLst>
                <a:path w="29" h="11">
                  <a:moveTo>
                    <a:pt x="28" y="11"/>
                  </a:moveTo>
                  <a:cubicBezTo>
                    <a:pt x="0" y="5"/>
                    <a:pt x="0" y="5"/>
                    <a:pt x="0" y="5"/>
                  </a:cubicBezTo>
                  <a:cubicBezTo>
                    <a:pt x="1" y="3"/>
                    <a:pt x="1" y="1"/>
                    <a:pt x="2" y="0"/>
                  </a:cubicBezTo>
                  <a:cubicBezTo>
                    <a:pt x="29" y="7"/>
                    <a:pt x="29" y="7"/>
                    <a:pt x="29" y="7"/>
                  </a:cubicBezTo>
                  <a:cubicBezTo>
                    <a:pt x="28" y="8"/>
                    <a:pt x="28" y="10"/>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4" name="Freeform 14"/>
            <p:cNvSpPr/>
            <p:nvPr/>
          </p:nvSpPr>
          <p:spPr bwMode="auto">
            <a:xfrm>
              <a:off x="18" y="240"/>
              <a:ext cx="57" cy="26"/>
            </a:xfrm>
            <a:custGeom>
              <a:avLst/>
              <a:gdLst>
                <a:gd name="T0" fmla="*/ 27 w 28"/>
                <a:gd name="T1" fmla="*/ 13 h 13"/>
                <a:gd name="T2" fmla="*/ 0 w 28"/>
                <a:gd name="T3" fmla="*/ 5 h 13"/>
                <a:gd name="T4" fmla="*/ 1 w 28"/>
                <a:gd name="T5" fmla="*/ 0 h 13"/>
                <a:gd name="T6" fmla="*/ 28 w 28"/>
                <a:gd name="T7" fmla="*/ 9 h 13"/>
                <a:gd name="T8" fmla="*/ 27 w 28"/>
                <a:gd name="T9" fmla="*/ 13 h 13"/>
              </a:gdLst>
              <a:ahLst/>
              <a:cxnLst>
                <a:cxn ang="0">
                  <a:pos x="T0" y="T1"/>
                </a:cxn>
                <a:cxn ang="0">
                  <a:pos x="T2" y="T3"/>
                </a:cxn>
                <a:cxn ang="0">
                  <a:pos x="T4" y="T5"/>
                </a:cxn>
                <a:cxn ang="0">
                  <a:pos x="T6" y="T7"/>
                </a:cxn>
                <a:cxn ang="0">
                  <a:pos x="T8" y="T9"/>
                </a:cxn>
              </a:cxnLst>
              <a:rect l="0" t="0" r="r" b="b"/>
              <a:pathLst>
                <a:path w="28" h="13">
                  <a:moveTo>
                    <a:pt x="27" y="13"/>
                  </a:moveTo>
                  <a:cubicBezTo>
                    <a:pt x="0" y="5"/>
                    <a:pt x="0" y="5"/>
                    <a:pt x="0" y="5"/>
                  </a:cubicBezTo>
                  <a:cubicBezTo>
                    <a:pt x="0" y="3"/>
                    <a:pt x="1" y="2"/>
                    <a:pt x="1" y="0"/>
                  </a:cubicBezTo>
                  <a:cubicBezTo>
                    <a:pt x="28" y="9"/>
                    <a:pt x="28" y="9"/>
                    <a:pt x="28" y="9"/>
                  </a:cubicBezTo>
                  <a:cubicBezTo>
                    <a:pt x="28" y="10"/>
                    <a:pt x="27" y="11"/>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5" name="Freeform 15"/>
            <p:cNvSpPr/>
            <p:nvPr/>
          </p:nvSpPr>
          <p:spPr bwMode="auto">
            <a:xfrm>
              <a:off x="24" y="220"/>
              <a:ext cx="57" cy="30"/>
            </a:xfrm>
            <a:custGeom>
              <a:avLst/>
              <a:gdLst>
                <a:gd name="T0" fmla="*/ 27 w 28"/>
                <a:gd name="T1" fmla="*/ 15 h 15"/>
                <a:gd name="T2" fmla="*/ 0 w 28"/>
                <a:gd name="T3" fmla="*/ 5 h 15"/>
                <a:gd name="T4" fmla="*/ 2 w 28"/>
                <a:gd name="T5" fmla="*/ 0 h 15"/>
                <a:gd name="T6" fmla="*/ 28 w 28"/>
                <a:gd name="T7" fmla="*/ 11 h 15"/>
                <a:gd name="T8" fmla="*/ 27 w 28"/>
                <a:gd name="T9" fmla="*/ 15 h 15"/>
              </a:gdLst>
              <a:ahLst/>
              <a:cxnLst>
                <a:cxn ang="0">
                  <a:pos x="T0" y="T1"/>
                </a:cxn>
                <a:cxn ang="0">
                  <a:pos x="T2" y="T3"/>
                </a:cxn>
                <a:cxn ang="0">
                  <a:pos x="T4" y="T5"/>
                </a:cxn>
                <a:cxn ang="0">
                  <a:pos x="T6" y="T7"/>
                </a:cxn>
                <a:cxn ang="0">
                  <a:pos x="T8" y="T9"/>
                </a:cxn>
              </a:cxnLst>
              <a:rect l="0" t="0" r="r" b="b"/>
              <a:pathLst>
                <a:path w="28" h="15">
                  <a:moveTo>
                    <a:pt x="27" y="15"/>
                  </a:moveTo>
                  <a:cubicBezTo>
                    <a:pt x="0" y="5"/>
                    <a:pt x="0" y="5"/>
                    <a:pt x="0" y="5"/>
                  </a:cubicBezTo>
                  <a:cubicBezTo>
                    <a:pt x="1" y="3"/>
                    <a:pt x="1" y="2"/>
                    <a:pt x="2" y="0"/>
                  </a:cubicBezTo>
                  <a:cubicBezTo>
                    <a:pt x="28" y="11"/>
                    <a:pt x="28" y="11"/>
                    <a:pt x="28" y="11"/>
                  </a:cubicBezTo>
                  <a:cubicBezTo>
                    <a:pt x="28" y="12"/>
                    <a:pt x="27" y="13"/>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Freeform 16"/>
            <p:cNvSpPr/>
            <p:nvPr/>
          </p:nvSpPr>
          <p:spPr bwMode="auto">
            <a:xfrm>
              <a:off x="32" y="202"/>
              <a:ext cx="57" cy="32"/>
            </a:xfrm>
            <a:custGeom>
              <a:avLst/>
              <a:gdLst>
                <a:gd name="T0" fmla="*/ 26 w 28"/>
                <a:gd name="T1" fmla="*/ 16 h 16"/>
                <a:gd name="T2" fmla="*/ 0 w 28"/>
                <a:gd name="T3" fmla="*/ 5 h 16"/>
                <a:gd name="T4" fmla="*/ 2 w 28"/>
                <a:gd name="T5" fmla="*/ 0 h 16"/>
                <a:gd name="T6" fmla="*/ 28 w 28"/>
                <a:gd name="T7" fmla="*/ 12 h 16"/>
                <a:gd name="T8" fmla="*/ 26 w 28"/>
                <a:gd name="T9" fmla="*/ 16 h 16"/>
              </a:gdLst>
              <a:ahLst/>
              <a:cxnLst>
                <a:cxn ang="0">
                  <a:pos x="T0" y="T1"/>
                </a:cxn>
                <a:cxn ang="0">
                  <a:pos x="T2" y="T3"/>
                </a:cxn>
                <a:cxn ang="0">
                  <a:pos x="T4" y="T5"/>
                </a:cxn>
                <a:cxn ang="0">
                  <a:pos x="T6" y="T7"/>
                </a:cxn>
                <a:cxn ang="0">
                  <a:pos x="T8" y="T9"/>
                </a:cxn>
              </a:cxnLst>
              <a:rect l="0" t="0" r="r" b="b"/>
              <a:pathLst>
                <a:path w="28" h="16">
                  <a:moveTo>
                    <a:pt x="26" y="16"/>
                  </a:moveTo>
                  <a:cubicBezTo>
                    <a:pt x="0" y="5"/>
                    <a:pt x="0" y="5"/>
                    <a:pt x="0" y="5"/>
                  </a:cubicBezTo>
                  <a:cubicBezTo>
                    <a:pt x="1" y="3"/>
                    <a:pt x="1" y="1"/>
                    <a:pt x="2" y="0"/>
                  </a:cubicBezTo>
                  <a:cubicBezTo>
                    <a:pt x="28" y="12"/>
                    <a:pt x="28" y="12"/>
                    <a:pt x="28" y="12"/>
                  </a:cubicBezTo>
                  <a:cubicBezTo>
                    <a:pt x="27" y="13"/>
                    <a:pt x="26" y="14"/>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Freeform 17"/>
            <p:cNvSpPr/>
            <p:nvPr/>
          </p:nvSpPr>
          <p:spPr bwMode="auto">
            <a:xfrm>
              <a:off x="40" y="184"/>
              <a:ext cx="55" cy="34"/>
            </a:xfrm>
            <a:custGeom>
              <a:avLst/>
              <a:gdLst>
                <a:gd name="T0" fmla="*/ 25 w 27"/>
                <a:gd name="T1" fmla="*/ 17 h 17"/>
                <a:gd name="T2" fmla="*/ 0 w 27"/>
                <a:gd name="T3" fmla="*/ 4 h 17"/>
                <a:gd name="T4" fmla="*/ 3 w 27"/>
                <a:gd name="T5" fmla="*/ 0 h 17"/>
                <a:gd name="T6" fmla="*/ 27 w 27"/>
                <a:gd name="T7" fmla="*/ 13 h 17"/>
                <a:gd name="T8" fmla="*/ 25 w 27"/>
                <a:gd name="T9" fmla="*/ 17 h 17"/>
              </a:gdLst>
              <a:ahLst/>
              <a:cxnLst>
                <a:cxn ang="0">
                  <a:pos x="T0" y="T1"/>
                </a:cxn>
                <a:cxn ang="0">
                  <a:pos x="T2" y="T3"/>
                </a:cxn>
                <a:cxn ang="0">
                  <a:pos x="T4" y="T5"/>
                </a:cxn>
                <a:cxn ang="0">
                  <a:pos x="T6" y="T7"/>
                </a:cxn>
                <a:cxn ang="0">
                  <a:pos x="T8" y="T9"/>
                </a:cxn>
              </a:cxnLst>
              <a:rect l="0" t="0" r="r" b="b"/>
              <a:pathLst>
                <a:path w="27" h="17">
                  <a:moveTo>
                    <a:pt x="25" y="17"/>
                  </a:moveTo>
                  <a:cubicBezTo>
                    <a:pt x="0" y="4"/>
                    <a:pt x="0" y="4"/>
                    <a:pt x="0" y="4"/>
                  </a:cubicBezTo>
                  <a:cubicBezTo>
                    <a:pt x="1" y="3"/>
                    <a:pt x="2" y="1"/>
                    <a:pt x="3" y="0"/>
                  </a:cubicBezTo>
                  <a:cubicBezTo>
                    <a:pt x="27" y="13"/>
                    <a:pt x="27" y="13"/>
                    <a:pt x="27" y="13"/>
                  </a:cubicBezTo>
                  <a:cubicBezTo>
                    <a:pt x="27" y="14"/>
                    <a:pt x="26" y="16"/>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8" name="Freeform 18"/>
            <p:cNvSpPr/>
            <p:nvPr/>
          </p:nvSpPr>
          <p:spPr bwMode="auto">
            <a:xfrm>
              <a:off x="50" y="166"/>
              <a:ext cx="55" cy="36"/>
            </a:xfrm>
            <a:custGeom>
              <a:avLst/>
              <a:gdLst>
                <a:gd name="T0" fmla="*/ 25 w 27"/>
                <a:gd name="T1" fmla="*/ 18 h 18"/>
                <a:gd name="T2" fmla="*/ 0 w 27"/>
                <a:gd name="T3" fmla="*/ 4 h 18"/>
                <a:gd name="T4" fmla="*/ 3 w 27"/>
                <a:gd name="T5" fmla="*/ 0 h 18"/>
                <a:gd name="T6" fmla="*/ 27 w 27"/>
                <a:gd name="T7" fmla="*/ 15 h 18"/>
                <a:gd name="T8" fmla="*/ 25 w 27"/>
                <a:gd name="T9" fmla="*/ 18 h 18"/>
              </a:gdLst>
              <a:ahLst/>
              <a:cxnLst>
                <a:cxn ang="0">
                  <a:pos x="T0" y="T1"/>
                </a:cxn>
                <a:cxn ang="0">
                  <a:pos x="T2" y="T3"/>
                </a:cxn>
                <a:cxn ang="0">
                  <a:pos x="T4" y="T5"/>
                </a:cxn>
                <a:cxn ang="0">
                  <a:pos x="T6" y="T7"/>
                </a:cxn>
                <a:cxn ang="0">
                  <a:pos x="T8" y="T9"/>
                </a:cxn>
              </a:cxnLst>
              <a:rect l="0" t="0" r="r" b="b"/>
              <a:pathLst>
                <a:path w="27" h="18">
                  <a:moveTo>
                    <a:pt x="25" y="18"/>
                  </a:moveTo>
                  <a:cubicBezTo>
                    <a:pt x="0" y="4"/>
                    <a:pt x="0" y="4"/>
                    <a:pt x="0" y="4"/>
                  </a:cubicBezTo>
                  <a:cubicBezTo>
                    <a:pt x="1" y="3"/>
                    <a:pt x="2" y="1"/>
                    <a:pt x="3" y="0"/>
                  </a:cubicBezTo>
                  <a:cubicBezTo>
                    <a:pt x="27" y="15"/>
                    <a:pt x="27" y="15"/>
                    <a:pt x="27" y="15"/>
                  </a:cubicBezTo>
                  <a:cubicBezTo>
                    <a:pt x="26" y="16"/>
                    <a:pt x="25" y="17"/>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9" name="Freeform 19"/>
            <p:cNvSpPr/>
            <p:nvPr/>
          </p:nvSpPr>
          <p:spPr bwMode="auto">
            <a:xfrm>
              <a:off x="63" y="147"/>
              <a:ext cx="52" cy="41"/>
            </a:xfrm>
            <a:custGeom>
              <a:avLst/>
              <a:gdLst>
                <a:gd name="T0" fmla="*/ 23 w 26"/>
                <a:gd name="T1" fmla="*/ 20 h 20"/>
                <a:gd name="T2" fmla="*/ 0 w 26"/>
                <a:gd name="T3" fmla="*/ 4 h 20"/>
                <a:gd name="T4" fmla="*/ 3 w 26"/>
                <a:gd name="T5" fmla="*/ 0 h 20"/>
                <a:gd name="T6" fmla="*/ 26 w 26"/>
                <a:gd name="T7" fmla="*/ 17 h 20"/>
                <a:gd name="T8" fmla="*/ 23 w 26"/>
                <a:gd name="T9" fmla="*/ 20 h 20"/>
              </a:gdLst>
              <a:ahLst/>
              <a:cxnLst>
                <a:cxn ang="0">
                  <a:pos x="T0" y="T1"/>
                </a:cxn>
                <a:cxn ang="0">
                  <a:pos x="T2" y="T3"/>
                </a:cxn>
                <a:cxn ang="0">
                  <a:pos x="T4" y="T5"/>
                </a:cxn>
                <a:cxn ang="0">
                  <a:pos x="T6" y="T7"/>
                </a:cxn>
                <a:cxn ang="0">
                  <a:pos x="T8" y="T9"/>
                </a:cxn>
              </a:cxnLst>
              <a:rect l="0" t="0" r="r" b="b"/>
              <a:pathLst>
                <a:path w="26" h="20">
                  <a:moveTo>
                    <a:pt x="23" y="20"/>
                  </a:moveTo>
                  <a:cubicBezTo>
                    <a:pt x="0" y="4"/>
                    <a:pt x="0" y="4"/>
                    <a:pt x="0" y="4"/>
                  </a:cubicBezTo>
                  <a:cubicBezTo>
                    <a:pt x="1" y="3"/>
                    <a:pt x="2" y="2"/>
                    <a:pt x="3" y="0"/>
                  </a:cubicBezTo>
                  <a:cubicBezTo>
                    <a:pt x="26" y="17"/>
                    <a:pt x="26" y="17"/>
                    <a:pt x="26" y="17"/>
                  </a:cubicBezTo>
                  <a:cubicBezTo>
                    <a:pt x="25" y="18"/>
                    <a:pt x="24" y="19"/>
                    <a:pt x="2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Freeform 20"/>
            <p:cNvSpPr/>
            <p:nvPr/>
          </p:nvSpPr>
          <p:spPr bwMode="auto">
            <a:xfrm>
              <a:off x="75" y="131"/>
              <a:ext cx="50" cy="43"/>
            </a:xfrm>
            <a:custGeom>
              <a:avLst/>
              <a:gdLst>
                <a:gd name="T0" fmla="*/ 22 w 25"/>
                <a:gd name="T1" fmla="*/ 21 h 21"/>
                <a:gd name="T2" fmla="*/ 0 w 25"/>
                <a:gd name="T3" fmla="*/ 4 h 21"/>
                <a:gd name="T4" fmla="*/ 3 w 25"/>
                <a:gd name="T5" fmla="*/ 0 h 21"/>
                <a:gd name="T6" fmla="*/ 25 w 25"/>
                <a:gd name="T7" fmla="*/ 18 h 21"/>
                <a:gd name="T8" fmla="*/ 22 w 25"/>
                <a:gd name="T9" fmla="*/ 21 h 21"/>
              </a:gdLst>
              <a:ahLst/>
              <a:cxnLst>
                <a:cxn ang="0">
                  <a:pos x="T0" y="T1"/>
                </a:cxn>
                <a:cxn ang="0">
                  <a:pos x="T2" y="T3"/>
                </a:cxn>
                <a:cxn ang="0">
                  <a:pos x="T4" y="T5"/>
                </a:cxn>
                <a:cxn ang="0">
                  <a:pos x="T6" y="T7"/>
                </a:cxn>
                <a:cxn ang="0">
                  <a:pos x="T8" y="T9"/>
                </a:cxn>
              </a:cxnLst>
              <a:rect l="0" t="0" r="r" b="b"/>
              <a:pathLst>
                <a:path w="25" h="21">
                  <a:moveTo>
                    <a:pt x="22" y="21"/>
                  </a:moveTo>
                  <a:cubicBezTo>
                    <a:pt x="0" y="4"/>
                    <a:pt x="0" y="4"/>
                    <a:pt x="0" y="4"/>
                  </a:cubicBezTo>
                  <a:cubicBezTo>
                    <a:pt x="1" y="3"/>
                    <a:pt x="2" y="1"/>
                    <a:pt x="3" y="0"/>
                  </a:cubicBezTo>
                  <a:cubicBezTo>
                    <a:pt x="25" y="18"/>
                    <a:pt x="25" y="18"/>
                    <a:pt x="25" y="18"/>
                  </a:cubicBezTo>
                  <a:cubicBezTo>
                    <a:pt x="24" y="19"/>
                    <a:pt x="23" y="20"/>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Freeform 21"/>
            <p:cNvSpPr/>
            <p:nvPr/>
          </p:nvSpPr>
          <p:spPr bwMode="auto">
            <a:xfrm>
              <a:off x="87" y="115"/>
              <a:ext cx="48" cy="47"/>
            </a:xfrm>
            <a:custGeom>
              <a:avLst/>
              <a:gdLst>
                <a:gd name="T0" fmla="*/ 21 w 24"/>
                <a:gd name="T1" fmla="*/ 23 h 23"/>
                <a:gd name="T2" fmla="*/ 0 w 24"/>
                <a:gd name="T3" fmla="*/ 4 h 23"/>
                <a:gd name="T4" fmla="*/ 4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4"/>
                    <a:pt x="0" y="4"/>
                    <a:pt x="0" y="4"/>
                  </a:cubicBezTo>
                  <a:cubicBezTo>
                    <a:pt x="1" y="3"/>
                    <a:pt x="2" y="2"/>
                    <a:pt x="4" y="0"/>
                  </a:cubicBezTo>
                  <a:cubicBezTo>
                    <a:pt x="24" y="19"/>
                    <a:pt x="24" y="19"/>
                    <a:pt x="24" y="19"/>
                  </a:cubicBezTo>
                  <a:cubicBezTo>
                    <a:pt x="23" y="20"/>
                    <a:pt x="22" y="21"/>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2" name="Freeform 22"/>
            <p:cNvSpPr/>
            <p:nvPr/>
          </p:nvSpPr>
          <p:spPr bwMode="auto">
            <a:xfrm>
              <a:off x="101" y="101"/>
              <a:ext cx="46" cy="46"/>
            </a:xfrm>
            <a:custGeom>
              <a:avLst/>
              <a:gdLst>
                <a:gd name="T0" fmla="*/ 20 w 23"/>
                <a:gd name="T1" fmla="*/ 23 h 23"/>
                <a:gd name="T2" fmla="*/ 0 w 23"/>
                <a:gd name="T3" fmla="*/ 4 h 23"/>
                <a:gd name="T4" fmla="*/ 4 w 23"/>
                <a:gd name="T5" fmla="*/ 0 h 23"/>
                <a:gd name="T6" fmla="*/ 23 w 23"/>
                <a:gd name="T7" fmla="*/ 20 h 23"/>
                <a:gd name="T8" fmla="*/ 20 w 23"/>
                <a:gd name="T9" fmla="*/ 23 h 23"/>
              </a:gdLst>
              <a:ahLst/>
              <a:cxnLst>
                <a:cxn ang="0">
                  <a:pos x="T0" y="T1"/>
                </a:cxn>
                <a:cxn ang="0">
                  <a:pos x="T2" y="T3"/>
                </a:cxn>
                <a:cxn ang="0">
                  <a:pos x="T4" y="T5"/>
                </a:cxn>
                <a:cxn ang="0">
                  <a:pos x="T6" y="T7"/>
                </a:cxn>
                <a:cxn ang="0">
                  <a:pos x="T8" y="T9"/>
                </a:cxn>
              </a:cxnLst>
              <a:rect l="0" t="0" r="r" b="b"/>
              <a:pathLst>
                <a:path w="23" h="23">
                  <a:moveTo>
                    <a:pt x="20" y="23"/>
                  </a:moveTo>
                  <a:cubicBezTo>
                    <a:pt x="0" y="4"/>
                    <a:pt x="0" y="4"/>
                    <a:pt x="0" y="4"/>
                  </a:cubicBezTo>
                  <a:cubicBezTo>
                    <a:pt x="1" y="2"/>
                    <a:pt x="2" y="1"/>
                    <a:pt x="4" y="0"/>
                  </a:cubicBezTo>
                  <a:cubicBezTo>
                    <a:pt x="23" y="20"/>
                    <a:pt x="23" y="20"/>
                    <a:pt x="23" y="20"/>
                  </a:cubicBezTo>
                  <a:cubicBezTo>
                    <a:pt x="22" y="21"/>
                    <a:pt x="21" y="22"/>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3" name="Freeform 23"/>
            <p:cNvSpPr/>
            <p:nvPr/>
          </p:nvSpPr>
          <p:spPr bwMode="auto">
            <a:xfrm>
              <a:off x="115" y="87"/>
              <a:ext cx="46" cy="48"/>
            </a:xfrm>
            <a:custGeom>
              <a:avLst/>
              <a:gdLst>
                <a:gd name="T0" fmla="*/ 19 w 23"/>
                <a:gd name="T1" fmla="*/ 24 h 24"/>
                <a:gd name="T2" fmla="*/ 0 w 23"/>
                <a:gd name="T3" fmla="*/ 3 h 24"/>
                <a:gd name="T4" fmla="*/ 4 w 23"/>
                <a:gd name="T5" fmla="*/ 0 h 24"/>
                <a:gd name="T6" fmla="*/ 23 w 23"/>
                <a:gd name="T7" fmla="*/ 21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2" y="2"/>
                    <a:pt x="3" y="1"/>
                    <a:pt x="4" y="0"/>
                  </a:cubicBezTo>
                  <a:cubicBezTo>
                    <a:pt x="23" y="21"/>
                    <a:pt x="23" y="21"/>
                    <a:pt x="23" y="21"/>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Freeform 24"/>
            <p:cNvSpPr/>
            <p:nvPr/>
          </p:nvSpPr>
          <p:spPr bwMode="auto">
            <a:xfrm>
              <a:off x="131" y="75"/>
              <a:ext cx="42" cy="50"/>
            </a:xfrm>
            <a:custGeom>
              <a:avLst/>
              <a:gdLst>
                <a:gd name="T0" fmla="*/ 18 w 21"/>
                <a:gd name="T1" fmla="*/ 25 h 25"/>
                <a:gd name="T2" fmla="*/ 0 w 21"/>
                <a:gd name="T3" fmla="*/ 3 h 25"/>
                <a:gd name="T4" fmla="*/ 4 w 21"/>
                <a:gd name="T5" fmla="*/ 0 h 25"/>
                <a:gd name="T6" fmla="*/ 21 w 21"/>
                <a:gd name="T7" fmla="*/ 22 h 25"/>
                <a:gd name="T8" fmla="*/ 18 w 21"/>
                <a:gd name="T9" fmla="*/ 25 h 25"/>
              </a:gdLst>
              <a:ahLst/>
              <a:cxnLst>
                <a:cxn ang="0">
                  <a:pos x="T0" y="T1"/>
                </a:cxn>
                <a:cxn ang="0">
                  <a:pos x="T2" y="T3"/>
                </a:cxn>
                <a:cxn ang="0">
                  <a:pos x="T4" y="T5"/>
                </a:cxn>
                <a:cxn ang="0">
                  <a:pos x="T6" y="T7"/>
                </a:cxn>
                <a:cxn ang="0">
                  <a:pos x="T8" y="T9"/>
                </a:cxn>
              </a:cxnLst>
              <a:rect l="0" t="0" r="r" b="b"/>
              <a:pathLst>
                <a:path w="21" h="25">
                  <a:moveTo>
                    <a:pt x="18" y="25"/>
                  </a:moveTo>
                  <a:cubicBezTo>
                    <a:pt x="0" y="3"/>
                    <a:pt x="0" y="3"/>
                    <a:pt x="0" y="3"/>
                  </a:cubicBezTo>
                  <a:cubicBezTo>
                    <a:pt x="1" y="2"/>
                    <a:pt x="3" y="1"/>
                    <a:pt x="4" y="0"/>
                  </a:cubicBezTo>
                  <a:cubicBezTo>
                    <a:pt x="21" y="22"/>
                    <a:pt x="21" y="22"/>
                    <a:pt x="21" y="22"/>
                  </a:cubicBezTo>
                  <a:cubicBezTo>
                    <a:pt x="20" y="23"/>
                    <a:pt x="19" y="24"/>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Freeform 25"/>
            <p:cNvSpPr/>
            <p:nvPr/>
          </p:nvSpPr>
          <p:spPr bwMode="auto">
            <a:xfrm>
              <a:off x="147" y="63"/>
              <a:ext cx="41" cy="50"/>
            </a:xfrm>
            <a:custGeom>
              <a:avLst/>
              <a:gdLst>
                <a:gd name="T0" fmla="*/ 17 w 20"/>
                <a:gd name="T1" fmla="*/ 25 h 25"/>
                <a:gd name="T2" fmla="*/ 0 w 20"/>
                <a:gd name="T3" fmla="*/ 3 h 25"/>
                <a:gd name="T4" fmla="*/ 5 w 20"/>
                <a:gd name="T5" fmla="*/ 0 h 25"/>
                <a:gd name="T6" fmla="*/ 20 w 20"/>
                <a:gd name="T7" fmla="*/ 23 h 25"/>
                <a:gd name="T8" fmla="*/ 17 w 20"/>
                <a:gd name="T9" fmla="*/ 25 h 25"/>
              </a:gdLst>
              <a:ahLst/>
              <a:cxnLst>
                <a:cxn ang="0">
                  <a:pos x="T0" y="T1"/>
                </a:cxn>
                <a:cxn ang="0">
                  <a:pos x="T2" y="T3"/>
                </a:cxn>
                <a:cxn ang="0">
                  <a:pos x="T4" y="T5"/>
                </a:cxn>
                <a:cxn ang="0">
                  <a:pos x="T6" y="T7"/>
                </a:cxn>
                <a:cxn ang="0">
                  <a:pos x="T8" y="T9"/>
                </a:cxn>
              </a:cxnLst>
              <a:rect l="0" t="0" r="r" b="b"/>
              <a:pathLst>
                <a:path w="20" h="25">
                  <a:moveTo>
                    <a:pt x="17" y="25"/>
                  </a:moveTo>
                  <a:cubicBezTo>
                    <a:pt x="0" y="3"/>
                    <a:pt x="0" y="3"/>
                    <a:pt x="0" y="3"/>
                  </a:cubicBezTo>
                  <a:cubicBezTo>
                    <a:pt x="2" y="2"/>
                    <a:pt x="3" y="1"/>
                    <a:pt x="5" y="0"/>
                  </a:cubicBezTo>
                  <a:cubicBezTo>
                    <a:pt x="20" y="23"/>
                    <a:pt x="20" y="23"/>
                    <a:pt x="20" y="23"/>
                  </a:cubicBezTo>
                  <a:cubicBezTo>
                    <a:pt x="19" y="24"/>
                    <a:pt x="18"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Freeform 26"/>
            <p:cNvSpPr/>
            <p:nvPr/>
          </p:nvSpPr>
          <p:spPr bwMode="auto">
            <a:xfrm>
              <a:off x="165" y="51"/>
              <a:ext cx="37" cy="54"/>
            </a:xfrm>
            <a:custGeom>
              <a:avLst/>
              <a:gdLst>
                <a:gd name="T0" fmla="*/ 15 w 18"/>
                <a:gd name="T1" fmla="*/ 27 h 27"/>
                <a:gd name="T2" fmla="*/ 0 w 18"/>
                <a:gd name="T3" fmla="*/ 3 h 27"/>
                <a:gd name="T4" fmla="*/ 4 w 18"/>
                <a:gd name="T5" fmla="*/ 0 h 27"/>
                <a:gd name="T6" fmla="*/ 18 w 18"/>
                <a:gd name="T7" fmla="*/ 25 h 27"/>
                <a:gd name="T8" fmla="*/ 15 w 18"/>
                <a:gd name="T9" fmla="*/ 27 h 27"/>
              </a:gdLst>
              <a:ahLst/>
              <a:cxnLst>
                <a:cxn ang="0">
                  <a:pos x="T0" y="T1"/>
                </a:cxn>
                <a:cxn ang="0">
                  <a:pos x="T2" y="T3"/>
                </a:cxn>
                <a:cxn ang="0">
                  <a:pos x="T4" y="T5"/>
                </a:cxn>
                <a:cxn ang="0">
                  <a:pos x="T6" y="T7"/>
                </a:cxn>
                <a:cxn ang="0">
                  <a:pos x="T8" y="T9"/>
                </a:cxn>
              </a:cxnLst>
              <a:rect l="0" t="0" r="r" b="b"/>
              <a:pathLst>
                <a:path w="18" h="27">
                  <a:moveTo>
                    <a:pt x="15" y="27"/>
                  </a:moveTo>
                  <a:cubicBezTo>
                    <a:pt x="0" y="3"/>
                    <a:pt x="0" y="3"/>
                    <a:pt x="0" y="3"/>
                  </a:cubicBezTo>
                  <a:cubicBezTo>
                    <a:pt x="1" y="2"/>
                    <a:pt x="3" y="1"/>
                    <a:pt x="4" y="0"/>
                  </a:cubicBezTo>
                  <a:cubicBezTo>
                    <a:pt x="18" y="25"/>
                    <a:pt x="18" y="25"/>
                    <a:pt x="18" y="25"/>
                  </a:cubicBezTo>
                  <a:cubicBezTo>
                    <a:pt x="17" y="25"/>
                    <a:pt x="16" y="26"/>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7" name="Freeform 27"/>
            <p:cNvSpPr/>
            <p:nvPr/>
          </p:nvSpPr>
          <p:spPr bwMode="auto">
            <a:xfrm>
              <a:off x="184" y="40"/>
              <a:ext cx="34" cy="55"/>
            </a:xfrm>
            <a:custGeom>
              <a:avLst/>
              <a:gdLst>
                <a:gd name="T0" fmla="*/ 13 w 17"/>
                <a:gd name="T1" fmla="*/ 27 h 27"/>
                <a:gd name="T2" fmla="*/ 0 w 17"/>
                <a:gd name="T3" fmla="*/ 3 h 27"/>
                <a:gd name="T4" fmla="*/ 4 w 17"/>
                <a:gd name="T5" fmla="*/ 0 h 27"/>
                <a:gd name="T6" fmla="*/ 17 w 17"/>
                <a:gd name="T7" fmla="*/ 25 h 27"/>
                <a:gd name="T8" fmla="*/ 13 w 17"/>
                <a:gd name="T9" fmla="*/ 27 h 27"/>
              </a:gdLst>
              <a:ahLst/>
              <a:cxnLst>
                <a:cxn ang="0">
                  <a:pos x="T0" y="T1"/>
                </a:cxn>
                <a:cxn ang="0">
                  <a:pos x="T2" y="T3"/>
                </a:cxn>
                <a:cxn ang="0">
                  <a:pos x="T4" y="T5"/>
                </a:cxn>
                <a:cxn ang="0">
                  <a:pos x="T6" y="T7"/>
                </a:cxn>
                <a:cxn ang="0">
                  <a:pos x="T8" y="T9"/>
                </a:cxn>
              </a:cxnLst>
              <a:rect l="0" t="0" r="r" b="b"/>
              <a:pathLst>
                <a:path w="17" h="27">
                  <a:moveTo>
                    <a:pt x="13" y="27"/>
                  </a:moveTo>
                  <a:cubicBezTo>
                    <a:pt x="0" y="3"/>
                    <a:pt x="0" y="3"/>
                    <a:pt x="0" y="3"/>
                  </a:cubicBezTo>
                  <a:cubicBezTo>
                    <a:pt x="1" y="2"/>
                    <a:pt x="3" y="1"/>
                    <a:pt x="4" y="0"/>
                  </a:cubicBezTo>
                  <a:cubicBezTo>
                    <a:pt x="17" y="25"/>
                    <a:pt x="17" y="25"/>
                    <a:pt x="17" y="25"/>
                  </a:cubicBezTo>
                  <a:cubicBezTo>
                    <a:pt x="16" y="26"/>
                    <a:pt x="14"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8" name="Freeform 28"/>
            <p:cNvSpPr/>
            <p:nvPr/>
          </p:nvSpPr>
          <p:spPr bwMode="auto">
            <a:xfrm>
              <a:off x="202" y="32"/>
              <a:ext cx="32" cy="57"/>
            </a:xfrm>
            <a:custGeom>
              <a:avLst/>
              <a:gdLst>
                <a:gd name="T0" fmla="*/ 12 w 16"/>
                <a:gd name="T1" fmla="*/ 28 h 28"/>
                <a:gd name="T2" fmla="*/ 0 w 16"/>
                <a:gd name="T3" fmla="*/ 2 h 28"/>
                <a:gd name="T4" fmla="*/ 5 w 16"/>
                <a:gd name="T5" fmla="*/ 0 h 28"/>
                <a:gd name="T6" fmla="*/ 16 w 16"/>
                <a:gd name="T7" fmla="*/ 26 h 28"/>
                <a:gd name="T8" fmla="*/ 12 w 16"/>
                <a:gd name="T9" fmla="*/ 28 h 28"/>
              </a:gdLst>
              <a:ahLst/>
              <a:cxnLst>
                <a:cxn ang="0">
                  <a:pos x="T0" y="T1"/>
                </a:cxn>
                <a:cxn ang="0">
                  <a:pos x="T2" y="T3"/>
                </a:cxn>
                <a:cxn ang="0">
                  <a:pos x="T4" y="T5"/>
                </a:cxn>
                <a:cxn ang="0">
                  <a:pos x="T6" y="T7"/>
                </a:cxn>
                <a:cxn ang="0">
                  <a:pos x="T8" y="T9"/>
                </a:cxn>
              </a:cxnLst>
              <a:rect l="0" t="0" r="r" b="b"/>
              <a:pathLst>
                <a:path w="16" h="28">
                  <a:moveTo>
                    <a:pt x="12" y="28"/>
                  </a:moveTo>
                  <a:cubicBezTo>
                    <a:pt x="0" y="2"/>
                    <a:pt x="0" y="2"/>
                    <a:pt x="0" y="2"/>
                  </a:cubicBezTo>
                  <a:cubicBezTo>
                    <a:pt x="1" y="1"/>
                    <a:pt x="3" y="1"/>
                    <a:pt x="5" y="0"/>
                  </a:cubicBezTo>
                  <a:cubicBezTo>
                    <a:pt x="16" y="26"/>
                    <a:pt x="16" y="26"/>
                    <a:pt x="16" y="26"/>
                  </a:cubicBezTo>
                  <a:cubicBezTo>
                    <a:pt x="14" y="26"/>
                    <a:pt x="13" y="27"/>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Freeform 29"/>
            <p:cNvSpPr/>
            <p:nvPr/>
          </p:nvSpPr>
          <p:spPr bwMode="auto">
            <a:xfrm>
              <a:off x="220" y="24"/>
              <a:ext cx="30" cy="57"/>
            </a:xfrm>
            <a:custGeom>
              <a:avLst/>
              <a:gdLst>
                <a:gd name="T0" fmla="*/ 11 w 15"/>
                <a:gd name="T1" fmla="*/ 28 h 28"/>
                <a:gd name="T2" fmla="*/ 0 w 15"/>
                <a:gd name="T3" fmla="*/ 2 h 28"/>
                <a:gd name="T4" fmla="*/ 5 w 15"/>
                <a:gd name="T5" fmla="*/ 0 h 28"/>
                <a:gd name="T6" fmla="*/ 15 w 15"/>
                <a:gd name="T7" fmla="*/ 27 h 28"/>
                <a:gd name="T8" fmla="*/ 11 w 15"/>
                <a:gd name="T9" fmla="*/ 28 h 28"/>
              </a:gdLst>
              <a:ahLst/>
              <a:cxnLst>
                <a:cxn ang="0">
                  <a:pos x="T0" y="T1"/>
                </a:cxn>
                <a:cxn ang="0">
                  <a:pos x="T2" y="T3"/>
                </a:cxn>
                <a:cxn ang="0">
                  <a:pos x="T4" y="T5"/>
                </a:cxn>
                <a:cxn ang="0">
                  <a:pos x="T6" y="T7"/>
                </a:cxn>
                <a:cxn ang="0">
                  <a:pos x="T8" y="T9"/>
                </a:cxn>
              </a:cxnLst>
              <a:rect l="0" t="0" r="r" b="b"/>
              <a:pathLst>
                <a:path w="15" h="28">
                  <a:moveTo>
                    <a:pt x="11" y="28"/>
                  </a:moveTo>
                  <a:cubicBezTo>
                    <a:pt x="0" y="2"/>
                    <a:pt x="0" y="2"/>
                    <a:pt x="0" y="2"/>
                  </a:cubicBezTo>
                  <a:cubicBezTo>
                    <a:pt x="2" y="1"/>
                    <a:pt x="3" y="1"/>
                    <a:pt x="5" y="0"/>
                  </a:cubicBezTo>
                  <a:cubicBezTo>
                    <a:pt x="15" y="27"/>
                    <a:pt x="15" y="27"/>
                    <a:pt x="15" y="27"/>
                  </a:cubicBezTo>
                  <a:cubicBezTo>
                    <a:pt x="13" y="27"/>
                    <a:pt x="12" y="28"/>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0" name="Freeform 30"/>
            <p:cNvSpPr/>
            <p:nvPr/>
          </p:nvSpPr>
          <p:spPr bwMode="auto">
            <a:xfrm>
              <a:off x="240" y="18"/>
              <a:ext cx="26" cy="57"/>
            </a:xfrm>
            <a:custGeom>
              <a:avLst/>
              <a:gdLst>
                <a:gd name="T0" fmla="*/ 9 w 13"/>
                <a:gd name="T1" fmla="*/ 28 h 28"/>
                <a:gd name="T2" fmla="*/ 0 w 13"/>
                <a:gd name="T3" fmla="*/ 1 h 28"/>
                <a:gd name="T4" fmla="*/ 5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1"/>
                    <a:pt x="0" y="1"/>
                    <a:pt x="0" y="1"/>
                  </a:cubicBezTo>
                  <a:cubicBezTo>
                    <a:pt x="1" y="1"/>
                    <a:pt x="3" y="0"/>
                    <a:pt x="5" y="0"/>
                  </a:cubicBezTo>
                  <a:cubicBezTo>
                    <a:pt x="13" y="27"/>
                    <a:pt x="13" y="27"/>
                    <a:pt x="13" y="27"/>
                  </a:cubicBezTo>
                  <a:cubicBezTo>
                    <a:pt x="11"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1" name="Freeform 31"/>
            <p:cNvSpPr/>
            <p:nvPr/>
          </p:nvSpPr>
          <p:spPr bwMode="auto">
            <a:xfrm>
              <a:off x="260" y="12"/>
              <a:ext cx="22" cy="59"/>
            </a:xfrm>
            <a:custGeom>
              <a:avLst/>
              <a:gdLst>
                <a:gd name="T0" fmla="*/ 7 w 11"/>
                <a:gd name="T1" fmla="*/ 29 h 29"/>
                <a:gd name="T2" fmla="*/ 0 w 11"/>
                <a:gd name="T3" fmla="*/ 2 h 29"/>
                <a:gd name="T4" fmla="*/ 5 w 11"/>
                <a:gd name="T5" fmla="*/ 0 h 29"/>
                <a:gd name="T6" fmla="*/ 11 w 11"/>
                <a:gd name="T7" fmla="*/ 28 h 29"/>
                <a:gd name="T8" fmla="*/ 7 w 11"/>
                <a:gd name="T9" fmla="*/ 29 h 29"/>
              </a:gdLst>
              <a:ahLst/>
              <a:cxnLst>
                <a:cxn ang="0">
                  <a:pos x="T0" y="T1"/>
                </a:cxn>
                <a:cxn ang="0">
                  <a:pos x="T2" y="T3"/>
                </a:cxn>
                <a:cxn ang="0">
                  <a:pos x="T4" y="T5"/>
                </a:cxn>
                <a:cxn ang="0">
                  <a:pos x="T6" y="T7"/>
                </a:cxn>
                <a:cxn ang="0">
                  <a:pos x="T8" y="T9"/>
                </a:cxn>
              </a:cxnLst>
              <a:rect l="0" t="0" r="r" b="b"/>
              <a:pathLst>
                <a:path w="11" h="29">
                  <a:moveTo>
                    <a:pt x="7" y="29"/>
                  </a:moveTo>
                  <a:cubicBezTo>
                    <a:pt x="0" y="2"/>
                    <a:pt x="0" y="2"/>
                    <a:pt x="0" y="2"/>
                  </a:cubicBezTo>
                  <a:cubicBezTo>
                    <a:pt x="1" y="1"/>
                    <a:pt x="3" y="1"/>
                    <a:pt x="5" y="0"/>
                  </a:cubicBezTo>
                  <a:cubicBezTo>
                    <a:pt x="11" y="28"/>
                    <a:pt x="11" y="28"/>
                    <a:pt x="11" y="28"/>
                  </a:cubicBezTo>
                  <a:cubicBezTo>
                    <a:pt x="10" y="28"/>
                    <a:pt x="8" y="28"/>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Freeform 32"/>
            <p:cNvSpPr/>
            <p:nvPr/>
          </p:nvSpPr>
          <p:spPr bwMode="auto">
            <a:xfrm>
              <a:off x="280" y="8"/>
              <a:ext cx="19" cy="59"/>
            </a:xfrm>
            <a:custGeom>
              <a:avLst/>
              <a:gdLst>
                <a:gd name="T0" fmla="*/ 5 w 9"/>
                <a:gd name="T1" fmla="*/ 29 h 29"/>
                <a:gd name="T2" fmla="*/ 0 w 9"/>
                <a:gd name="T3" fmla="*/ 1 h 29"/>
                <a:gd name="T4" fmla="*/ 5 w 9"/>
                <a:gd name="T5" fmla="*/ 0 h 29"/>
                <a:gd name="T6" fmla="*/ 9 w 9"/>
                <a:gd name="T7" fmla="*/ 28 h 29"/>
                <a:gd name="T8" fmla="*/ 5 w 9"/>
                <a:gd name="T9" fmla="*/ 29 h 29"/>
              </a:gdLst>
              <a:ahLst/>
              <a:cxnLst>
                <a:cxn ang="0">
                  <a:pos x="T0" y="T1"/>
                </a:cxn>
                <a:cxn ang="0">
                  <a:pos x="T2" y="T3"/>
                </a:cxn>
                <a:cxn ang="0">
                  <a:pos x="T4" y="T5"/>
                </a:cxn>
                <a:cxn ang="0">
                  <a:pos x="T6" y="T7"/>
                </a:cxn>
                <a:cxn ang="0">
                  <a:pos x="T8" y="T9"/>
                </a:cxn>
              </a:cxnLst>
              <a:rect l="0" t="0" r="r" b="b"/>
              <a:pathLst>
                <a:path w="9" h="29">
                  <a:moveTo>
                    <a:pt x="5" y="29"/>
                  </a:moveTo>
                  <a:cubicBezTo>
                    <a:pt x="0" y="1"/>
                    <a:pt x="0" y="1"/>
                    <a:pt x="0" y="1"/>
                  </a:cubicBezTo>
                  <a:cubicBezTo>
                    <a:pt x="1" y="1"/>
                    <a:pt x="3" y="1"/>
                    <a:pt x="5" y="0"/>
                  </a:cubicBezTo>
                  <a:cubicBezTo>
                    <a:pt x="9" y="28"/>
                    <a:pt x="9" y="28"/>
                    <a:pt x="9" y="28"/>
                  </a:cubicBezTo>
                  <a:cubicBezTo>
                    <a:pt x="8" y="28"/>
                    <a:pt x="7"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Freeform 33"/>
            <p:cNvSpPr/>
            <p:nvPr/>
          </p:nvSpPr>
          <p:spPr bwMode="auto">
            <a:xfrm>
              <a:off x="301" y="6"/>
              <a:ext cx="16" cy="57"/>
            </a:xfrm>
            <a:custGeom>
              <a:avLst/>
              <a:gdLst>
                <a:gd name="T0" fmla="*/ 4 w 8"/>
                <a:gd name="T1" fmla="*/ 28 h 28"/>
                <a:gd name="T2" fmla="*/ 0 w 8"/>
                <a:gd name="T3" fmla="*/ 1 h 28"/>
                <a:gd name="T4" fmla="*/ 5 w 8"/>
                <a:gd name="T5" fmla="*/ 0 h 28"/>
                <a:gd name="T6" fmla="*/ 8 w 8"/>
                <a:gd name="T7" fmla="*/ 28 h 28"/>
                <a:gd name="T8" fmla="*/ 4 w 8"/>
                <a:gd name="T9" fmla="*/ 28 h 28"/>
              </a:gdLst>
              <a:ahLst/>
              <a:cxnLst>
                <a:cxn ang="0">
                  <a:pos x="T0" y="T1"/>
                </a:cxn>
                <a:cxn ang="0">
                  <a:pos x="T2" y="T3"/>
                </a:cxn>
                <a:cxn ang="0">
                  <a:pos x="T4" y="T5"/>
                </a:cxn>
                <a:cxn ang="0">
                  <a:pos x="T6" y="T7"/>
                </a:cxn>
                <a:cxn ang="0">
                  <a:pos x="T8" y="T9"/>
                </a:cxn>
              </a:cxnLst>
              <a:rect l="0" t="0" r="r" b="b"/>
              <a:pathLst>
                <a:path w="8" h="28">
                  <a:moveTo>
                    <a:pt x="4" y="28"/>
                  </a:moveTo>
                  <a:cubicBezTo>
                    <a:pt x="0" y="1"/>
                    <a:pt x="0" y="1"/>
                    <a:pt x="0" y="1"/>
                  </a:cubicBezTo>
                  <a:cubicBezTo>
                    <a:pt x="2" y="0"/>
                    <a:pt x="3" y="0"/>
                    <a:pt x="5" y="0"/>
                  </a:cubicBezTo>
                  <a:cubicBezTo>
                    <a:pt x="8" y="28"/>
                    <a:pt x="8" y="28"/>
                    <a:pt x="8" y="28"/>
                  </a:cubicBezTo>
                  <a:cubicBezTo>
                    <a:pt x="6" y="28"/>
                    <a:pt x="5"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4" name="Freeform 34"/>
            <p:cNvSpPr/>
            <p:nvPr/>
          </p:nvSpPr>
          <p:spPr bwMode="auto">
            <a:xfrm>
              <a:off x="321" y="4"/>
              <a:ext cx="12" cy="59"/>
            </a:xfrm>
            <a:custGeom>
              <a:avLst/>
              <a:gdLst>
                <a:gd name="T0" fmla="*/ 2 w 6"/>
                <a:gd name="T1" fmla="*/ 29 h 29"/>
                <a:gd name="T2" fmla="*/ 0 w 6"/>
                <a:gd name="T3" fmla="*/ 0 h 29"/>
                <a:gd name="T4" fmla="*/ 5 w 6"/>
                <a:gd name="T5" fmla="*/ 0 h 29"/>
                <a:gd name="T6" fmla="*/ 6 w 6"/>
                <a:gd name="T7" fmla="*/ 28 h 29"/>
                <a:gd name="T8" fmla="*/ 2 w 6"/>
                <a:gd name="T9" fmla="*/ 29 h 29"/>
              </a:gdLst>
              <a:ahLst/>
              <a:cxnLst>
                <a:cxn ang="0">
                  <a:pos x="T0" y="T1"/>
                </a:cxn>
                <a:cxn ang="0">
                  <a:pos x="T2" y="T3"/>
                </a:cxn>
                <a:cxn ang="0">
                  <a:pos x="T4" y="T5"/>
                </a:cxn>
                <a:cxn ang="0">
                  <a:pos x="T6" y="T7"/>
                </a:cxn>
                <a:cxn ang="0">
                  <a:pos x="T8" y="T9"/>
                </a:cxn>
              </a:cxnLst>
              <a:rect l="0" t="0" r="r" b="b"/>
              <a:pathLst>
                <a:path w="6" h="29">
                  <a:moveTo>
                    <a:pt x="2" y="29"/>
                  </a:moveTo>
                  <a:cubicBezTo>
                    <a:pt x="0" y="0"/>
                    <a:pt x="0" y="0"/>
                    <a:pt x="0" y="0"/>
                  </a:cubicBezTo>
                  <a:cubicBezTo>
                    <a:pt x="2" y="0"/>
                    <a:pt x="3" y="0"/>
                    <a:pt x="5" y="0"/>
                  </a:cubicBezTo>
                  <a:cubicBezTo>
                    <a:pt x="6" y="28"/>
                    <a:pt x="6" y="28"/>
                    <a:pt x="6" y="28"/>
                  </a:cubicBezTo>
                  <a:cubicBezTo>
                    <a:pt x="5" y="28"/>
                    <a:pt x="4"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5" name="Freeform 35"/>
            <p:cNvSpPr/>
            <p:nvPr/>
          </p:nvSpPr>
          <p:spPr bwMode="auto">
            <a:xfrm>
              <a:off x="341" y="4"/>
              <a:ext cx="6" cy="57"/>
            </a:xfrm>
            <a:custGeom>
              <a:avLst/>
              <a:gdLst>
                <a:gd name="T0" fmla="*/ 2 w 6"/>
                <a:gd name="T1" fmla="*/ 57 h 57"/>
                <a:gd name="T2" fmla="*/ 0 w 6"/>
                <a:gd name="T3" fmla="*/ 0 h 57"/>
                <a:gd name="T4" fmla="*/ 6 w 6"/>
                <a:gd name="T5" fmla="*/ 0 h 57"/>
                <a:gd name="T6" fmla="*/ 6 w 6"/>
                <a:gd name="T7" fmla="*/ 57 h 57"/>
                <a:gd name="T8" fmla="*/ 2 w 6"/>
                <a:gd name="T9" fmla="*/ 57 h 57"/>
              </a:gdLst>
              <a:ahLst/>
              <a:cxnLst>
                <a:cxn ang="0">
                  <a:pos x="T0" y="T1"/>
                </a:cxn>
                <a:cxn ang="0">
                  <a:pos x="T2" y="T3"/>
                </a:cxn>
                <a:cxn ang="0">
                  <a:pos x="T4" y="T5"/>
                </a:cxn>
                <a:cxn ang="0">
                  <a:pos x="T6" y="T7"/>
                </a:cxn>
                <a:cxn ang="0">
                  <a:pos x="T8" y="T9"/>
                </a:cxn>
              </a:cxnLst>
              <a:rect l="0" t="0" r="r" b="b"/>
              <a:pathLst>
                <a:path w="6" h="57">
                  <a:moveTo>
                    <a:pt x="2" y="57"/>
                  </a:moveTo>
                  <a:lnTo>
                    <a:pt x="0" y="0"/>
                  </a:lnTo>
                  <a:lnTo>
                    <a:pt x="6" y="0"/>
                  </a:lnTo>
                  <a:lnTo>
                    <a:pt x="6" y="57"/>
                  </a:lnTo>
                  <a:lnTo>
                    <a:pt x="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Freeform 36"/>
            <p:cNvSpPr/>
            <p:nvPr/>
          </p:nvSpPr>
          <p:spPr bwMode="auto">
            <a:xfrm>
              <a:off x="563" y="531"/>
              <a:ext cx="46" cy="40"/>
            </a:xfrm>
            <a:custGeom>
              <a:avLst/>
              <a:gdLst>
                <a:gd name="T0" fmla="*/ 42 w 46"/>
                <a:gd name="T1" fmla="*/ 40 h 40"/>
                <a:gd name="T2" fmla="*/ 0 w 46"/>
                <a:gd name="T3" fmla="*/ 4 h 40"/>
                <a:gd name="T4" fmla="*/ 4 w 46"/>
                <a:gd name="T5" fmla="*/ 0 h 40"/>
                <a:gd name="T6" fmla="*/ 46 w 46"/>
                <a:gd name="T7" fmla="*/ 38 h 40"/>
                <a:gd name="T8" fmla="*/ 42 w 46"/>
                <a:gd name="T9" fmla="*/ 40 h 40"/>
              </a:gdLst>
              <a:ahLst/>
              <a:cxnLst>
                <a:cxn ang="0">
                  <a:pos x="T0" y="T1"/>
                </a:cxn>
                <a:cxn ang="0">
                  <a:pos x="T2" y="T3"/>
                </a:cxn>
                <a:cxn ang="0">
                  <a:pos x="T4" y="T5"/>
                </a:cxn>
                <a:cxn ang="0">
                  <a:pos x="T6" y="T7"/>
                </a:cxn>
                <a:cxn ang="0">
                  <a:pos x="T8" y="T9"/>
                </a:cxn>
              </a:cxnLst>
              <a:rect l="0" t="0" r="r" b="b"/>
              <a:pathLst>
                <a:path w="46" h="40">
                  <a:moveTo>
                    <a:pt x="42" y="40"/>
                  </a:moveTo>
                  <a:lnTo>
                    <a:pt x="0" y="4"/>
                  </a:lnTo>
                  <a:lnTo>
                    <a:pt x="4" y="0"/>
                  </a:lnTo>
                  <a:lnTo>
                    <a:pt x="46" y="38"/>
                  </a:lnTo>
                  <a:lnTo>
                    <a:pt x="4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Freeform 37"/>
            <p:cNvSpPr/>
            <p:nvPr/>
          </p:nvSpPr>
          <p:spPr bwMode="auto">
            <a:xfrm>
              <a:off x="335" y="634"/>
              <a:ext cx="10" cy="56"/>
            </a:xfrm>
            <a:custGeom>
              <a:avLst/>
              <a:gdLst>
                <a:gd name="T0" fmla="*/ 5 w 5"/>
                <a:gd name="T1" fmla="*/ 28 h 28"/>
                <a:gd name="T2" fmla="*/ 0 w 5"/>
                <a:gd name="T3" fmla="*/ 28 h 28"/>
                <a:gd name="T4" fmla="*/ 1 w 5"/>
                <a:gd name="T5" fmla="*/ 0 h 28"/>
                <a:gd name="T6" fmla="*/ 5 w 5"/>
                <a:gd name="T7" fmla="*/ 0 h 28"/>
                <a:gd name="T8" fmla="*/ 5 w 5"/>
                <a:gd name="T9" fmla="*/ 28 h 28"/>
              </a:gdLst>
              <a:ahLst/>
              <a:cxnLst>
                <a:cxn ang="0">
                  <a:pos x="T0" y="T1"/>
                </a:cxn>
                <a:cxn ang="0">
                  <a:pos x="T2" y="T3"/>
                </a:cxn>
                <a:cxn ang="0">
                  <a:pos x="T4" y="T5"/>
                </a:cxn>
                <a:cxn ang="0">
                  <a:pos x="T6" y="T7"/>
                </a:cxn>
                <a:cxn ang="0">
                  <a:pos x="T8" y="T9"/>
                </a:cxn>
              </a:cxnLst>
              <a:rect l="0" t="0" r="r" b="b"/>
              <a:pathLst>
                <a:path w="5" h="28">
                  <a:moveTo>
                    <a:pt x="5" y="28"/>
                  </a:moveTo>
                  <a:cubicBezTo>
                    <a:pt x="3" y="28"/>
                    <a:pt x="2" y="28"/>
                    <a:pt x="0" y="28"/>
                  </a:cubicBezTo>
                  <a:cubicBezTo>
                    <a:pt x="1" y="0"/>
                    <a:pt x="1" y="0"/>
                    <a:pt x="1" y="0"/>
                  </a:cubicBezTo>
                  <a:cubicBezTo>
                    <a:pt x="2" y="0"/>
                    <a:pt x="4" y="0"/>
                    <a:pt x="5"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Freeform 38"/>
            <p:cNvSpPr/>
            <p:nvPr/>
          </p:nvSpPr>
          <p:spPr bwMode="auto">
            <a:xfrm>
              <a:off x="353" y="634"/>
              <a:ext cx="12" cy="56"/>
            </a:xfrm>
            <a:custGeom>
              <a:avLst/>
              <a:gdLst>
                <a:gd name="T0" fmla="*/ 1 w 6"/>
                <a:gd name="T1" fmla="*/ 28 h 28"/>
                <a:gd name="T2" fmla="*/ 0 w 6"/>
                <a:gd name="T3" fmla="*/ 0 h 28"/>
                <a:gd name="T4" fmla="*/ 5 w 6"/>
                <a:gd name="T5" fmla="*/ 0 h 28"/>
                <a:gd name="T6" fmla="*/ 6 w 6"/>
                <a:gd name="T7" fmla="*/ 28 h 28"/>
                <a:gd name="T8" fmla="*/ 1 w 6"/>
                <a:gd name="T9" fmla="*/ 28 h 28"/>
              </a:gdLst>
              <a:ahLst/>
              <a:cxnLst>
                <a:cxn ang="0">
                  <a:pos x="T0" y="T1"/>
                </a:cxn>
                <a:cxn ang="0">
                  <a:pos x="T2" y="T3"/>
                </a:cxn>
                <a:cxn ang="0">
                  <a:pos x="T4" y="T5"/>
                </a:cxn>
                <a:cxn ang="0">
                  <a:pos x="T6" y="T7"/>
                </a:cxn>
                <a:cxn ang="0">
                  <a:pos x="T8" y="T9"/>
                </a:cxn>
              </a:cxnLst>
              <a:rect l="0" t="0" r="r" b="b"/>
              <a:pathLst>
                <a:path w="6" h="28">
                  <a:moveTo>
                    <a:pt x="1" y="28"/>
                  </a:moveTo>
                  <a:cubicBezTo>
                    <a:pt x="0" y="0"/>
                    <a:pt x="0" y="0"/>
                    <a:pt x="0" y="0"/>
                  </a:cubicBezTo>
                  <a:cubicBezTo>
                    <a:pt x="2" y="0"/>
                    <a:pt x="3" y="0"/>
                    <a:pt x="5" y="0"/>
                  </a:cubicBezTo>
                  <a:cubicBezTo>
                    <a:pt x="6" y="28"/>
                    <a:pt x="6" y="28"/>
                    <a:pt x="6" y="28"/>
                  </a:cubicBezTo>
                  <a:cubicBezTo>
                    <a:pt x="4" y="28"/>
                    <a:pt x="3" y="28"/>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9" name="Freeform 39"/>
            <p:cNvSpPr/>
            <p:nvPr/>
          </p:nvSpPr>
          <p:spPr bwMode="auto">
            <a:xfrm>
              <a:off x="315" y="632"/>
              <a:ext cx="14" cy="58"/>
            </a:xfrm>
            <a:custGeom>
              <a:avLst/>
              <a:gdLst>
                <a:gd name="T0" fmla="*/ 5 w 7"/>
                <a:gd name="T1" fmla="*/ 29 h 29"/>
                <a:gd name="T2" fmla="*/ 0 w 7"/>
                <a:gd name="T3" fmla="*/ 28 h 29"/>
                <a:gd name="T4" fmla="*/ 2 w 7"/>
                <a:gd name="T5" fmla="*/ 0 h 29"/>
                <a:gd name="T6" fmla="*/ 7 w 7"/>
                <a:gd name="T7" fmla="*/ 1 h 29"/>
                <a:gd name="T8" fmla="*/ 5 w 7"/>
                <a:gd name="T9" fmla="*/ 29 h 29"/>
              </a:gdLst>
              <a:ahLst/>
              <a:cxnLst>
                <a:cxn ang="0">
                  <a:pos x="T0" y="T1"/>
                </a:cxn>
                <a:cxn ang="0">
                  <a:pos x="T2" y="T3"/>
                </a:cxn>
                <a:cxn ang="0">
                  <a:pos x="T4" y="T5"/>
                </a:cxn>
                <a:cxn ang="0">
                  <a:pos x="T6" y="T7"/>
                </a:cxn>
                <a:cxn ang="0">
                  <a:pos x="T8" y="T9"/>
                </a:cxn>
              </a:cxnLst>
              <a:rect l="0" t="0" r="r" b="b"/>
              <a:pathLst>
                <a:path w="7" h="29">
                  <a:moveTo>
                    <a:pt x="5" y="29"/>
                  </a:moveTo>
                  <a:cubicBezTo>
                    <a:pt x="3" y="29"/>
                    <a:pt x="1" y="28"/>
                    <a:pt x="0" y="28"/>
                  </a:cubicBezTo>
                  <a:cubicBezTo>
                    <a:pt x="2" y="0"/>
                    <a:pt x="2" y="0"/>
                    <a:pt x="2" y="0"/>
                  </a:cubicBezTo>
                  <a:cubicBezTo>
                    <a:pt x="4" y="0"/>
                    <a:pt x="5" y="0"/>
                    <a:pt x="7"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0" name="Freeform 40"/>
            <p:cNvSpPr/>
            <p:nvPr/>
          </p:nvSpPr>
          <p:spPr bwMode="auto">
            <a:xfrm>
              <a:off x="371" y="632"/>
              <a:ext cx="14" cy="56"/>
            </a:xfrm>
            <a:custGeom>
              <a:avLst/>
              <a:gdLst>
                <a:gd name="T0" fmla="*/ 2 w 7"/>
                <a:gd name="T1" fmla="*/ 28 h 28"/>
                <a:gd name="T2" fmla="*/ 0 w 7"/>
                <a:gd name="T3" fmla="*/ 0 h 28"/>
                <a:gd name="T4" fmla="*/ 4 w 7"/>
                <a:gd name="T5" fmla="*/ 0 h 28"/>
                <a:gd name="T6" fmla="*/ 7 w 7"/>
                <a:gd name="T7" fmla="*/ 28 h 28"/>
                <a:gd name="T8" fmla="*/ 2 w 7"/>
                <a:gd name="T9" fmla="*/ 28 h 28"/>
              </a:gdLst>
              <a:ahLst/>
              <a:cxnLst>
                <a:cxn ang="0">
                  <a:pos x="T0" y="T1"/>
                </a:cxn>
                <a:cxn ang="0">
                  <a:pos x="T2" y="T3"/>
                </a:cxn>
                <a:cxn ang="0">
                  <a:pos x="T4" y="T5"/>
                </a:cxn>
                <a:cxn ang="0">
                  <a:pos x="T6" y="T7"/>
                </a:cxn>
                <a:cxn ang="0">
                  <a:pos x="T8" y="T9"/>
                </a:cxn>
              </a:cxnLst>
              <a:rect l="0" t="0" r="r" b="b"/>
              <a:pathLst>
                <a:path w="7" h="28">
                  <a:moveTo>
                    <a:pt x="2" y="28"/>
                  </a:moveTo>
                  <a:cubicBezTo>
                    <a:pt x="0" y="0"/>
                    <a:pt x="0" y="0"/>
                    <a:pt x="0" y="0"/>
                  </a:cubicBezTo>
                  <a:cubicBezTo>
                    <a:pt x="1" y="0"/>
                    <a:pt x="3" y="0"/>
                    <a:pt x="4" y="0"/>
                  </a:cubicBezTo>
                  <a:cubicBezTo>
                    <a:pt x="7" y="28"/>
                    <a:pt x="7" y="28"/>
                    <a:pt x="7" y="28"/>
                  </a:cubicBezTo>
                  <a:cubicBezTo>
                    <a:pt x="5" y="28"/>
                    <a:pt x="4"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Freeform 41"/>
            <p:cNvSpPr/>
            <p:nvPr/>
          </p:nvSpPr>
          <p:spPr bwMode="auto">
            <a:xfrm>
              <a:off x="295" y="630"/>
              <a:ext cx="16" cy="58"/>
            </a:xfrm>
            <a:custGeom>
              <a:avLst/>
              <a:gdLst>
                <a:gd name="T0" fmla="*/ 5 w 8"/>
                <a:gd name="T1" fmla="*/ 29 h 29"/>
                <a:gd name="T2" fmla="*/ 0 w 8"/>
                <a:gd name="T3" fmla="*/ 28 h 29"/>
                <a:gd name="T4" fmla="*/ 4 w 8"/>
                <a:gd name="T5" fmla="*/ 0 h 29"/>
                <a:gd name="T6" fmla="*/ 8 w 8"/>
                <a:gd name="T7" fmla="*/ 1 h 29"/>
                <a:gd name="T8" fmla="*/ 5 w 8"/>
                <a:gd name="T9" fmla="*/ 29 h 29"/>
              </a:gdLst>
              <a:ahLst/>
              <a:cxnLst>
                <a:cxn ang="0">
                  <a:pos x="T0" y="T1"/>
                </a:cxn>
                <a:cxn ang="0">
                  <a:pos x="T2" y="T3"/>
                </a:cxn>
                <a:cxn ang="0">
                  <a:pos x="T4" y="T5"/>
                </a:cxn>
                <a:cxn ang="0">
                  <a:pos x="T6" y="T7"/>
                </a:cxn>
                <a:cxn ang="0">
                  <a:pos x="T8" y="T9"/>
                </a:cxn>
              </a:cxnLst>
              <a:rect l="0" t="0" r="r" b="b"/>
              <a:pathLst>
                <a:path w="8" h="29">
                  <a:moveTo>
                    <a:pt x="5" y="29"/>
                  </a:moveTo>
                  <a:cubicBezTo>
                    <a:pt x="3" y="28"/>
                    <a:pt x="1" y="28"/>
                    <a:pt x="0" y="28"/>
                  </a:cubicBezTo>
                  <a:cubicBezTo>
                    <a:pt x="4" y="0"/>
                    <a:pt x="4" y="0"/>
                    <a:pt x="4" y="0"/>
                  </a:cubicBezTo>
                  <a:cubicBezTo>
                    <a:pt x="5" y="0"/>
                    <a:pt x="7" y="1"/>
                    <a:pt x="8"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Freeform 42"/>
            <p:cNvSpPr/>
            <p:nvPr/>
          </p:nvSpPr>
          <p:spPr bwMode="auto">
            <a:xfrm>
              <a:off x="387" y="630"/>
              <a:ext cx="19" cy="56"/>
            </a:xfrm>
            <a:custGeom>
              <a:avLst/>
              <a:gdLst>
                <a:gd name="T0" fmla="*/ 4 w 9"/>
                <a:gd name="T1" fmla="*/ 28 h 28"/>
                <a:gd name="T2" fmla="*/ 0 w 9"/>
                <a:gd name="T3" fmla="*/ 0 h 28"/>
                <a:gd name="T4" fmla="*/ 4 w 9"/>
                <a:gd name="T5" fmla="*/ 0 h 28"/>
                <a:gd name="T6" fmla="*/ 9 w 9"/>
                <a:gd name="T7" fmla="*/ 28 h 28"/>
                <a:gd name="T8" fmla="*/ 4 w 9"/>
                <a:gd name="T9" fmla="*/ 28 h 28"/>
              </a:gdLst>
              <a:ahLst/>
              <a:cxnLst>
                <a:cxn ang="0">
                  <a:pos x="T0" y="T1"/>
                </a:cxn>
                <a:cxn ang="0">
                  <a:pos x="T2" y="T3"/>
                </a:cxn>
                <a:cxn ang="0">
                  <a:pos x="T4" y="T5"/>
                </a:cxn>
                <a:cxn ang="0">
                  <a:pos x="T6" y="T7"/>
                </a:cxn>
                <a:cxn ang="0">
                  <a:pos x="T8" y="T9"/>
                </a:cxn>
              </a:cxnLst>
              <a:rect l="0" t="0" r="r" b="b"/>
              <a:pathLst>
                <a:path w="9" h="28">
                  <a:moveTo>
                    <a:pt x="4" y="28"/>
                  </a:moveTo>
                  <a:cubicBezTo>
                    <a:pt x="0" y="0"/>
                    <a:pt x="0" y="0"/>
                    <a:pt x="0" y="0"/>
                  </a:cubicBezTo>
                  <a:cubicBezTo>
                    <a:pt x="2" y="0"/>
                    <a:pt x="3" y="0"/>
                    <a:pt x="4" y="0"/>
                  </a:cubicBezTo>
                  <a:cubicBezTo>
                    <a:pt x="9" y="28"/>
                    <a:pt x="9" y="28"/>
                    <a:pt x="9" y="28"/>
                  </a:cubicBezTo>
                  <a:cubicBezTo>
                    <a:pt x="7" y="28"/>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Freeform 43"/>
            <p:cNvSpPr/>
            <p:nvPr/>
          </p:nvSpPr>
          <p:spPr bwMode="auto">
            <a:xfrm>
              <a:off x="274" y="627"/>
              <a:ext cx="21" cy="57"/>
            </a:xfrm>
            <a:custGeom>
              <a:avLst/>
              <a:gdLst>
                <a:gd name="T0" fmla="*/ 5 w 10"/>
                <a:gd name="T1" fmla="*/ 28 h 28"/>
                <a:gd name="T2" fmla="*/ 0 w 10"/>
                <a:gd name="T3" fmla="*/ 27 h 28"/>
                <a:gd name="T4" fmla="*/ 6 w 10"/>
                <a:gd name="T5" fmla="*/ 0 h 28"/>
                <a:gd name="T6" fmla="*/ 10 w 10"/>
                <a:gd name="T7" fmla="*/ 0 h 28"/>
                <a:gd name="T8" fmla="*/ 5 w 10"/>
                <a:gd name="T9" fmla="*/ 28 h 28"/>
              </a:gdLst>
              <a:ahLst/>
              <a:cxnLst>
                <a:cxn ang="0">
                  <a:pos x="T0" y="T1"/>
                </a:cxn>
                <a:cxn ang="0">
                  <a:pos x="T2" y="T3"/>
                </a:cxn>
                <a:cxn ang="0">
                  <a:pos x="T4" y="T5"/>
                </a:cxn>
                <a:cxn ang="0">
                  <a:pos x="T6" y="T7"/>
                </a:cxn>
                <a:cxn ang="0">
                  <a:pos x="T8" y="T9"/>
                </a:cxn>
              </a:cxnLst>
              <a:rect l="0" t="0" r="r" b="b"/>
              <a:pathLst>
                <a:path w="10" h="28">
                  <a:moveTo>
                    <a:pt x="5" y="28"/>
                  </a:moveTo>
                  <a:cubicBezTo>
                    <a:pt x="3" y="28"/>
                    <a:pt x="1" y="27"/>
                    <a:pt x="0" y="27"/>
                  </a:cubicBezTo>
                  <a:cubicBezTo>
                    <a:pt x="6" y="0"/>
                    <a:pt x="6" y="0"/>
                    <a:pt x="6" y="0"/>
                  </a:cubicBezTo>
                  <a:cubicBezTo>
                    <a:pt x="7" y="0"/>
                    <a:pt x="8" y="0"/>
                    <a:pt x="10"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Freeform 44"/>
            <p:cNvSpPr/>
            <p:nvPr/>
          </p:nvSpPr>
          <p:spPr bwMode="auto">
            <a:xfrm>
              <a:off x="404" y="625"/>
              <a:ext cx="22" cy="59"/>
            </a:xfrm>
            <a:custGeom>
              <a:avLst/>
              <a:gdLst>
                <a:gd name="T0" fmla="*/ 6 w 11"/>
                <a:gd name="T1" fmla="*/ 29 h 29"/>
                <a:gd name="T2" fmla="*/ 0 w 11"/>
                <a:gd name="T3" fmla="*/ 1 h 29"/>
                <a:gd name="T4" fmla="*/ 5 w 11"/>
                <a:gd name="T5" fmla="*/ 0 h 29"/>
                <a:gd name="T6" fmla="*/ 11 w 11"/>
                <a:gd name="T7" fmla="*/ 28 h 29"/>
                <a:gd name="T8" fmla="*/ 6 w 11"/>
                <a:gd name="T9" fmla="*/ 29 h 29"/>
              </a:gdLst>
              <a:ahLst/>
              <a:cxnLst>
                <a:cxn ang="0">
                  <a:pos x="T0" y="T1"/>
                </a:cxn>
                <a:cxn ang="0">
                  <a:pos x="T2" y="T3"/>
                </a:cxn>
                <a:cxn ang="0">
                  <a:pos x="T4" y="T5"/>
                </a:cxn>
                <a:cxn ang="0">
                  <a:pos x="T6" y="T7"/>
                </a:cxn>
                <a:cxn ang="0">
                  <a:pos x="T8" y="T9"/>
                </a:cxn>
              </a:cxnLst>
              <a:rect l="0" t="0" r="r" b="b"/>
              <a:pathLst>
                <a:path w="11" h="29">
                  <a:moveTo>
                    <a:pt x="6" y="29"/>
                  </a:moveTo>
                  <a:cubicBezTo>
                    <a:pt x="0" y="1"/>
                    <a:pt x="0" y="1"/>
                    <a:pt x="0" y="1"/>
                  </a:cubicBezTo>
                  <a:cubicBezTo>
                    <a:pt x="2" y="1"/>
                    <a:pt x="3" y="0"/>
                    <a:pt x="5" y="0"/>
                  </a:cubicBezTo>
                  <a:cubicBezTo>
                    <a:pt x="11" y="28"/>
                    <a:pt x="11" y="28"/>
                    <a:pt x="11" y="28"/>
                  </a:cubicBezTo>
                  <a:cubicBezTo>
                    <a:pt x="9" y="28"/>
                    <a:pt x="8"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5" name="Freeform 45"/>
            <p:cNvSpPr/>
            <p:nvPr/>
          </p:nvSpPr>
          <p:spPr bwMode="auto">
            <a:xfrm>
              <a:off x="254" y="623"/>
              <a:ext cx="24" cy="57"/>
            </a:xfrm>
            <a:custGeom>
              <a:avLst/>
              <a:gdLst>
                <a:gd name="T0" fmla="*/ 5 w 12"/>
                <a:gd name="T1" fmla="*/ 28 h 28"/>
                <a:gd name="T2" fmla="*/ 0 w 12"/>
                <a:gd name="T3" fmla="*/ 27 h 28"/>
                <a:gd name="T4" fmla="*/ 8 w 12"/>
                <a:gd name="T5" fmla="*/ 0 h 28"/>
                <a:gd name="T6" fmla="*/ 12 w 12"/>
                <a:gd name="T7" fmla="*/ 1 h 28"/>
                <a:gd name="T8" fmla="*/ 5 w 12"/>
                <a:gd name="T9" fmla="*/ 28 h 28"/>
              </a:gdLst>
              <a:ahLst/>
              <a:cxnLst>
                <a:cxn ang="0">
                  <a:pos x="T0" y="T1"/>
                </a:cxn>
                <a:cxn ang="0">
                  <a:pos x="T2" y="T3"/>
                </a:cxn>
                <a:cxn ang="0">
                  <a:pos x="T4" y="T5"/>
                </a:cxn>
                <a:cxn ang="0">
                  <a:pos x="T6" y="T7"/>
                </a:cxn>
                <a:cxn ang="0">
                  <a:pos x="T8" y="T9"/>
                </a:cxn>
              </a:cxnLst>
              <a:rect l="0" t="0" r="r" b="b"/>
              <a:pathLst>
                <a:path w="12" h="28">
                  <a:moveTo>
                    <a:pt x="5" y="28"/>
                  </a:moveTo>
                  <a:cubicBezTo>
                    <a:pt x="3" y="28"/>
                    <a:pt x="2" y="27"/>
                    <a:pt x="0" y="27"/>
                  </a:cubicBezTo>
                  <a:cubicBezTo>
                    <a:pt x="8" y="0"/>
                    <a:pt x="8" y="0"/>
                    <a:pt x="8" y="0"/>
                  </a:cubicBezTo>
                  <a:cubicBezTo>
                    <a:pt x="9" y="0"/>
                    <a:pt x="10" y="0"/>
                    <a:pt x="12"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6" name="Freeform 46"/>
            <p:cNvSpPr/>
            <p:nvPr/>
          </p:nvSpPr>
          <p:spPr bwMode="auto">
            <a:xfrm>
              <a:off x="422" y="621"/>
              <a:ext cx="24" cy="57"/>
            </a:xfrm>
            <a:custGeom>
              <a:avLst/>
              <a:gdLst>
                <a:gd name="T0" fmla="*/ 7 w 12"/>
                <a:gd name="T1" fmla="*/ 28 h 28"/>
                <a:gd name="T2" fmla="*/ 0 w 12"/>
                <a:gd name="T3" fmla="*/ 1 h 28"/>
                <a:gd name="T4" fmla="*/ 4 w 12"/>
                <a:gd name="T5" fmla="*/ 0 h 28"/>
                <a:gd name="T6" fmla="*/ 12 w 12"/>
                <a:gd name="T7" fmla="*/ 27 h 28"/>
                <a:gd name="T8" fmla="*/ 7 w 12"/>
                <a:gd name="T9" fmla="*/ 28 h 28"/>
              </a:gdLst>
              <a:ahLst/>
              <a:cxnLst>
                <a:cxn ang="0">
                  <a:pos x="T0" y="T1"/>
                </a:cxn>
                <a:cxn ang="0">
                  <a:pos x="T2" y="T3"/>
                </a:cxn>
                <a:cxn ang="0">
                  <a:pos x="T4" y="T5"/>
                </a:cxn>
                <a:cxn ang="0">
                  <a:pos x="T6" y="T7"/>
                </a:cxn>
                <a:cxn ang="0">
                  <a:pos x="T8" y="T9"/>
                </a:cxn>
              </a:cxnLst>
              <a:rect l="0" t="0" r="r" b="b"/>
              <a:pathLst>
                <a:path w="12" h="28">
                  <a:moveTo>
                    <a:pt x="7" y="28"/>
                  </a:moveTo>
                  <a:cubicBezTo>
                    <a:pt x="0" y="1"/>
                    <a:pt x="0" y="1"/>
                    <a:pt x="0" y="1"/>
                  </a:cubicBezTo>
                  <a:cubicBezTo>
                    <a:pt x="1" y="1"/>
                    <a:pt x="2" y="0"/>
                    <a:pt x="4" y="0"/>
                  </a:cubicBezTo>
                  <a:cubicBezTo>
                    <a:pt x="12" y="27"/>
                    <a:pt x="12" y="27"/>
                    <a:pt x="12" y="27"/>
                  </a:cubicBezTo>
                  <a:cubicBezTo>
                    <a:pt x="10" y="27"/>
                    <a:pt x="9"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Freeform 47"/>
            <p:cNvSpPr/>
            <p:nvPr/>
          </p:nvSpPr>
          <p:spPr bwMode="auto">
            <a:xfrm>
              <a:off x="234" y="617"/>
              <a:ext cx="28" cy="57"/>
            </a:xfrm>
            <a:custGeom>
              <a:avLst/>
              <a:gdLst>
                <a:gd name="T0" fmla="*/ 5 w 14"/>
                <a:gd name="T1" fmla="*/ 28 h 28"/>
                <a:gd name="T2" fmla="*/ 0 w 14"/>
                <a:gd name="T3" fmla="*/ 27 h 28"/>
                <a:gd name="T4" fmla="*/ 10 w 14"/>
                <a:gd name="T5" fmla="*/ 0 h 28"/>
                <a:gd name="T6" fmla="*/ 14 w 14"/>
                <a:gd name="T7" fmla="*/ 1 h 28"/>
                <a:gd name="T8" fmla="*/ 5 w 14"/>
                <a:gd name="T9" fmla="*/ 28 h 28"/>
              </a:gdLst>
              <a:ahLst/>
              <a:cxnLst>
                <a:cxn ang="0">
                  <a:pos x="T0" y="T1"/>
                </a:cxn>
                <a:cxn ang="0">
                  <a:pos x="T2" y="T3"/>
                </a:cxn>
                <a:cxn ang="0">
                  <a:pos x="T4" y="T5"/>
                </a:cxn>
                <a:cxn ang="0">
                  <a:pos x="T6" y="T7"/>
                </a:cxn>
                <a:cxn ang="0">
                  <a:pos x="T8" y="T9"/>
                </a:cxn>
              </a:cxnLst>
              <a:rect l="0" t="0" r="r" b="b"/>
              <a:pathLst>
                <a:path w="14" h="28">
                  <a:moveTo>
                    <a:pt x="5" y="28"/>
                  </a:moveTo>
                  <a:cubicBezTo>
                    <a:pt x="3" y="28"/>
                    <a:pt x="2" y="27"/>
                    <a:pt x="0" y="27"/>
                  </a:cubicBezTo>
                  <a:cubicBezTo>
                    <a:pt x="10" y="0"/>
                    <a:pt x="10" y="0"/>
                    <a:pt x="10" y="0"/>
                  </a:cubicBezTo>
                  <a:cubicBezTo>
                    <a:pt x="11" y="0"/>
                    <a:pt x="12" y="1"/>
                    <a:pt x="14"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Freeform 48"/>
            <p:cNvSpPr/>
            <p:nvPr/>
          </p:nvSpPr>
          <p:spPr bwMode="auto">
            <a:xfrm>
              <a:off x="438" y="615"/>
              <a:ext cx="26" cy="57"/>
            </a:xfrm>
            <a:custGeom>
              <a:avLst/>
              <a:gdLst>
                <a:gd name="T0" fmla="*/ 9 w 13"/>
                <a:gd name="T1" fmla="*/ 28 h 28"/>
                <a:gd name="T2" fmla="*/ 0 w 13"/>
                <a:gd name="T3" fmla="*/ 2 h 28"/>
                <a:gd name="T4" fmla="*/ 4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2"/>
                    <a:pt x="0" y="2"/>
                    <a:pt x="0" y="2"/>
                  </a:cubicBezTo>
                  <a:cubicBezTo>
                    <a:pt x="1" y="1"/>
                    <a:pt x="2" y="1"/>
                    <a:pt x="4" y="0"/>
                  </a:cubicBezTo>
                  <a:cubicBezTo>
                    <a:pt x="13" y="27"/>
                    <a:pt x="13" y="27"/>
                    <a:pt x="13" y="27"/>
                  </a:cubicBezTo>
                  <a:cubicBezTo>
                    <a:pt x="12"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Freeform 49"/>
            <p:cNvSpPr/>
            <p:nvPr/>
          </p:nvSpPr>
          <p:spPr bwMode="auto">
            <a:xfrm>
              <a:off x="216" y="611"/>
              <a:ext cx="30" cy="57"/>
            </a:xfrm>
            <a:custGeom>
              <a:avLst/>
              <a:gdLst>
                <a:gd name="T0" fmla="*/ 4 w 15"/>
                <a:gd name="T1" fmla="*/ 28 h 28"/>
                <a:gd name="T2" fmla="*/ 0 w 15"/>
                <a:gd name="T3" fmla="*/ 26 h 28"/>
                <a:gd name="T4" fmla="*/ 11 w 15"/>
                <a:gd name="T5" fmla="*/ 0 h 28"/>
                <a:gd name="T6" fmla="*/ 15 w 15"/>
                <a:gd name="T7" fmla="*/ 2 h 28"/>
                <a:gd name="T8" fmla="*/ 4 w 15"/>
                <a:gd name="T9" fmla="*/ 28 h 28"/>
              </a:gdLst>
              <a:ahLst/>
              <a:cxnLst>
                <a:cxn ang="0">
                  <a:pos x="T0" y="T1"/>
                </a:cxn>
                <a:cxn ang="0">
                  <a:pos x="T2" y="T3"/>
                </a:cxn>
                <a:cxn ang="0">
                  <a:pos x="T4" y="T5"/>
                </a:cxn>
                <a:cxn ang="0">
                  <a:pos x="T6" y="T7"/>
                </a:cxn>
                <a:cxn ang="0">
                  <a:pos x="T8" y="T9"/>
                </a:cxn>
              </a:cxnLst>
              <a:rect l="0" t="0" r="r" b="b"/>
              <a:pathLst>
                <a:path w="15" h="28">
                  <a:moveTo>
                    <a:pt x="4" y="28"/>
                  </a:moveTo>
                  <a:cubicBezTo>
                    <a:pt x="3" y="27"/>
                    <a:pt x="1" y="27"/>
                    <a:pt x="0" y="26"/>
                  </a:cubicBezTo>
                  <a:cubicBezTo>
                    <a:pt x="11" y="0"/>
                    <a:pt x="11" y="0"/>
                    <a:pt x="11" y="0"/>
                  </a:cubicBezTo>
                  <a:cubicBezTo>
                    <a:pt x="12" y="1"/>
                    <a:pt x="13" y="1"/>
                    <a:pt x="15" y="2"/>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Freeform 50"/>
            <p:cNvSpPr/>
            <p:nvPr/>
          </p:nvSpPr>
          <p:spPr bwMode="auto">
            <a:xfrm>
              <a:off x="454" y="609"/>
              <a:ext cx="30" cy="57"/>
            </a:xfrm>
            <a:custGeom>
              <a:avLst/>
              <a:gdLst>
                <a:gd name="T0" fmla="*/ 10 w 15"/>
                <a:gd name="T1" fmla="*/ 28 h 28"/>
                <a:gd name="T2" fmla="*/ 0 w 15"/>
                <a:gd name="T3" fmla="*/ 2 h 28"/>
                <a:gd name="T4" fmla="*/ 4 w 15"/>
                <a:gd name="T5" fmla="*/ 0 h 28"/>
                <a:gd name="T6" fmla="*/ 15 w 15"/>
                <a:gd name="T7" fmla="*/ 26 h 28"/>
                <a:gd name="T8" fmla="*/ 10 w 15"/>
                <a:gd name="T9" fmla="*/ 28 h 28"/>
              </a:gdLst>
              <a:ahLst/>
              <a:cxnLst>
                <a:cxn ang="0">
                  <a:pos x="T0" y="T1"/>
                </a:cxn>
                <a:cxn ang="0">
                  <a:pos x="T2" y="T3"/>
                </a:cxn>
                <a:cxn ang="0">
                  <a:pos x="T4" y="T5"/>
                </a:cxn>
                <a:cxn ang="0">
                  <a:pos x="T6" y="T7"/>
                </a:cxn>
                <a:cxn ang="0">
                  <a:pos x="T8" y="T9"/>
                </a:cxn>
              </a:cxnLst>
              <a:rect l="0" t="0" r="r" b="b"/>
              <a:pathLst>
                <a:path w="15" h="28">
                  <a:moveTo>
                    <a:pt x="10" y="28"/>
                  </a:moveTo>
                  <a:cubicBezTo>
                    <a:pt x="0" y="2"/>
                    <a:pt x="0" y="2"/>
                    <a:pt x="0" y="2"/>
                  </a:cubicBezTo>
                  <a:cubicBezTo>
                    <a:pt x="1" y="1"/>
                    <a:pt x="2" y="1"/>
                    <a:pt x="4" y="0"/>
                  </a:cubicBezTo>
                  <a:cubicBezTo>
                    <a:pt x="15" y="26"/>
                    <a:pt x="15" y="26"/>
                    <a:pt x="15" y="26"/>
                  </a:cubicBezTo>
                  <a:cubicBezTo>
                    <a:pt x="13" y="27"/>
                    <a:pt x="12"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Freeform 51"/>
            <p:cNvSpPr/>
            <p:nvPr/>
          </p:nvSpPr>
          <p:spPr bwMode="auto">
            <a:xfrm>
              <a:off x="198" y="605"/>
              <a:ext cx="32" cy="55"/>
            </a:xfrm>
            <a:custGeom>
              <a:avLst/>
              <a:gdLst>
                <a:gd name="T0" fmla="*/ 4 w 16"/>
                <a:gd name="T1" fmla="*/ 27 h 27"/>
                <a:gd name="T2" fmla="*/ 0 w 16"/>
                <a:gd name="T3" fmla="*/ 25 h 27"/>
                <a:gd name="T4" fmla="*/ 12 w 16"/>
                <a:gd name="T5" fmla="*/ 0 h 27"/>
                <a:gd name="T6" fmla="*/ 16 w 16"/>
                <a:gd name="T7" fmla="*/ 1 h 27"/>
                <a:gd name="T8" fmla="*/ 4 w 16"/>
                <a:gd name="T9" fmla="*/ 27 h 27"/>
              </a:gdLst>
              <a:ahLst/>
              <a:cxnLst>
                <a:cxn ang="0">
                  <a:pos x="T0" y="T1"/>
                </a:cxn>
                <a:cxn ang="0">
                  <a:pos x="T2" y="T3"/>
                </a:cxn>
                <a:cxn ang="0">
                  <a:pos x="T4" y="T5"/>
                </a:cxn>
                <a:cxn ang="0">
                  <a:pos x="T6" y="T7"/>
                </a:cxn>
                <a:cxn ang="0">
                  <a:pos x="T8" y="T9"/>
                </a:cxn>
              </a:cxnLst>
              <a:rect l="0" t="0" r="r" b="b"/>
              <a:pathLst>
                <a:path w="16" h="27">
                  <a:moveTo>
                    <a:pt x="4" y="27"/>
                  </a:moveTo>
                  <a:cubicBezTo>
                    <a:pt x="3" y="26"/>
                    <a:pt x="1" y="26"/>
                    <a:pt x="0" y="25"/>
                  </a:cubicBezTo>
                  <a:cubicBezTo>
                    <a:pt x="12" y="0"/>
                    <a:pt x="12" y="0"/>
                    <a:pt x="12" y="0"/>
                  </a:cubicBezTo>
                  <a:cubicBezTo>
                    <a:pt x="13" y="0"/>
                    <a:pt x="14" y="1"/>
                    <a:pt x="16" y="1"/>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Freeform 52"/>
            <p:cNvSpPr/>
            <p:nvPr/>
          </p:nvSpPr>
          <p:spPr bwMode="auto">
            <a:xfrm>
              <a:off x="468" y="603"/>
              <a:ext cx="34" cy="55"/>
            </a:xfrm>
            <a:custGeom>
              <a:avLst/>
              <a:gdLst>
                <a:gd name="T0" fmla="*/ 12 w 17"/>
                <a:gd name="T1" fmla="*/ 27 h 27"/>
                <a:gd name="T2" fmla="*/ 0 w 17"/>
                <a:gd name="T3" fmla="*/ 1 h 27"/>
                <a:gd name="T4" fmla="*/ 4 w 17"/>
                <a:gd name="T5" fmla="*/ 0 h 27"/>
                <a:gd name="T6" fmla="*/ 17 w 17"/>
                <a:gd name="T7" fmla="*/ 25 h 27"/>
                <a:gd name="T8" fmla="*/ 12 w 17"/>
                <a:gd name="T9" fmla="*/ 27 h 27"/>
              </a:gdLst>
              <a:ahLst/>
              <a:cxnLst>
                <a:cxn ang="0">
                  <a:pos x="T0" y="T1"/>
                </a:cxn>
                <a:cxn ang="0">
                  <a:pos x="T2" y="T3"/>
                </a:cxn>
                <a:cxn ang="0">
                  <a:pos x="T4" y="T5"/>
                </a:cxn>
                <a:cxn ang="0">
                  <a:pos x="T6" y="T7"/>
                </a:cxn>
                <a:cxn ang="0">
                  <a:pos x="T8" y="T9"/>
                </a:cxn>
              </a:cxnLst>
              <a:rect l="0" t="0" r="r" b="b"/>
              <a:pathLst>
                <a:path w="17" h="27">
                  <a:moveTo>
                    <a:pt x="12" y="27"/>
                  </a:moveTo>
                  <a:cubicBezTo>
                    <a:pt x="0" y="1"/>
                    <a:pt x="0" y="1"/>
                    <a:pt x="0" y="1"/>
                  </a:cubicBezTo>
                  <a:cubicBezTo>
                    <a:pt x="2" y="1"/>
                    <a:pt x="3" y="0"/>
                    <a:pt x="4" y="0"/>
                  </a:cubicBezTo>
                  <a:cubicBezTo>
                    <a:pt x="17" y="25"/>
                    <a:pt x="17" y="25"/>
                    <a:pt x="17" y="25"/>
                  </a:cubicBezTo>
                  <a:cubicBezTo>
                    <a:pt x="15" y="25"/>
                    <a:pt x="14" y="26"/>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Freeform 53"/>
            <p:cNvSpPr/>
            <p:nvPr/>
          </p:nvSpPr>
          <p:spPr bwMode="auto">
            <a:xfrm>
              <a:off x="180" y="597"/>
              <a:ext cx="34" cy="55"/>
            </a:xfrm>
            <a:custGeom>
              <a:avLst/>
              <a:gdLst>
                <a:gd name="T0" fmla="*/ 4 w 17"/>
                <a:gd name="T1" fmla="*/ 27 h 27"/>
                <a:gd name="T2" fmla="*/ 0 w 17"/>
                <a:gd name="T3" fmla="*/ 24 h 27"/>
                <a:gd name="T4" fmla="*/ 13 w 17"/>
                <a:gd name="T5" fmla="*/ 0 h 27"/>
                <a:gd name="T6" fmla="*/ 17 w 17"/>
                <a:gd name="T7" fmla="*/ 2 h 27"/>
                <a:gd name="T8" fmla="*/ 4 w 17"/>
                <a:gd name="T9" fmla="*/ 27 h 27"/>
              </a:gdLst>
              <a:ahLst/>
              <a:cxnLst>
                <a:cxn ang="0">
                  <a:pos x="T0" y="T1"/>
                </a:cxn>
                <a:cxn ang="0">
                  <a:pos x="T2" y="T3"/>
                </a:cxn>
                <a:cxn ang="0">
                  <a:pos x="T4" y="T5"/>
                </a:cxn>
                <a:cxn ang="0">
                  <a:pos x="T6" y="T7"/>
                </a:cxn>
                <a:cxn ang="0">
                  <a:pos x="T8" y="T9"/>
                </a:cxn>
              </a:cxnLst>
              <a:rect l="0" t="0" r="r" b="b"/>
              <a:pathLst>
                <a:path w="17" h="27">
                  <a:moveTo>
                    <a:pt x="4" y="27"/>
                  </a:moveTo>
                  <a:cubicBezTo>
                    <a:pt x="3" y="26"/>
                    <a:pt x="1" y="25"/>
                    <a:pt x="0" y="24"/>
                  </a:cubicBezTo>
                  <a:cubicBezTo>
                    <a:pt x="13" y="0"/>
                    <a:pt x="13" y="0"/>
                    <a:pt x="13" y="0"/>
                  </a:cubicBezTo>
                  <a:cubicBezTo>
                    <a:pt x="15" y="0"/>
                    <a:pt x="16" y="1"/>
                    <a:pt x="17"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Freeform 54"/>
            <p:cNvSpPr/>
            <p:nvPr/>
          </p:nvSpPr>
          <p:spPr bwMode="auto">
            <a:xfrm>
              <a:off x="484" y="593"/>
              <a:ext cx="37" cy="55"/>
            </a:xfrm>
            <a:custGeom>
              <a:avLst/>
              <a:gdLst>
                <a:gd name="T0" fmla="*/ 13 w 18"/>
                <a:gd name="T1" fmla="*/ 27 h 27"/>
                <a:gd name="T2" fmla="*/ 0 w 18"/>
                <a:gd name="T3" fmla="*/ 3 h 27"/>
                <a:gd name="T4" fmla="*/ 4 w 18"/>
                <a:gd name="T5" fmla="*/ 0 h 27"/>
                <a:gd name="T6" fmla="*/ 18 w 18"/>
                <a:gd name="T7" fmla="*/ 25 h 27"/>
                <a:gd name="T8" fmla="*/ 13 w 18"/>
                <a:gd name="T9" fmla="*/ 27 h 27"/>
              </a:gdLst>
              <a:ahLst/>
              <a:cxnLst>
                <a:cxn ang="0">
                  <a:pos x="T0" y="T1"/>
                </a:cxn>
                <a:cxn ang="0">
                  <a:pos x="T2" y="T3"/>
                </a:cxn>
                <a:cxn ang="0">
                  <a:pos x="T4" y="T5"/>
                </a:cxn>
                <a:cxn ang="0">
                  <a:pos x="T6" y="T7"/>
                </a:cxn>
                <a:cxn ang="0">
                  <a:pos x="T8" y="T9"/>
                </a:cxn>
              </a:cxnLst>
              <a:rect l="0" t="0" r="r" b="b"/>
              <a:pathLst>
                <a:path w="18" h="27">
                  <a:moveTo>
                    <a:pt x="13" y="27"/>
                  </a:moveTo>
                  <a:cubicBezTo>
                    <a:pt x="0" y="3"/>
                    <a:pt x="0" y="3"/>
                    <a:pt x="0" y="3"/>
                  </a:cubicBezTo>
                  <a:cubicBezTo>
                    <a:pt x="1" y="2"/>
                    <a:pt x="2" y="1"/>
                    <a:pt x="4" y="0"/>
                  </a:cubicBezTo>
                  <a:cubicBezTo>
                    <a:pt x="18" y="25"/>
                    <a:pt x="18" y="25"/>
                    <a:pt x="18" y="25"/>
                  </a:cubicBezTo>
                  <a:cubicBezTo>
                    <a:pt x="16" y="26"/>
                    <a:pt x="15"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Freeform 55"/>
            <p:cNvSpPr/>
            <p:nvPr/>
          </p:nvSpPr>
          <p:spPr bwMode="auto">
            <a:xfrm>
              <a:off x="161" y="587"/>
              <a:ext cx="39" cy="55"/>
            </a:xfrm>
            <a:custGeom>
              <a:avLst/>
              <a:gdLst>
                <a:gd name="T0" fmla="*/ 4 w 19"/>
                <a:gd name="T1" fmla="*/ 27 h 27"/>
                <a:gd name="T2" fmla="*/ 0 w 19"/>
                <a:gd name="T3" fmla="*/ 24 h 27"/>
                <a:gd name="T4" fmla="*/ 15 w 19"/>
                <a:gd name="T5" fmla="*/ 0 h 27"/>
                <a:gd name="T6" fmla="*/ 19 w 19"/>
                <a:gd name="T7" fmla="*/ 2 h 27"/>
                <a:gd name="T8" fmla="*/ 4 w 19"/>
                <a:gd name="T9" fmla="*/ 27 h 27"/>
              </a:gdLst>
              <a:ahLst/>
              <a:cxnLst>
                <a:cxn ang="0">
                  <a:pos x="T0" y="T1"/>
                </a:cxn>
                <a:cxn ang="0">
                  <a:pos x="T2" y="T3"/>
                </a:cxn>
                <a:cxn ang="0">
                  <a:pos x="T4" y="T5"/>
                </a:cxn>
                <a:cxn ang="0">
                  <a:pos x="T6" y="T7"/>
                </a:cxn>
                <a:cxn ang="0">
                  <a:pos x="T8" y="T9"/>
                </a:cxn>
              </a:cxnLst>
              <a:rect l="0" t="0" r="r" b="b"/>
              <a:pathLst>
                <a:path w="19" h="27">
                  <a:moveTo>
                    <a:pt x="4" y="27"/>
                  </a:moveTo>
                  <a:cubicBezTo>
                    <a:pt x="3" y="26"/>
                    <a:pt x="1" y="25"/>
                    <a:pt x="0" y="24"/>
                  </a:cubicBezTo>
                  <a:cubicBezTo>
                    <a:pt x="15" y="0"/>
                    <a:pt x="15" y="0"/>
                    <a:pt x="15" y="0"/>
                  </a:cubicBezTo>
                  <a:cubicBezTo>
                    <a:pt x="16" y="1"/>
                    <a:pt x="18" y="2"/>
                    <a:pt x="19"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Freeform 56"/>
            <p:cNvSpPr/>
            <p:nvPr/>
          </p:nvSpPr>
          <p:spPr bwMode="auto">
            <a:xfrm>
              <a:off x="498" y="585"/>
              <a:ext cx="39" cy="53"/>
            </a:xfrm>
            <a:custGeom>
              <a:avLst/>
              <a:gdLst>
                <a:gd name="T0" fmla="*/ 15 w 19"/>
                <a:gd name="T1" fmla="*/ 26 h 26"/>
                <a:gd name="T2" fmla="*/ 0 w 19"/>
                <a:gd name="T3" fmla="*/ 2 h 26"/>
                <a:gd name="T4" fmla="*/ 4 w 19"/>
                <a:gd name="T5" fmla="*/ 0 h 26"/>
                <a:gd name="T6" fmla="*/ 19 w 19"/>
                <a:gd name="T7" fmla="*/ 23 h 26"/>
                <a:gd name="T8" fmla="*/ 15 w 19"/>
                <a:gd name="T9" fmla="*/ 26 h 26"/>
              </a:gdLst>
              <a:ahLst/>
              <a:cxnLst>
                <a:cxn ang="0">
                  <a:pos x="T0" y="T1"/>
                </a:cxn>
                <a:cxn ang="0">
                  <a:pos x="T2" y="T3"/>
                </a:cxn>
                <a:cxn ang="0">
                  <a:pos x="T4" y="T5"/>
                </a:cxn>
                <a:cxn ang="0">
                  <a:pos x="T6" y="T7"/>
                </a:cxn>
                <a:cxn ang="0">
                  <a:pos x="T8" y="T9"/>
                </a:cxn>
              </a:cxnLst>
              <a:rect l="0" t="0" r="r" b="b"/>
              <a:pathLst>
                <a:path w="19" h="26">
                  <a:moveTo>
                    <a:pt x="15" y="26"/>
                  </a:moveTo>
                  <a:cubicBezTo>
                    <a:pt x="0" y="2"/>
                    <a:pt x="0" y="2"/>
                    <a:pt x="0" y="2"/>
                  </a:cubicBezTo>
                  <a:cubicBezTo>
                    <a:pt x="1" y="2"/>
                    <a:pt x="3" y="1"/>
                    <a:pt x="4" y="0"/>
                  </a:cubicBezTo>
                  <a:cubicBezTo>
                    <a:pt x="19" y="23"/>
                    <a:pt x="19" y="23"/>
                    <a:pt x="19" y="23"/>
                  </a:cubicBezTo>
                  <a:cubicBezTo>
                    <a:pt x="18" y="24"/>
                    <a:pt x="17" y="25"/>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Freeform 57"/>
            <p:cNvSpPr/>
            <p:nvPr/>
          </p:nvSpPr>
          <p:spPr bwMode="auto">
            <a:xfrm>
              <a:off x="145" y="577"/>
              <a:ext cx="41" cy="53"/>
            </a:xfrm>
            <a:custGeom>
              <a:avLst/>
              <a:gdLst>
                <a:gd name="T0" fmla="*/ 4 w 20"/>
                <a:gd name="T1" fmla="*/ 26 h 26"/>
                <a:gd name="T2" fmla="*/ 0 w 20"/>
                <a:gd name="T3" fmla="*/ 23 h 26"/>
                <a:gd name="T4" fmla="*/ 16 w 20"/>
                <a:gd name="T5" fmla="*/ 0 h 26"/>
                <a:gd name="T6" fmla="*/ 20 w 20"/>
                <a:gd name="T7" fmla="*/ 3 h 26"/>
                <a:gd name="T8" fmla="*/ 4 w 20"/>
                <a:gd name="T9" fmla="*/ 26 h 26"/>
              </a:gdLst>
              <a:ahLst/>
              <a:cxnLst>
                <a:cxn ang="0">
                  <a:pos x="T0" y="T1"/>
                </a:cxn>
                <a:cxn ang="0">
                  <a:pos x="T2" y="T3"/>
                </a:cxn>
                <a:cxn ang="0">
                  <a:pos x="T4" y="T5"/>
                </a:cxn>
                <a:cxn ang="0">
                  <a:pos x="T6" y="T7"/>
                </a:cxn>
                <a:cxn ang="0">
                  <a:pos x="T8" y="T9"/>
                </a:cxn>
              </a:cxnLst>
              <a:rect l="0" t="0" r="r" b="b"/>
              <a:pathLst>
                <a:path w="20" h="26">
                  <a:moveTo>
                    <a:pt x="4" y="26"/>
                  </a:moveTo>
                  <a:cubicBezTo>
                    <a:pt x="2" y="25"/>
                    <a:pt x="1" y="24"/>
                    <a:pt x="0" y="23"/>
                  </a:cubicBezTo>
                  <a:cubicBezTo>
                    <a:pt x="16" y="0"/>
                    <a:pt x="16" y="0"/>
                    <a:pt x="16" y="0"/>
                  </a:cubicBezTo>
                  <a:cubicBezTo>
                    <a:pt x="17" y="1"/>
                    <a:pt x="19" y="2"/>
                    <a:pt x="20" y="3"/>
                  </a:cubicBezTo>
                  <a:lnTo>
                    <a:pt x="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Freeform 58"/>
            <p:cNvSpPr/>
            <p:nvPr/>
          </p:nvSpPr>
          <p:spPr bwMode="auto">
            <a:xfrm>
              <a:off x="512" y="575"/>
              <a:ext cx="43" cy="52"/>
            </a:xfrm>
            <a:custGeom>
              <a:avLst/>
              <a:gdLst>
                <a:gd name="T0" fmla="*/ 16 w 21"/>
                <a:gd name="T1" fmla="*/ 26 h 26"/>
                <a:gd name="T2" fmla="*/ 0 w 21"/>
                <a:gd name="T3" fmla="*/ 3 h 26"/>
                <a:gd name="T4" fmla="*/ 4 w 21"/>
                <a:gd name="T5" fmla="*/ 0 h 26"/>
                <a:gd name="T6" fmla="*/ 21 w 21"/>
                <a:gd name="T7" fmla="*/ 23 h 26"/>
                <a:gd name="T8" fmla="*/ 16 w 21"/>
                <a:gd name="T9" fmla="*/ 26 h 26"/>
              </a:gdLst>
              <a:ahLst/>
              <a:cxnLst>
                <a:cxn ang="0">
                  <a:pos x="T0" y="T1"/>
                </a:cxn>
                <a:cxn ang="0">
                  <a:pos x="T2" y="T3"/>
                </a:cxn>
                <a:cxn ang="0">
                  <a:pos x="T4" y="T5"/>
                </a:cxn>
                <a:cxn ang="0">
                  <a:pos x="T6" y="T7"/>
                </a:cxn>
                <a:cxn ang="0">
                  <a:pos x="T8" y="T9"/>
                </a:cxn>
              </a:cxnLst>
              <a:rect l="0" t="0" r="r" b="b"/>
              <a:pathLst>
                <a:path w="21" h="26">
                  <a:moveTo>
                    <a:pt x="16" y="26"/>
                  </a:moveTo>
                  <a:cubicBezTo>
                    <a:pt x="0" y="3"/>
                    <a:pt x="0" y="3"/>
                    <a:pt x="0" y="3"/>
                  </a:cubicBezTo>
                  <a:cubicBezTo>
                    <a:pt x="1" y="2"/>
                    <a:pt x="2" y="1"/>
                    <a:pt x="4" y="0"/>
                  </a:cubicBezTo>
                  <a:cubicBezTo>
                    <a:pt x="21" y="23"/>
                    <a:pt x="21" y="23"/>
                    <a:pt x="21" y="23"/>
                  </a:cubicBezTo>
                  <a:cubicBezTo>
                    <a:pt x="19" y="24"/>
                    <a:pt x="18" y="25"/>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Freeform 59"/>
            <p:cNvSpPr/>
            <p:nvPr/>
          </p:nvSpPr>
          <p:spPr bwMode="auto">
            <a:xfrm>
              <a:off x="129" y="567"/>
              <a:ext cx="42" cy="50"/>
            </a:xfrm>
            <a:custGeom>
              <a:avLst/>
              <a:gdLst>
                <a:gd name="T0" fmla="*/ 4 w 21"/>
                <a:gd name="T1" fmla="*/ 25 h 25"/>
                <a:gd name="T2" fmla="*/ 0 w 21"/>
                <a:gd name="T3" fmla="*/ 22 h 25"/>
                <a:gd name="T4" fmla="*/ 18 w 21"/>
                <a:gd name="T5" fmla="*/ 0 h 25"/>
                <a:gd name="T6" fmla="*/ 21 w 21"/>
                <a:gd name="T7" fmla="*/ 3 h 25"/>
                <a:gd name="T8" fmla="*/ 4 w 21"/>
                <a:gd name="T9" fmla="*/ 25 h 25"/>
              </a:gdLst>
              <a:ahLst/>
              <a:cxnLst>
                <a:cxn ang="0">
                  <a:pos x="T0" y="T1"/>
                </a:cxn>
                <a:cxn ang="0">
                  <a:pos x="T2" y="T3"/>
                </a:cxn>
                <a:cxn ang="0">
                  <a:pos x="T4" y="T5"/>
                </a:cxn>
                <a:cxn ang="0">
                  <a:pos x="T6" y="T7"/>
                </a:cxn>
                <a:cxn ang="0">
                  <a:pos x="T8" y="T9"/>
                </a:cxn>
              </a:cxnLst>
              <a:rect l="0" t="0" r="r" b="b"/>
              <a:pathLst>
                <a:path w="21" h="25">
                  <a:moveTo>
                    <a:pt x="4" y="25"/>
                  </a:moveTo>
                  <a:cubicBezTo>
                    <a:pt x="2" y="24"/>
                    <a:pt x="1" y="23"/>
                    <a:pt x="0" y="22"/>
                  </a:cubicBezTo>
                  <a:cubicBezTo>
                    <a:pt x="18" y="0"/>
                    <a:pt x="18" y="0"/>
                    <a:pt x="18" y="0"/>
                  </a:cubicBezTo>
                  <a:cubicBezTo>
                    <a:pt x="19" y="1"/>
                    <a:pt x="20" y="2"/>
                    <a:pt x="21" y="3"/>
                  </a:cubicBezTo>
                  <a:lnTo>
                    <a:pt x="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0" name="Freeform 60"/>
            <p:cNvSpPr/>
            <p:nvPr/>
          </p:nvSpPr>
          <p:spPr bwMode="auto">
            <a:xfrm>
              <a:off x="527" y="565"/>
              <a:ext cx="42" cy="48"/>
            </a:xfrm>
            <a:custGeom>
              <a:avLst/>
              <a:gdLst>
                <a:gd name="T0" fmla="*/ 18 w 21"/>
                <a:gd name="T1" fmla="*/ 24 h 24"/>
                <a:gd name="T2" fmla="*/ 0 w 21"/>
                <a:gd name="T3" fmla="*/ 3 h 24"/>
                <a:gd name="T4" fmla="*/ 3 w 21"/>
                <a:gd name="T5" fmla="*/ 0 h 24"/>
                <a:gd name="T6" fmla="*/ 21 w 21"/>
                <a:gd name="T7" fmla="*/ 21 h 24"/>
                <a:gd name="T8" fmla="*/ 18 w 21"/>
                <a:gd name="T9" fmla="*/ 24 h 24"/>
              </a:gdLst>
              <a:ahLst/>
              <a:cxnLst>
                <a:cxn ang="0">
                  <a:pos x="T0" y="T1"/>
                </a:cxn>
                <a:cxn ang="0">
                  <a:pos x="T2" y="T3"/>
                </a:cxn>
                <a:cxn ang="0">
                  <a:pos x="T4" y="T5"/>
                </a:cxn>
                <a:cxn ang="0">
                  <a:pos x="T6" y="T7"/>
                </a:cxn>
                <a:cxn ang="0">
                  <a:pos x="T8" y="T9"/>
                </a:cxn>
              </a:cxnLst>
              <a:rect l="0" t="0" r="r" b="b"/>
              <a:pathLst>
                <a:path w="21" h="24">
                  <a:moveTo>
                    <a:pt x="18" y="24"/>
                  </a:moveTo>
                  <a:cubicBezTo>
                    <a:pt x="0" y="3"/>
                    <a:pt x="0" y="3"/>
                    <a:pt x="0" y="3"/>
                  </a:cubicBezTo>
                  <a:cubicBezTo>
                    <a:pt x="1" y="2"/>
                    <a:pt x="2" y="1"/>
                    <a:pt x="3" y="0"/>
                  </a:cubicBezTo>
                  <a:cubicBezTo>
                    <a:pt x="21" y="21"/>
                    <a:pt x="21" y="21"/>
                    <a:pt x="21" y="21"/>
                  </a:cubicBezTo>
                  <a:cubicBezTo>
                    <a:pt x="20" y="22"/>
                    <a:pt x="19" y="23"/>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1" name="Freeform 61"/>
            <p:cNvSpPr/>
            <p:nvPr/>
          </p:nvSpPr>
          <p:spPr bwMode="auto">
            <a:xfrm>
              <a:off x="113" y="557"/>
              <a:ext cx="44" cy="48"/>
            </a:xfrm>
            <a:custGeom>
              <a:avLst/>
              <a:gdLst>
                <a:gd name="T0" fmla="*/ 4 w 22"/>
                <a:gd name="T1" fmla="*/ 24 h 24"/>
                <a:gd name="T2" fmla="*/ 0 w 22"/>
                <a:gd name="T3" fmla="*/ 20 h 24"/>
                <a:gd name="T4" fmla="*/ 19 w 22"/>
                <a:gd name="T5" fmla="*/ 0 h 24"/>
                <a:gd name="T6" fmla="*/ 22 w 22"/>
                <a:gd name="T7" fmla="*/ 3 h 24"/>
                <a:gd name="T8" fmla="*/ 4 w 22"/>
                <a:gd name="T9" fmla="*/ 24 h 24"/>
              </a:gdLst>
              <a:ahLst/>
              <a:cxnLst>
                <a:cxn ang="0">
                  <a:pos x="T0" y="T1"/>
                </a:cxn>
                <a:cxn ang="0">
                  <a:pos x="T2" y="T3"/>
                </a:cxn>
                <a:cxn ang="0">
                  <a:pos x="T4" y="T5"/>
                </a:cxn>
                <a:cxn ang="0">
                  <a:pos x="T6" y="T7"/>
                </a:cxn>
                <a:cxn ang="0">
                  <a:pos x="T8" y="T9"/>
                </a:cxn>
              </a:cxnLst>
              <a:rect l="0" t="0" r="r" b="b"/>
              <a:pathLst>
                <a:path w="22" h="24">
                  <a:moveTo>
                    <a:pt x="4" y="24"/>
                  </a:moveTo>
                  <a:cubicBezTo>
                    <a:pt x="2" y="23"/>
                    <a:pt x="1" y="21"/>
                    <a:pt x="0" y="20"/>
                  </a:cubicBezTo>
                  <a:cubicBezTo>
                    <a:pt x="19" y="0"/>
                    <a:pt x="19" y="0"/>
                    <a:pt x="19" y="0"/>
                  </a:cubicBezTo>
                  <a:cubicBezTo>
                    <a:pt x="20" y="1"/>
                    <a:pt x="21" y="2"/>
                    <a:pt x="22" y="3"/>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Freeform 62"/>
            <p:cNvSpPr/>
            <p:nvPr/>
          </p:nvSpPr>
          <p:spPr bwMode="auto">
            <a:xfrm>
              <a:off x="539" y="553"/>
              <a:ext cx="46" cy="48"/>
            </a:xfrm>
            <a:custGeom>
              <a:avLst/>
              <a:gdLst>
                <a:gd name="T0" fmla="*/ 19 w 23"/>
                <a:gd name="T1" fmla="*/ 24 h 24"/>
                <a:gd name="T2" fmla="*/ 0 w 23"/>
                <a:gd name="T3" fmla="*/ 3 h 24"/>
                <a:gd name="T4" fmla="*/ 3 w 23"/>
                <a:gd name="T5" fmla="*/ 0 h 24"/>
                <a:gd name="T6" fmla="*/ 23 w 23"/>
                <a:gd name="T7" fmla="*/ 20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1" y="2"/>
                    <a:pt x="2" y="1"/>
                    <a:pt x="3" y="0"/>
                  </a:cubicBezTo>
                  <a:cubicBezTo>
                    <a:pt x="23" y="20"/>
                    <a:pt x="23" y="20"/>
                    <a:pt x="23" y="20"/>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Freeform 63"/>
            <p:cNvSpPr/>
            <p:nvPr/>
          </p:nvSpPr>
          <p:spPr bwMode="auto">
            <a:xfrm>
              <a:off x="99" y="545"/>
              <a:ext cx="46" cy="46"/>
            </a:xfrm>
            <a:custGeom>
              <a:avLst/>
              <a:gdLst>
                <a:gd name="T0" fmla="*/ 3 w 23"/>
                <a:gd name="T1" fmla="*/ 23 h 23"/>
                <a:gd name="T2" fmla="*/ 0 w 23"/>
                <a:gd name="T3" fmla="*/ 19 h 23"/>
                <a:gd name="T4" fmla="*/ 20 w 23"/>
                <a:gd name="T5" fmla="*/ 0 h 23"/>
                <a:gd name="T6" fmla="*/ 23 w 23"/>
                <a:gd name="T7" fmla="*/ 3 h 23"/>
                <a:gd name="T8" fmla="*/ 3 w 23"/>
                <a:gd name="T9" fmla="*/ 23 h 23"/>
              </a:gdLst>
              <a:ahLst/>
              <a:cxnLst>
                <a:cxn ang="0">
                  <a:pos x="T0" y="T1"/>
                </a:cxn>
                <a:cxn ang="0">
                  <a:pos x="T2" y="T3"/>
                </a:cxn>
                <a:cxn ang="0">
                  <a:pos x="T4" y="T5"/>
                </a:cxn>
                <a:cxn ang="0">
                  <a:pos x="T6" y="T7"/>
                </a:cxn>
                <a:cxn ang="0">
                  <a:pos x="T8" y="T9"/>
                </a:cxn>
              </a:cxnLst>
              <a:rect l="0" t="0" r="r" b="b"/>
              <a:pathLst>
                <a:path w="23" h="23">
                  <a:moveTo>
                    <a:pt x="3" y="23"/>
                  </a:moveTo>
                  <a:cubicBezTo>
                    <a:pt x="2" y="22"/>
                    <a:pt x="1" y="20"/>
                    <a:pt x="0" y="19"/>
                  </a:cubicBezTo>
                  <a:cubicBezTo>
                    <a:pt x="20" y="0"/>
                    <a:pt x="20" y="0"/>
                    <a:pt x="20" y="0"/>
                  </a:cubicBezTo>
                  <a:cubicBezTo>
                    <a:pt x="21" y="1"/>
                    <a:pt x="22" y="2"/>
                    <a:pt x="23" y="3"/>
                  </a:cubicBezTo>
                  <a:lnTo>
                    <a:pt x="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Freeform 64"/>
            <p:cNvSpPr/>
            <p:nvPr/>
          </p:nvSpPr>
          <p:spPr bwMode="auto">
            <a:xfrm>
              <a:off x="551" y="541"/>
              <a:ext cx="48" cy="46"/>
            </a:xfrm>
            <a:custGeom>
              <a:avLst/>
              <a:gdLst>
                <a:gd name="T0" fmla="*/ 21 w 24"/>
                <a:gd name="T1" fmla="*/ 23 h 23"/>
                <a:gd name="T2" fmla="*/ 0 w 24"/>
                <a:gd name="T3" fmla="*/ 3 h 23"/>
                <a:gd name="T4" fmla="*/ 3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3"/>
                    <a:pt x="0" y="3"/>
                    <a:pt x="0" y="3"/>
                  </a:cubicBezTo>
                  <a:cubicBezTo>
                    <a:pt x="1" y="2"/>
                    <a:pt x="2" y="1"/>
                    <a:pt x="3" y="0"/>
                  </a:cubicBezTo>
                  <a:cubicBezTo>
                    <a:pt x="24" y="19"/>
                    <a:pt x="24" y="19"/>
                    <a:pt x="24" y="19"/>
                  </a:cubicBezTo>
                  <a:cubicBezTo>
                    <a:pt x="23" y="20"/>
                    <a:pt x="22"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Freeform 65"/>
            <p:cNvSpPr/>
            <p:nvPr/>
          </p:nvSpPr>
          <p:spPr bwMode="auto">
            <a:xfrm>
              <a:off x="85" y="531"/>
              <a:ext cx="48" cy="44"/>
            </a:xfrm>
            <a:custGeom>
              <a:avLst/>
              <a:gdLst>
                <a:gd name="T0" fmla="*/ 3 w 24"/>
                <a:gd name="T1" fmla="*/ 22 h 22"/>
                <a:gd name="T2" fmla="*/ 0 w 24"/>
                <a:gd name="T3" fmla="*/ 19 h 22"/>
                <a:gd name="T4" fmla="*/ 22 w 24"/>
                <a:gd name="T5" fmla="*/ 0 h 22"/>
                <a:gd name="T6" fmla="*/ 24 w 24"/>
                <a:gd name="T7" fmla="*/ 4 h 22"/>
                <a:gd name="T8" fmla="*/ 3 w 24"/>
                <a:gd name="T9" fmla="*/ 22 h 22"/>
              </a:gdLst>
              <a:ahLst/>
              <a:cxnLst>
                <a:cxn ang="0">
                  <a:pos x="T0" y="T1"/>
                </a:cxn>
                <a:cxn ang="0">
                  <a:pos x="T2" y="T3"/>
                </a:cxn>
                <a:cxn ang="0">
                  <a:pos x="T4" y="T5"/>
                </a:cxn>
                <a:cxn ang="0">
                  <a:pos x="T6" y="T7"/>
                </a:cxn>
                <a:cxn ang="0">
                  <a:pos x="T8" y="T9"/>
                </a:cxn>
              </a:cxnLst>
              <a:rect l="0" t="0" r="r" b="b"/>
              <a:pathLst>
                <a:path w="24" h="22">
                  <a:moveTo>
                    <a:pt x="3" y="22"/>
                  </a:moveTo>
                  <a:cubicBezTo>
                    <a:pt x="2" y="21"/>
                    <a:pt x="1" y="20"/>
                    <a:pt x="0" y="19"/>
                  </a:cubicBezTo>
                  <a:cubicBezTo>
                    <a:pt x="22" y="0"/>
                    <a:pt x="22" y="0"/>
                    <a:pt x="22" y="0"/>
                  </a:cubicBezTo>
                  <a:cubicBezTo>
                    <a:pt x="23" y="2"/>
                    <a:pt x="23" y="3"/>
                    <a:pt x="24" y="4"/>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Freeform 66"/>
            <p:cNvSpPr/>
            <p:nvPr/>
          </p:nvSpPr>
          <p:spPr bwMode="auto">
            <a:xfrm>
              <a:off x="73" y="519"/>
              <a:ext cx="50" cy="42"/>
            </a:xfrm>
            <a:custGeom>
              <a:avLst/>
              <a:gdLst>
                <a:gd name="T0" fmla="*/ 3 w 25"/>
                <a:gd name="T1" fmla="*/ 21 h 21"/>
                <a:gd name="T2" fmla="*/ 0 w 25"/>
                <a:gd name="T3" fmla="*/ 17 h 21"/>
                <a:gd name="T4" fmla="*/ 22 w 25"/>
                <a:gd name="T5" fmla="*/ 0 h 21"/>
                <a:gd name="T6" fmla="*/ 25 w 25"/>
                <a:gd name="T7" fmla="*/ 3 h 21"/>
                <a:gd name="T8" fmla="*/ 3 w 25"/>
                <a:gd name="T9" fmla="*/ 21 h 21"/>
              </a:gdLst>
              <a:ahLst/>
              <a:cxnLst>
                <a:cxn ang="0">
                  <a:pos x="T0" y="T1"/>
                </a:cxn>
                <a:cxn ang="0">
                  <a:pos x="T2" y="T3"/>
                </a:cxn>
                <a:cxn ang="0">
                  <a:pos x="T4" y="T5"/>
                </a:cxn>
                <a:cxn ang="0">
                  <a:pos x="T6" y="T7"/>
                </a:cxn>
                <a:cxn ang="0">
                  <a:pos x="T8" y="T9"/>
                </a:cxn>
              </a:cxnLst>
              <a:rect l="0" t="0" r="r" b="b"/>
              <a:pathLst>
                <a:path w="25" h="21">
                  <a:moveTo>
                    <a:pt x="3" y="21"/>
                  </a:moveTo>
                  <a:cubicBezTo>
                    <a:pt x="2" y="19"/>
                    <a:pt x="1" y="18"/>
                    <a:pt x="0" y="17"/>
                  </a:cubicBezTo>
                  <a:cubicBezTo>
                    <a:pt x="22" y="0"/>
                    <a:pt x="22" y="0"/>
                    <a:pt x="22" y="0"/>
                  </a:cubicBezTo>
                  <a:cubicBezTo>
                    <a:pt x="23" y="1"/>
                    <a:pt x="24" y="2"/>
                    <a:pt x="25" y="3"/>
                  </a:cubicBezTo>
                  <a:lnTo>
                    <a:pt x="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7" name="Freeform 67"/>
            <p:cNvSpPr/>
            <p:nvPr/>
          </p:nvSpPr>
          <p:spPr bwMode="auto">
            <a:xfrm>
              <a:off x="60" y="504"/>
              <a:ext cx="53" cy="41"/>
            </a:xfrm>
            <a:custGeom>
              <a:avLst/>
              <a:gdLst>
                <a:gd name="T0" fmla="*/ 3 w 26"/>
                <a:gd name="T1" fmla="*/ 20 h 20"/>
                <a:gd name="T2" fmla="*/ 0 w 26"/>
                <a:gd name="T3" fmla="*/ 15 h 20"/>
                <a:gd name="T4" fmla="*/ 24 w 26"/>
                <a:gd name="T5" fmla="*/ 0 h 20"/>
                <a:gd name="T6" fmla="*/ 26 w 26"/>
                <a:gd name="T7" fmla="*/ 3 h 20"/>
                <a:gd name="T8" fmla="*/ 3 w 26"/>
                <a:gd name="T9" fmla="*/ 20 h 20"/>
              </a:gdLst>
              <a:ahLst/>
              <a:cxnLst>
                <a:cxn ang="0">
                  <a:pos x="T0" y="T1"/>
                </a:cxn>
                <a:cxn ang="0">
                  <a:pos x="T2" y="T3"/>
                </a:cxn>
                <a:cxn ang="0">
                  <a:pos x="T4" y="T5"/>
                </a:cxn>
                <a:cxn ang="0">
                  <a:pos x="T6" y="T7"/>
                </a:cxn>
                <a:cxn ang="0">
                  <a:pos x="T8" y="T9"/>
                </a:cxn>
              </a:cxnLst>
              <a:rect l="0" t="0" r="r" b="b"/>
              <a:pathLst>
                <a:path w="26" h="20">
                  <a:moveTo>
                    <a:pt x="3" y="20"/>
                  </a:moveTo>
                  <a:cubicBezTo>
                    <a:pt x="2" y="18"/>
                    <a:pt x="1" y="17"/>
                    <a:pt x="0" y="15"/>
                  </a:cubicBezTo>
                  <a:cubicBezTo>
                    <a:pt x="24" y="0"/>
                    <a:pt x="24" y="0"/>
                    <a:pt x="24" y="0"/>
                  </a:cubicBezTo>
                  <a:cubicBezTo>
                    <a:pt x="24" y="1"/>
                    <a:pt x="25" y="2"/>
                    <a:pt x="26" y="3"/>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8" name="Freeform 68"/>
            <p:cNvSpPr/>
            <p:nvPr/>
          </p:nvSpPr>
          <p:spPr bwMode="auto">
            <a:xfrm>
              <a:off x="50" y="490"/>
              <a:ext cx="53" cy="37"/>
            </a:xfrm>
            <a:custGeom>
              <a:avLst/>
              <a:gdLst>
                <a:gd name="T0" fmla="*/ 2 w 26"/>
                <a:gd name="T1" fmla="*/ 18 h 18"/>
                <a:gd name="T2" fmla="*/ 0 w 26"/>
                <a:gd name="T3" fmla="*/ 14 h 18"/>
                <a:gd name="T4" fmla="*/ 24 w 26"/>
                <a:gd name="T5" fmla="*/ 0 h 18"/>
                <a:gd name="T6" fmla="*/ 26 w 26"/>
                <a:gd name="T7" fmla="*/ 3 h 18"/>
                <a:gd name="T8" fmla="*/ 2 w 26"/>
                <a:gd name="T9" fmla="*/ 18 h 18"/>
              </a:gdLst>
              <a:ahLst/>
              <a:cxnLst>
                <a:cxn ang="0">
                  <a:pos x="T0" y="T1"/>
                </a:cxn>
                <a:cxn ang="0">
                  <a:pos x="T2" y="T3"/>
                </a:cxn>
                <a:cxn ang="0">
                  <a:pos x="T4" y="T5"/>
                </a:cxn>
                <a:cxn ang="0">
                  <a:pos x="T6" y="T7"/>
                </a:cxn>
                <a:cxn ang="0">
                  <a:pos x="T8" y="T9"/>
                </a:cxn>
              </a:cxnLst>
              <a:rect l="0" t="0" r="r" b="b"/>
              <a:pathLst>
                <a:path w="26" h="18">
                  <a:moveTo>
                    <a:pt x="2" y="18"/>
                  </a:moveTo>
                  <a:cubicBezTo>
                    <a:pt x="1" y="17"/>
                    <a:pt x="1" y="15"/>
                    <a:pt x="0" y="14"/>
                  </a:cubicBezTo>
                  <a:cubicBezTo>
                    <a:pt x="24" y="0"/>
                    <a:pt x="24" y="0"/>
                    <a:pt x="24" y="0"/>
                  </a:cubicBezTo>
                  <a:cubicBezTo>
                    <a:pt x="25" y="1"/>
                    <a:pt x="25" y="2"/>
                    <a:pt x="26" y="3"/>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Freeform 69"/>
            <p:cNvSpPr/>
            <p:nvPr/>
          </p:nvSpPr>
          <p:spPr bwMode="auto">
            <a:xfrm>
              <a:off x="40" y="474"/>
              <a:ext cx="55" cy="34"/>
            </a:xfrm>
            <a:custGeom>
              <a:avLst/>
              <a:gdLst>
                <a:gd name="T0" fmla="*/ 2 w 27"/>
                <a:gd name="T1" fmla="*/ 17 h 17"/>
                <a:gd name="T2" fmla="*/ 0 w 27"/>
                <a:gd name="T3" fmla="*/ 13 h 17"/>
                <a:gd name="T4" fmla="*/ 25 w 27"/>
                <a:gd name="T5" fmla="*/ 0 h 17"/>
                <a:gd name="T6" fmla="*/ 27 w 27"/>
                <a:gd name="T7" fmla="*/ 4 h 17"/>
                <a:gd name="T8" fmla="*/ 2 w 27"/>
                <a:gd name="T9" fmla="*/ 17 h 17"/>
              </a:gdLst>
              <a:ahLst/>
              <a:cxnLst>
                <a:cxn ang="0">
                  <a:pos x="T0" y="T1"/>
                </a:cxn>
                <a:cxn ang="0">
                  <a:pos x="T2" y="T3"/>
                </a:cxn>
                <a:cxn ang="0">
                  <a:pos x="T4" y="T5"/>
                </a:cxn>
                <a:cxn ang="0">
                  <a:pos x="T6" y="T7"/>
                </a:cxn>
                <a:cxn ang="0">
                  <a:pos x="T8" y="T9"/>
                </a:cxn>
              </a:cxnLst>
              <a:rect l="0" t="0" r="r" b="b"/>
              <a:pathLst>
                <a:path w="27" h="17">
                  <a:moveTo>
                    <a:pt x="2" y="17"/>
                  </a:moveTo>
                  <a:cubicBezTo>
                    <a:pt x="1" y="16"/>
                    <a:pt x="1" y="14"/>
                    <a:pt x="0" y="13"/>
                  </a:cubicBezTo>
                  <a:cubicBezTo>
                    <a:pt x="25" y="0"/>
                    <a:pt x="25" y="0"/>
                    <a:pt x="25" y="0"/>
                  </a:cubicBezTo>
                  <a:cubicBezTo>
                    <a:pt x="26" y="2"/>
                    <a:pt x="26" y="3"/>
                    <a:pt x="27" y="4"/>
                  </a:cubicBezTo>
                  <a:lnTo>
                    <a:pt x="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Freeform 70"/>
            <p:cNvSpPr/>
            <p:nvPr/>
          </p:nvSpPr>
          <p:spPr bwMode="auto">
            <a:xfrm>
              <a:off x="32" y="460"/>
              <a:ext cx="55" cy="30"/>
            </a:xfrm>
            <a:custGeom>
              <a:avLst/>
              <a:gdLst>
                <a:gd name="T0" fmla="*/ 2 w 27"/>
                <a:gd name="T1" fmla="*/ 15 h 15"/>
                <a:gd name="T2" fmla="*/ 0 w 27"/>
                <a:gd name="T3" fmla="*/ 11 h 15"/>
                <a:gd name="T4" fmla="*/ 26 w 27"/>
                <a:gd name="T5" fmla="*/ 0 h 15"/>
                <a:gd name="T6" fmla="*/ 27 w 27"/>
                <a:gd name="T7" fmla="*/ 4 h 15"/>
                <a:gd name="T8" fmla="*/ 2 w 27"/>
                <a:gd name="T9" fmla="*/ 15 h 15"/>
              </a:gdLst>
              <a:ahLst/>
              <a:cxnLst>
                <a:cxn ang="0">
                  <a:pos x="T0" y="T1"/>
                </a:cxn>
                <a:cxn ang="0">
                  <a:pos x="T2" y="T3"/>
                </a:cxn>
                <a:cxn ang="0">
                  <a:pos x="T4" y="T5"/>
                </a:cxn>
                <a:cxn ang="0">
                  <a:pos x="T6" y="T7"/>
                </a:cxn>
                <a:cxn ang="0">
                  <a:pos x="T8" y="T9"/>
                </a:cxn>
              </a:cxnLst>
              <a:rect l="0" t="0" r="r" b="b"/>
              <a:pathLst>
                <a:path w="27" h="15">
                  <a:moveTo>
                    <a:pt x="2" y="15"/>
                  </a:moveTo>
                  <a:cubicBezTo>
                    <a:pt x="1" y="14"/>
                    <a:pt x="0" y="12"/>
                    <a:pt x="0" y="11"/>
                  </a:cubicBezTo>
                  <a:cubicBezTo>
                    <a:pt x="26" y="0"/>
                    <a:pt x="26" y="0"/>
                    <a:pt x="26" y="0"/>
                  </a:cubicBezTo>
                  <a:cubicBezTo>
                    <a:pt x="26" y="1"/>
                    <a:pt x="27" y="2"/>
                    <a:pt x="27" y="4"/>
                  </a:cubicBez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Freeform 71"/>
            <p:cNvSpPr/>
            <p:nvPr/>
          </p:nvSpPr>
          <p:spPr bwMode="auto">
            <a:xfrm>
              <a:off x="24" y="444"/>
              <a:ext cx="57" cy="28"/>
            </a:xfrm>
            <a:custGeom>
              <a:avLst/>
              <a:gdLst>
                <a:gd name="T0" fmla="*/ 2 w 28"/>
                <a:gd name="T1" fmla="*/ 14 h 14"/>
                <a:gd name="T2" fmla="*/ 0 w 28"/>
                <a:gd name="T3" fmla="*/ 9 h 14"/>
                <a:gd name="T4" fmla="*/ 26 w 28"/>
                <a:gd name="T5" fmla="*/ 0 h 14"/>
                <a:gd name="T6" fmla="*/ 28 w 28"/>
                <a:gd name="T7" fmla="*/ 4 h 14"/>
                <a:gd name="T8" fmla="*/ 2 w 28"/>
                <a:gd name="T9" fmla="*/ 14 h 14"/>
              </a:gdLst>
              <a:ahLst/>
              <a:cxnLst>
                <a:cxn ang="0">
                  <a:pos x="T0" y="T1"/>
                </a:cxn>
                <a:cxn ang="0">
                  <a:pos x="T2" y="T3"/>
                </a:cxn>
                <a:cxn ang="0">
                  <a:pos x="T4" y="T5"/>
                </a:cxn>
                <a:cxn ang="0">
                  <a:pos x="T6" y="T7"/>
                </a:cxn>
                <a:cxn ang="0">
                  <a:pos x="T8" y="T9"/>
                </a:cxn>
              </a:cxnLst>
              <a:rect l="0" t="0" r="r" b="b"/>
              <a:pathLst>
                <a:path w="28" h="14">
                  <a:moveTo>
                    <a:pt x="2" y="14"/>
                  </a:moveTo>
                  <a:cubicBezTo>
                    <a:pt x="1" y="13"/>
                    <a:pt x="1" y="11"/>
                    <a:pt x="0" y="9"/>
                  </a:cubicBezTo>
                  <a:cubicBezTo>
                    <a:pt x="26" y="0"/>
                    <a:pt x="26" y="0"/>
                    <a:pt x="26" y="0"/>
                  </a:cubicBezTo>
                  <a:cubicBezTo>
                    <a:pt x="27" y="1"/>
                    <a:pt x="27" y="3"/>
                    <a:pt x="28" y="4"/>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Freeform 72"/>
            <p:cNvSpPr/>
            <p:nvPr/>
          </p:nvSpPr>
          <p:spPr bwMode="auto">
            <a:xfrm>
              <a:off x="18" y="428"/>
              <a:ext cx="57" cy="26"/>
            </a:xfrm>
            <a:custGeom>
              <a:avLst/>
              <a:gdLst>
                <a:gd name="T0" fmla="*/ 1 w 28"/>
                <a:gd name="T1" fmla="*/ 13 h 13"/>
                <a:gd name="T2" fmla="*/ 0 w 28"/>
                <a:gd name="T3" fmla="*/ 8 h 13"/>
                <a:gd name="T4" fmla="*/ 27 w 28"/>
                <a:gd name="T5" fmla="*/ 0 h 13"/>
                <a:gd name="T6" fmla="*/ 28 w 28"/>
                <a:gd name="T7" fmla="*/ 4 h 13"/>
                <a:gd name="T8" fmla="*/ 1 w 28"/>
                <a:gd name="T9" fmla="*/ 13 h 13"/>
              </a:gdLst>
              <a:ahLst/>
              <a:cxnLst>
                <a:cxn ang="0">
                  <a:pos x="T0" y="T1"/>
                </a:cxn>
                <a:cxn ang="0">
                  <a:pos x="T2" y="T3"/>
                </a:cxn>
                <a:cxn ang="0">
                  <a:pos x="T4" y="T5"/>
                </a:cxn>
                <a:cxn ang="0">
                  <a:pos x="T6" y="T7"/>
                </a:cxn>
                <a:cxn ang="0">
                  <a:pos x="T8" y="T9"/>
                </a:cxn>
              </a:cxnLst>
              <a:rect l="0" t="0" r="r" b="b"/>
              <a:pathLst>
                <a:path w="28" h="13">
                  <a:moveTo>
                    <a:pt x="1" y="13"/>
                  </a:moveTo>
                  <a:cubicBezTo>
                    <a:pt x="1" y="11"/>
                    <a:pt x="0" y="9"/>
                    <a:pt x="0" y="8"/>
                  </a:cubicBezTo>
                  <a:cubicBezTo>
                    <a:pt x="27" y="0"/>
                    <a:pt x="27" y="0"/>
                    <a:pt x="27" y="0"/>
                  </a:cubicBezTo>
                  <a:cubicBezTo>
                    <a:pt x="27" y="1"/>
                    <a:pt x="28" y="3"/>
                    <a:pt x="28" y="4"/>
                  </a:cubicBezTo>
                  <a:lnTo>
                    <a:pt x="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Freeform 73"/>
            <p:cNvSpPr/>
            <p:nvPr/>
          </p:nvSpPr>
          <p:spPr bwMode="auto">
            <a:xfrm>
              <a:off x="12" y="412"/>
              <a:ext cx="59" cy="22"/>
            </a:xfrm>
            <a:custGeom>
              <a:avLst/>
              <a:gdLst>
                <a:gd name="T0" fmla="*/ 1 w 29"/>
                <a:gd name="T1" fmla="*/ 11 h 11"/>
                <a:gd name="T2" fmla="*/ 0 w 29"/>
                <a:gd name="T3" fmla="*/ 6 h 11"/>
                <a:gd name="T4" fmla="*/ 28 w 29"/>
                <a:gd name="T5" fmla="*/ 0 h 11"/>
                <a:gd name="T6" fmla="*/ 29 w 29"/>
                <a:gd name="T7" fmla="*/ 4 h 11"/>
                <a:gd name="T8" fmla="*/ 1 w 29"/>
                <a:gd name="T9" fmla="*/ 11 h 11"/>
              </a:gdLst>
              <a:ahLst/>
              <a:cxnLst>
                <a:cxn ang="0">
                  <a:pos x="T0" y="T1"/>
                </a:cxn>
                <a:cxn ang="0">
                  <a:pos x="T2" y="T3"/>
                </a:cxn>
                <a:cxn ang="0">
                  <a:pos x="T4" y="T5"/>
                </a:cxn>
                <a:cxn ang="0">
                  <a:pos x="T6" y="T7"/>
                </a:cxn>
                <a:cxn ang="0">
                  <a:pos x="T8" y="T9"/>
                </a:cxn>
              </a:cxnLst>
              <a:rect l="0" t="0" r="r" b="b"/>
              <a:pathLst>
                <a:path w="29" h="11">
                  <a:moveTo>
                    <a:pt x="1" y="11"/>
                  </a:moveTo>
                  <a:cubicBezTo>
                    <a:pt x="1" y="9"/>
                    <a:pt x="1" y="8"/>
                    <a:pt x="0" y="6"/>
                  </a:cubicBezTo>
                  <a:cubicBezTo>
                    <a:pt x="28" y="0"/>
                    <a:pt x="28" y="0"/>
                    <a:pt x="28" y="0"/>
                  </a:cubicBezTo>
                  <a:cubicBezTo>
                    <a:pt x="28" y="1"/>
                    <a:pt x="28" y="2"/>
                    <a:pt x="29" y="4"/>
                  </a:cubicBez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Freeform 74"/>
            <p:cNvSpPr/>
            <p:nvPr/>
          </p:nvSpPr>
          <p:spPr bwMode="auto">
            <a:xfrm>
              <a:off x="8" y="393"/>
              <a:ext cx="59" cy="21"/>
            </a:xfrm>
            <a:custGeom>
              <a:avLst/>
              <a:gdLst>
                <a:gd name="T0" fmla="*/ 1 w 29"/>
                <a:gd name="T1" fmla="*/ 10 h 10"/>
                <a:gd name="T2" fmla="*/ 0 w 29"/>
                <a:gd name="T3" fmla="*/ 5 h 10"/>
                <a:gd name="T4" fmla="*/ 28 w 29"/>
                <a:gd name="T5" fmla="*/ 0 h 10"/>
                <a:gd name="T6" fmla="*/ 29 w 29"/>
                <a:gd name="T7" fmla="*/ 5 h 10"/>
                <a:gd name="T8" fmla="*/ 1 w 29"/>
                <a:gd name="T9" fmla="*/ 10 h 10"/>
              </a:gdLst>
              <a:ahLst/>
              <a:cxnLst>
                <a:cxn ang="0">
                  <a:pos x="T0" y="T1"/>
                </a:cxn>
                <a:cxn ang="0">
                  <a:pos x="T2" y="T3"/>
                </a:cxn>
                <a:cxn ang="0">
                  <a:pos x="T4" y="T5"/>
                </a:cxn>
                <a:cxn ang="0">
                  <a:pos x="T6" y="T7"/>
                </a:cxn>
                <a:cxn ang="0">
                  <a:pos x="T8" y="T9"/>
                </a:cxn>
              </a:cxnLst>
              <a:rect l="0" t="0" r="r" b="b"/>
              <a:pathLst>
                <a:path w="29" h="10">
                  <a:moveTo>
                    <a:pt x="1" y="10"/>
                  </a:moveTo>
                  <a:cubicBezTo>
                    <a:pt x="1" y="8"/>
                    <a:pt x="1" y="7"/>
                    <a:pt x="0" y="5"/>
                  </a:cubicBezTo>
                  <a:cubicBezTo>
                    <a:pt x="28" y="0"/>
                    <a:pt x="28" y="0"/>
                    <a:pt x="28" y="0"/>
                  </a:cubicBezTo>
                  <a:cubicBezTo>
                    <a:pt x="28" y="2"/>
                    <a:pt x="29" y="3"/>
                    <a:pt x="29" y="5"/>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Freeform 75"/>
            <p:cNvSpPr/>
            <p:nvPr/>
          </p:nvSpPr>
          <p:spPr bwMode="auto">
            <a:xfrm>
              <a:off x="6" y="377"/>
              <a:ext cx="57" cy="16"/>
            </a:xfrm>
            <a:custGeom>
              <a:avLst/>
              <a:gdLst>
                <a:gd name="T0" fmla="*/ 1 w 28"/>
                <a:gd name="T1" fmla="*/ 8 h 8"/>
                <a:gd name="T2" fmla="*/ 0 w 28"/>
                <a:gd name="T3" fmla="*/ 3 h 8"/>
                <a:gd name="T4" fmla="*/ 28 w 28"/>
                <a:gd name="T5" fmla="*/ 0 h 8"/>
                <a:gd name="T6" fmla="*/ 28 w 28"/>
                <a:gd name="T7" fmla="*/ 4 h 8"/>
                <a:gd name="T8" fmla="*/ 1 w 28"/>
                <a:gd name="T9" fmla="*/ 8 h 8"/>
              </a:gdLst>
              <a:ahLst/>
              <a:cxnLst>
                <a:cxn ang="0">
                  <a:pos x="T0" y="T1"/>
                </a:cxn>
                <a:cxn ang="0">
                  <a:pos x="T2" y="T3"/>
                </a:cxn>
                <a:cxn ang="0">
                  <a:pos x="T4" y="T5"/>
                </a:cxn>
                <a:cxn ang="0">
                  <a:pos x="T6" y="T7"/>
                </a:cxn>
                <a:cxn ang="0">
                  <a:pos x="T8" y="T9"/>
                </a:cxn>
              </a:cxnLst>
              <a:rect l="0" t="0" r="r" b="b"/>
              <a:pathLst>
                <a:path w="28" h="8">
                  <a:moveTo>
                    <a:pt x="1" y="8"/>
                  </a:moveTo>
                  <a:cubicBezTo>
                    <a:pt x="0" y="6"/>
                    <a:pt x="0" y="5"/>
                    <a:pt x="0" y="3"/>
                  </a:cubicBezTo>
                  <a:cubicBezTo>
                    <a:pt x="28" y="0"/>
                    <a:pt x="28" y="0"/>
                    <a:pt x="28" y="0"/>
                  </a:cubicBezTo>
                  <a:cubicBezTo>
                    <a:pt x="28" y="1"/>
                    <a:pt x="28" y="3"/>
                    <a:pt x="28" y="4"/>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Freeform 76"/>
            <p:cNvSpPr/>
            <p:nvPr/>
          </p:nvSpPr>
          <p:spPr bwMode="auto">
            <a:xfrm>
              <a:off x="4" y="361"/>
              <a:ext cx="59" cy="12"/>
            </a:xfrm>
            <a:custGeom>
              <a:avLst/>
              <a:gdLst>
                <a:gd name="T0" fmla="*/ 0 w 29"/>
                <a:gd name="T1" fmla="*/ 6 h 6"/>
                <a:gd name="T2" fmla="*/ 0 w 29"/>
                <a:gd name="T3" fmla="*/ 1 h 6"/>
                <a:gd name="T4" fmla="*/ 28 w 29"/>
                <a:gd name="T5" fmla="*/ 0 h 6"/>
                <a:gd name="T6" fmla="*/ 29 w 29"/>
                <a:gd name="T7" fmla="*/ 4 h 6"/>
                <a:gd name="T8" fmla="*/ 0 w 29"/>
                <a:gd name="T9" fmla="*/ 6 h 6"/>
              </a:gdLst>
              <a:ahLst/>
              <a:cxnLst>
                <a:cxn ang="0">
                  <a:pos x="T0" y="T1"/>
                </a:cxn>
                <a:cxn ang="0">
                  <a:pos x="T2" y="T3"/>
                </a:cxn>
                <a:cxn ang="0">
                  <a:pos x="T4" y="T5"/>
                </a:cxn>
                <a:cxn ang="0">
                  <a:pos x="T6" y="T7"/>
                </a:cxn>
                <a:cxn ang="0">
                  <a:pos x="T8" y="T9"/>
                </a:cxn>
              </a:cxnLst>
              <a:rect l="0" t="0" r="r" b="b"/>
              <a:pathLst>
                <a:path w="29" h="6">
                  <a:moveTo>
                    <a:pt x="0" y="6"/>
                  </a:moveTo>
                  <a:cubicBezTo>
                    <a:pt x="0" y="4"/>
                    <a:pt x="0" y="3"/>
                    <a:pt x="0" y="1"/>
                  </a:cubicBezTo>
                  <a:cubicBezTo>
                    <a:pt x="28" y="0"/>
                    <a:pt x="28" y="0"/>
                    <a:pt x="28" y="0"/>
                  </a:cubicBezTo>
                  <a:cubicBezTo>
                    <a:pt x="28" y="1"/>
                    <a:pt x="28" y="2"/>
                    <a:pt x="29" y="4"/>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Freeform 77"/>
            <p:cNvSpPr/>
            <p:nvPr/>
          </p:nvSpPr>
          <p:spPr bwMode="auto">
            <a:xfrm>
              <a:off x="4" y="347"/>
              <a:ext cx="56" cy="6"/>
            </a:xfrm>
            <a:custGeom>
              <a:avLst/>
              <a:gdLst>
                <a:gd name="T0" fmla="*/ 0 w 56"/>
                <a:gd name="T1" fmla="*/ 6 h 6"/>
                <a:gd name="T2" fmla="*/ 0 w 56"/>
                <a:gd name="T3" fmla="*/ 0 h 6"/>
                <a:gd name="T4" fmla="*/ 56 w 56"/>
                <a:gd name="T5" fmla="*/ 0 h 6"/>
                <a:gd name="T6" fmla="*/ 56 w 56"/>
                <a:gd name="T7" fmla="*/ 4 h 6"/>
                <a:gd name="T8" fmla="*/ 0 w 56"/>
                <a:gd name="T9" fmla="*/ 6 h 6"/>
              </a:gdLst>
              <a:ahLst/>
              <a:cxnLst>
                <a:cxn ang="0">
                  <a:pos x="T0" y="T1"/>
                </a:cxn>
                <a:cxn ang="0">
                  <a:pos x="T2" y="T3"/>
                </a:cxn>
                <a:cxn ang="0">
                  <a:pos x="T4" y="T5"/>
                </a:cxn>
                <a:cxn ang="0">
                  <a:pos x="T6" y="T7"/>
                </a:cxn>
                <a:cxn ang="0">
                  <a:pos x="T8" y="T9"/>
                </a:cxn>
              </a:cxnLst>
              <a:rect l="0" t="0" r="r" b="b"/>
              <a:pathLst>
                <a:path w="56" h="6">
                  <a:moveTo>
                    <a:pt x="0" y="6"/>
                  </a:moveTo>
                  <a:lnTo>
                    <a:pt x="0" y="0"/>
                  </a:lnTo>
                  <a:lnTo>
                    <a:pt x="56" y="0"/>
                  </a:lnTo>
                  <a:lnTo>
                    <a:pt x="56" y="4"/>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Freeform 78"/>
            <p:cNvSpPr/>
            <p:nvPr/>
          </p:nvSpPr>
          <p:spPr bwMode="auto">
            <a:xfrm>
              <a:off x="347" y="4"/>
              <a:ext cx="343" cy="565"/>
            </a:xfrm>
            <a:custGeom>
              <a:avLst/>
              <a:gdLst>
                <a:gd name="T0" fmla="*/ 130 w 170"/>
                <a:gd name="T1" fmla="*/ 280 h 280"/>
                <a:gd name="T2" fmla="*/ 108 w 170"/>
                <a:gd name="T3" fmla="*/ 261 h 280"/>
                <a:gd name="T4" fmla="*/ 142 w 170"/>
                <a:gd name="T5" fmla="*/ 170 h 280"/>
                <a:gd name="T6" fmla="*/ 0 w 170"/>
                <a:gd name="T7" fmla="*/ 28 h 280"/>
                <a:gd name="T8" fmla="*/ 0 w 170"/>
                <a:gd name="T9" fmla="*/ 0 h 280"/>
                <a:gd name="T10" fmla="*/ 170 w 170"/>
                <a:gd name="T11" fmla="*/ 170 h 280"/>
                <a:gd name="T12" fmla="*/ 130 w 17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170" h="280">
                  <a:moveTo>
                    <a:pt x="130" y="280"/>
                  </a:moveTo>
                  <a:cubicBezTo>
                    <a:pt x="108" y="261"/>
                    <a:pt x="108" y="261"/>
                    <a:pt x="108" y="261"/>
                  </a:cubicBezTo>
                  <a:cubicBezTo>
                    <a:pt x="130" y="236"/>
                    <a:pt x="142" y="203"/>
                    <a:pt x="142" y="170"/>
                  </a:cubicBezTo>
                  <a:cubicBezTo>
                    <a:pt x="142" y="92"/>
                    <a:pt x="78" y="28"/>
                    <a:pt x="0" y="28"/>
                  </a:cubicBezTo>
                  <a:cubicBezTo>
                    <a:pt x="0" y="0"/>
                    <a:pt x="0" y="0"/>
                    <a:pt x="0" y="0"/>
                  </a:cubicBezTo>
                  <a:cubicBezTo>
                    <a:pt x="94" y="0"/>
                    <a:pt x="170" y="76"/>
                    <a:pt x="170" y="170"/>
                  </a:cubicBezTo>
                  <a:cubicBezTo>
                    <a:pt x="170" y="210"/>
                    <a:pt x="156" y="249"/>
                    <a:pt x="13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59" name="文本框 358"/>
          <p:cNvSpPr txBox="1"/>
          <p:nvPr/>
        </p:nvSpPr>
        <p:spPr>
          <a:xfrm>
            <a:off x="9459494" y="3036835"/>
            <a:ext cx="671360" cy="425309"/>
          </a:xfrm>
          <a:prstGeom prst="rect">
            <a:avLst/>
          </a:prstGeom>
          <a:noFill/>
        </p:spPr>
        <p:txBody>
          <a:bodyPr wrap="square" rtlCol="0">
            <a:spAutoFit/>
          </a:bodyPr>
          <a:lstStyle/>
          <a:p>
            <a:pPr algn="dist">
              <a:lnSpc>
                <a:spcPct val="150000"/>
              </a:lnSpc>
            </a:pPr>
            <a:r>
              <a:rPr lang="en-US" altLang="zh-CN" sz="1600">
                <a:solidFill>
                  <a:schemeClr val="bg1">
                    <a:lumMod val="65000"/>
                  </a:schemeClr>
                </a:solidFill>
                <a:cs typeface="+mn-ea"/>
                <a:sym typeface="+mn-lt"/>
              </a:rPr>
              <a:t>XX%</a:t>
            </a:r>
            <a:endParaRPr lang="zh-CN" altLang="en-US" sz="1600">
              <a:solidFill>
                <a:schemeClr val="bg1">
                  <a:lumMod val="65000"/>
                </a:schemeClr>
              </a:solidFill>
              <a:cs typeface="+mn-ea"/>
              <a:sym typeface="+mn-lt"/>
            </a:endParaRPr>
          </a:p>
        </p:txBody>
      </p:sp>
      <p:sp>
        <p:nvSpPr>
          <p:cNvPr id="360" name="文本框 359"/>
          <p:cNvSpPr txBox="1"/>
          <p:nvPr/>
        </p:nvSpPr>
        <p:spPr>
          <a:xfrm>
            <a:off x="8789524" y="3947495"/>
            <a:ext cx="2011301" cy="1151918"/>
          </a:xfrm>
          <a:prstGeom prst="rect">
            <a:avLst/>
          </a:prstGeom>
          <a:noFill/>
        </p:spPr>
        <p:txBody>
          <a:bodyPr wrap="square" rtlCol="0">
            <a:spAutoFit/>
          </a:bodyPr>
          <a:lstStyle/>
          <a:p>
            <a:pPr algn="ctr">
              <a:lnSpc>
                <a:spcPct val="150000"/>
              </a:lnSpc>
            </a:pPr>
            <a:r>
              <a:rPr lang="en-US" altLang="zh-CN" sz="1600">
                <a:solidFill>
                  <a:schemeClr val="bg1">
                    <a:lumMod val="65000"/>
                  </a:schemeClr>
                </a:solidFill>
                <a:cs typeface="+mn-ea"/>
                <a:sym typeface="+mn-lt"/>
              </a:rPr>
              <a:t>Lorem ipsum dolor sit amet, consectetuer adipiscing elit. Maecenas</a:t>
            </a:r>
            <a:endParaRPr lang="zh-CN" altLang="en-US" sz="1600">
              <a:solidFill>
                <a:schemeClr val="bg1">
                  <a:lumMod val="65000"/>
                </a:schemeClr>
              </a:solidFill>
              <a:cs typeface="+mn-ea"/>
              <a:sym typeface="+mn-lt"/>
            </a:endParaRPr>
          </a:p>
        </p:txBody>
      </p:sp>
      <p:grpSp>
        <p:nvGrpSpPr>
          <p:cNvPr id="361" name="组合 360"/>
          <p:cNvGrpSpPr/>
          <p:nvPr/>
        </p:nvGrpSpPr>
        <p:grpSpPr>
          <a:xfrm>
            <a:off x="6076676" y="752035"/>
            <a:ext cx="2649530" cy="5669624"/>
            <a:chOff x="7181576" y="891735"/>
            <a:chExt cx="2649530" cy="5669624"/>
          </a:xfrm>
        </p:grpSpPr>
        <p:grpSp>
          <p:nvGrpSpPr>
            <p:cNvPr id="47" name="组合 46"/>
            <p:cNvGrpSpPr/>
            <p:nvPr/>
          </p:nvGrpSpPr>
          <p:grpSpPr>
            <a:xfrm>
              <a:off x="7182670" y="891735"/>
              <a:ext cx="2648436" cy="5669624"/>
              <a:chOff x="187553" y="1331316"/>
              <a:chExt cx="2173341" cy="4652569"/>
            </a:xfrm>
          </p:grpSpPr>
          <p:sp>
            <p:nvSpPr>
              <p:cNvPr id="48" name="矩形: 圆角 47"/>
              <p:cNvSpPr/>
              <p:nvPr/>
            </p:nvSpPr>
            <p:spPr>
              <a:xfrm>
                <a:off x="187553" y="1331316"/>
                <a:ext cx="2173341" cy="4652569"/>
              </a:xfrm>
              <a:prstGeom prst="roundRect">
                <a:avLst/>
              </a:prstGeom>
              <a:solidFill>
                <a:schemeClr val="bg1"/>
              </a:solidFill>
              <a:ln>
                <a:noFill/>
              </a:ln>
              <a:effectLst>
                <a:outerShdw blurRad="4445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任意多边形: 形状 48"/>
              <p:cNvSpPr/>
              <p:nvPr/>
            </p:nvSpPr>
            <p:spPr>
              <a:xfrm>
                <a:off x="1629016" y="1331316"/>
                <a:ext cx="731878" cy="978362"/>
              </a:xfrm>
              <a:custGeom>
                <a:avLst/>
                <a:gdLst>
                  <a:gd name="connsiteX0" fmla="*/ 0 w 731878"/>
                  <a:gd name="connsiteY0" fmla="*/ 0 h 978362"/>
                  <a:gd name="connsiteX1" fmla="*/ 369647 w 731878"/>
                  <a:gd name="connsiteY1" fmla="*/ 0 h 978362"/>
                  <a:gd name="connsiteX2" fmla="*/ 731878 w 731878"/>
                  <a:gd name="connsiteY2" fmla="*/ 362231 h 978362"/>
                  <a:gd name="connsiteX3" fmla="*/ 731878 w 731878"/>
                  <a:gd name="connsiteY3" fmla="*/ 978362 h 978362"/>
                </a:gdLst>
                <a:ahLst/>
                <a:cxnLst>
                  <a:cxn ang="0">
                    <a:pos x="connsiteX0" y="connsiteY0"/>
                  </a:cxn>
                  <a:cxn ang="0">
                    <a:pos x="connsiteX1" y="connsiteY1"/>
                  </a:cxn>
                  <a:cxn ang="0">
                    <a:pos x="connsiteX2" y="connsiteY2"/>
                  </a:cxn>
                  <a:cxn ang="0">
                    <a:pos x="connsiteX3" y="connsiteY3"/>
                  </a:cxn>
                </a:cxnLst>
                <a:rect l="l" t="t" r="r" b="b"/>
                <a:pathLst>
                  <a:path w="731878" h="978362">
                    <a:moveTo>
                      <a:pt x="0" y="0"/>
                    </a:moveTo>
                    <a:lnTo>
                      <a:pt x="369647" y="0"/>
                    </a:lnTo>
                    <a:cubicBezTo>
                      <a:pt x="569702" y="0"/>
                      <a:pt x="731878" y="162176"/>
                      <a:pt x="731878" y="362231"/>
                    </a:cubicBezTo>
                    <a:lnTo>
                      <a:pt x="731878" y="978362"/>
                    </a:lnTo>
                    <a:close/>
                  </a:path>
                </a:pathLst>
              </a:cu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35" name="直接连接符 134"/>
            <p:cNvCxnSpPr/>
            <p:nvPr/>
          </p:nvCxnSpPr>
          <p:spPr>
            <a:xfrm>
              <a:off x="7181576" y="2375677"/>
              <a:ext cx="264953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62" name="文本框 361"/>
          <p:cNvSpPr txBox="1"/>
          <p:nvPr/>
        </p:nvSpPr>
        <p:spPr>
          <a:xfrm>
            <a:off x="6276408" y="1314232"/>
            <a:ext cx="2250066" cy="466923"/>
          </a:xfrm>
          <a:prstGeom prst="rect">
            <a:avLst/>
          </a:prstGeom>
          <a:noFill/>
        </p:spPr>
        <p:txBody>
          <a:bodyPr wrap="square" rtlCol="0">
            <a:spAutoFit/>
          </a:bodyPr>
          <a:lstStyle/>
          <a:p>
            <a:pPr algn="dist">
              <a:lnSpc>
                <a:spcPct val="150000"/>
              </a:lnSpc>
            </a:pPr>
            <a:r>
              <a:rPr lang="en-US" altLang="zh-CN">
                <a:solidFill>
                  <a:schemeClr val="tx1">
                    <a:lumMod val="50000"/>
                    <a:lumOff val="50000"/>
                  </a:schemeClr>
                </a:solidFill>
                <a:cs typeface="+mn-ea"/>
                <a:sym typeface="+mn-lt"/>
              </a:rPr>
              <a:t>TITLE GOES HERE</a:t>
            </a:r>
            <a:endParaRPr lang="zh-CN" altLang="en-US">
              <a:solidFill>
                <a:schemeClr val="tx1">
                  <a:lumMod val="50000"/>
                  <a:lumOff val="50000"/>
                </a:schemeClr>
              </a:solidFill>
              <a:cs typeface="+mn-ea"/>
              <a:sym typeface="+mn-lt"/>
            </a:endParaRPr>
          </a:p>
        </p:txBody>
      </p:sp>
      <p:grpSp>
        <p:nvGrpSpPr>
          <p:cNvPr id="363" name="Group 8"/>
          <p:cNvGrpSpPr>
            <a:grpSpLocks noChangeAspect="1"/>
          </p:cNvGrpSpPr>
          <p:nvPr/>
        </p:nvGrpSpPr>
        <p:grpSpPr bwMode="auto">
          <a:xfrm>
            <a:off x="6748441" y="2742117"/>
            <a:ext cx="1306000" cy="1306000"/>
            <a:chOff x="4" y="4"/>
            <a:chExt cx="686" cy="686"/>
          </a:xfrm>
          <a:solidFill>
            <a:schemeClr val="bg1">
              <a:lumMod val="75000"/>
            </a:schemeClr>
          </a:solidFill>
        </p:grpSpPr>
        <p:sp>
          <p:nvSpPr>
            <p:cNvPr id="364" name="Freeform 9"/>
            <p:cNvSpPr/>
            <p:nvPr/>
          </p:nvSpPr>
          <p:spPr bwMode="auto">
            <a:xfrm>
              <a:off x="4" y="341"/>
              <a:ext cx="56" cy="6"/>
            </a:xfrm>
            <a:custGeom>
              <a:avLst/>
              <a:gdLst>
                <a:gd name="T0" fmla="*/ 56 w 56"/>
                <a:gd name="T1" fmla="*/ 6 h 6"/>
                <a:gd name="T2" fmla="*/ 0 w 56"/>
                <a:gd name="T3" fmla="*/ 6 h 6"/>
                <a:gd name="T4" fmla="*/ 0 w 56"/>
                <a:gd name="T5" fmla="*/ 0 h 6"/>
                <a:gd name="T6" fmla="*/ 56 w 56"/>
                <a:gd name="T7" fmla="*/ 2 h 6"/>
                <a:gd name="T8" fmla="*/ 56 w 56"/>
                <a:gd name="T9" fmla="*/ 6 h 6"/>
              </a:gdLst>
              <a:ahLst/>
              <a:cxnLst>
                <a:cxn ang="0">
                  <a:pos x="T0" y="T1"/>
                </a:cxn>
                <a:cxn ang="0">
                  <a:pos x="T2" y="T3"/>
                </a:cxn>
                <a:cxn ang="0">
                  <a:pos x="T4" y="T5"/>
                </a:cxn>
                <a:cxn ang="0">
                  <a:pos x="T6" y="T7"/>
                </a:cxn>
                <a:cxn ang="0">
                  <a:pos x="T8" y="T9"/>
                </a:cxn>
              </a:cxnLst>
              <a:rect l="0" t="0" r="r" b="b"/>
              <a:pathLst>
                <a:path w="56" h="6">
                  <a:moveTo>
                    <a:pt x="56" y="6"/>
                  </a:moveTo>
                  <a:lnTo>
                    <a:pt x="0" y="6"/>
                  </a:lnTo>
                  <a:lnTo>
                    <a:pt x="0" y="0"/>
                  </a:lnTo>
                  <a:lnTo>
                    <a:pt x="56" y="2"/>
                  </a:lnTo>
                  <a:lnTo>
                    <a:pt x="5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Freeform 10"/>
            <p:cNvSpPr/>
            <p:nvPr/>
          </p:nvSpPr>
          <p:spPr bwMode="auto">
            <a:xfrm>
              <a:off x="4" y="321"/>
              <a:ext cx="59" cy="14"/>
            </a:xfrm>
            <a:custGeom>
              <a:avLst/>
              <a:gdLst>
                <a:gd name="T0" fmla="*/ 28 w 29"/>
                <a:gd name="T1" fmla="*/ 7 h 7"/>
                <a:gd name="T2" fmla="*/ 0 w 29"/>
                <a:gd name="T3" fmla="*/ 5 h 7"/>
                <a:gd name="T4" fmla="*/ 0 w 29"/>
                <a:gd name="T5" fmla="*/ 0 h 7"/>
                <a:gd name="T6" fmla="*/ 29 w 29"/>
                <a:gd name="T7" fmla="*/ 2 h 7"/>
                <a:gd name="T8" fmla="*/ 28 w 29"/>
                <a:gd name="T9" fmla="*/ 7 h 7"/>
              </a:gdLst>
              <a:ahLst/>
              <a:cxnLst>
                <a:cxn ang="0">
                  <a:pos x="T0" y="T1"/>
                </a:cxn>
                <a:cxn ang="0">
                  <a:pos x="T2" y="T3"/>
                </a:cxn>
                <a:cxn ang="0">
                  <a:pos x="T4" y="T5"/>
                </a:cxn>
                <a:cxn ang="0">
                  <a:pos x="T6" y="T7"/>
                </a:cxn>
                <a:cxn ang="0">
                  <a:pos x="T8" y="T9"/>
                </a:cxn>
              </a:cxnLst>
              <a:rect l="0" t="0" r="r" b="b"/>
              <a:pathLst>
                <a:path w="29" h="7">
                  <a:moveTo>
                    <a:pt x="28" y="7"/>
                  </a:moveTo>
                  <a:cubicBezTo>
                    <a:pt x="0" y="5"/>
                    <a:pt x="0" y="5"/>
                    <a:pt x="0" y="5"/>
                  </a:cubicBezTo>
                  <a:cubicBezTo>
                    <a:pt x="0" y="4"/>
                    <a:pt x="0" y="2"/>
                    <a:pt x="0" y="0"/>
                  </a:cubicBezTo>
                  <a:cubicBezTo>
                    <a:pt x="29" y="2"/>
                    <a:pt x="29" y="2"/>
                    <a:pt x="29" y="2"/>
                  </a:cubicBezTo>
                  <a:cubicBezTo>
                    <a:pt x="28" y="4"/>
                    <a:pt x="28" y="5"/>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6" name="Freeform 11"/>
            <p:cNvSpPr/>
            <p:nvPr/>
          </p:nvSpPr>
          <p:spPr bwMode="auto">
            <a:xfrm>
              <a:off x="6" y="301"/>
              <a:ext cx="57" cy="16"/>
            </a:xfrm>
            <a:custGeom>
              <a:avLst/>
              <a:gdLst>
                <a:gd name="T0" fmla="*/ 28 w 28"/>
                <a:gd name="T1" fmla="*/ 8 h 8"/>
                <a:gd name="T2" fmla="*/ 0 w 28"/>
                <a:gd name="T3" fmla="*/ 5 h 8"/>
                <a:gd name="T4" fmla="*/ 1 w 28"/>
                <a:gd name="T5" fmla="*/ 0 h 8"/>
                <a:gd name="T6" fmla="*/ 28 w 28"/>
                <a:gd name="T7" fmla="*/ 4 h 8"/>
                <a:gd name="T8" fmla="*/ 28 w 28"/>
                <a:gd name="T9" fmla="*/ 8 h 8"/>
              </a:gdLst>
              <a:ahLst/>
              <a:cxnLst>
                <a:cxn ang="0">
                  <a:pos x="T0" y="T1"/>
                </a:cxn>
                <a:cxn ang="0">
                  <a:pos x="T2" y="T3"/>
                </a:cxn>
                <a:cxn ang="0">
                  <a:pos x="T4" y="T5"/>
                </a:cxn>
                <a:cxn ang="0">
                  <a:pos x="T6" y="T7"/>
                </a:cxn>
                <a:cxn ang="0">
                  <a:pos x="T8" y="T9"/>
                </a:cxn>
              </a:cxnLst>
              <a:rect l="0" t="0" r="r" b="b"/>
              <a:pathLst>
                <a:path w="28" h="8">
                  <a:moveTo>
                    <a:pt x="28" y="8"/>
                  </a:moveTo>
                  <a:cubicBezTo>
                    <a:pt x="0" y="5"/>
                    <a:pt x="0" y="5"/>
                    <a:pt x="0" y="5"/>
                  </a:cubicBezTo>
                  <a:cubicBezTo>
                    <a:pt x="0" y="3"/>
                    <a:pt x="0" y="2"/>
                    <a:pt x="1" y="0"/>
                  </a:cubicBezTo>
                  <a:cubicBezTo>
                    <a:pt x="28" y="4"/>
                    <a:pt x="28" y="4"/>
                    <a:pt x="28" y="4"/>
                  </a:cubicBezTo>
                  <a:cubicBezTo>
                    <a:pt x="28" y="5"/>
                    <a:pt x="28"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7" name="Freeform 12"/>
            <p:cNvSpPr/>
            <p:nvPr/>
          </p:nvSpPr>
          <p:spPr bwMode="auto">
            <a:xfrm>
              <a:off x="8" y="281"/>
              <a:ext cx="59" cy="20"/>
            </a:xfrm>
            <a:custGeom>
              <a:avLst/>
              <a:gdLst>
                <a:gd name="T0" fmla="*/ 28 w 29"/>
                <a:gd name="T1" fmla="*/ 10 h 10"/>
                <a:gd name="T2" fmla="*/ 0 w 29"/>
                <a:gd name="T3" fmla="*/ 5 h 10"/>
                <a:gd name="T4" fmla="*/ 1 w 29"/>
                <a:gd name="T5" fmla="*/ 0 h 10"/>
                <a:gd name="T6" fmla="*/ 29 w 29"/>
                <a:gd name="T7" fmla="*/ 5 h 10"/>
                <a:gd name="T8" fmla="*/ 28 w 29"/>
                <a:gd name="T9" fmla="*/ 10 h 10"/>
              </a:gdLst>
              <a:ahLst/>
              <a:cxnLst>
                <a:cxn ang="0">
                  <a:pos x="T0" y="T1"/>
                </a:cxn>
                <a:cxn ang="0">
                  <a:pos x="T2" y="T3"/>
                </a:cxn>
                <a:cxn ang="0">
                  <a:pos x="T4" y="T5"/>
                </a:cxn>
                <a:cxn ang="0">
                  <a:pos x="T6" y="T7"/>
                </a:cxn>
                <a:cxn ang="0">
                  <a:pos x="T8" y="T9"/>
                </a:cxn>
              </a:cxnLst>
              <a:rect l="0" t="0" r="r" b="b"/>
              <a:pathLst>
                <a:path w="29" h="10">
                  <a:moveTo>
                    <a:pt x="28" y="10"/>
                  </a:moveTo>
                  <a:cubicBezTo>
                    <a:pt x="0" y="5"/>
                    <a:pt x="0" y="5"/>
                    <a:pt x="0" y="5"/>
                  </a:cubicBezTo>
                  <a:cubicBezTo>
                    <a:pt x="1" y="3"/>
                    <a:pt x="1" y="2"/>
                    <a:pt x="1" y="0"/>
                  </a:cubicBezTo>
                  <a:cubicBezTo>
                    <a:pt x="29" y="5"/>
                    <a:pt x="29" y="5"/>
                    <a:pt x="29" y="5"/>
                  </a:cubicBezTo>
                  <a:cubicBezTo>
                    <a:pt x="29" y="7"/>
                    <a:pt x="28" y="8"/>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Freeform 13"/>
            <p:cNvSpPr/>
            <p:nvPr/>
          </p:nvSpPr>
          <p:spPr bwMode="auto">
            <a:xfrm>
              <a:off x="12" y="260"/>
              <a:ext cx="59" cy="23"/>
            </a:xfrm>
            <a:custGeom>
              <a:avLst/>
              <a:gdLst>
                <a:gd name="T0" fmla="*/ 28 w 29"/>
                <a:gd name="T1" fmla="*/ 11 h 11"/>
                <a:gd name="T2" fmla="*/ 0 w 29"/>
                <a:gd name="T3" fmla="*/ 5 h 11"/>
                <a:gd name="T4" fmla="*/ 2 w 29"/>
                <a:gd name="T5" fmla="*/ 0 h 11"/>
                <a:gd name="T6" fmla="*/ 29 w 29"/>
                <a:gd name="T7" fmla="*/ 7 h 11"/>
                <a:gd name="T8" fmla="*/ 28 w 29"/>
                <a:gd name="T9" fmla="*/ 11 h 11"/>
              </a:gdLst>
              <a:ahLst/>
              <a:cxnLst>
                <a:cxn ang="0">
                  <a:pos x="T0" y="T1"/>
                </a:cxn>
                <a:cxn ang="0">
                  <a:pos x="T2" y="T3"/>
                </a:cxn>
                <a:cxn ang="0">
                  <a:pos x="T4" y="T5"/>
                </a:cxn>
                <a:cxn ang="0">
                  <a:pos x="T6" y="T7"/>
                </a:cxn>
                <a:cxn ang="0">
                  <a:pos x="T8" y="T9"/>
                </a:cxn>
              </a:cxnLst>
              <a:rect l="0" t="0" r="r" b="b"/>
              <a:pathLst>
                <a:path w="29" h="11">
                  <a:moveTo>
                    <a:pt x="28" y="11"/>
                  </a:moveTo>
                  <a:cubicBezTo>
                    <a:pt x="0" y="5"/>
                    <a:pt x="0" y="5"/>
                    <a:pt x="0" y="5"/>
                  </a:cubicBezTo>
                  <a:cubicBezTo>
                    <a:pt x="1" y="3"/>
                    <a:pt x="1" y="1"/>
                    <a:pt x="2" y="0"/>
                  </a:cubicBezTo>
                  <a:cubicBezTo>
                    <a:pt x="29" y="7"/>
                    <a:pt x="29" y="7"/>
                    <a:pt x="29" y="7"/>
                  </a:cubicBezTo>
                  <a:cubicBezTo>
                    <a:pt x="28" y="8"/>
                    <a:pt x="28" y="10"/>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9" name="Freeform 14"/>
            <p:cNvSpPr/>
            <p:nvPr/>
          </p:nvSpPr>
          <p:spPr bwMode="auto">
            <a:xfrm>
              <a:off x="18" y="240"/>
              <a:ext cx="57" cy="26"/>
            </a:xfrm>
            <a:custGeom>
              <a:avLst/>
              <a:gdLst>
                <a:gd name="T0" fmla="*/ 27 w 28"/>
                <a:gd name="T1" fmla="*/ 13 h 13"/>
                <a:gd name="T2" fmla="*/ 0 w 28"/>
                <a:gd name="T3" fmla="*/ 5 h 13"/>
                <a:gd name="T4" fmla="*/ 1 w 28"/>
                <a:gd name="T5" fmla="*/ 0 h 13"/>
                <a:gd name="T6" fmla="*/ 28 w 28"/>
                <a:gd name="T7" fmla="*/ 9 h 13"/>
                <a:gd name="T8" fmla="*/ 27 w 28"/>
                <a:gd name="T9" fmla="*/ 13 h 13"/>
              </a:gdLst>
              <a:ahLst/>
              <a:cxnLst>
                <a:cxn ang="0">
                  <a:pos x="T0" y="T1"/>
                </a:cxn>
                <a:cxn ang="0">
                  <a:pos x="T2" y="T3"/>
                </a:cxn>
                <a:cxn ang="0">
                  <a:pos x="T4" y="T5"/>
                </a:cxn>
                <a:cxn ang="0">
                  <a:pos x="T6" y="T7"/>
                </a:cxn>
                <a:cxn ang="0">
                  <a:pos x="T8" y="T9"/>
                </a:cxn>
              </a:cxnLst>
              <a:rect l="0" t="0" r="r" b="b"/>
              <a:pathLst>
                <a:path w="28" h="13">
                  <a:moveTo>
                    <a:pt x="27" y="13"/>
                  </a:moveTo>
                  <a:cubicBezTo>
                    <a:pt x="0" y="5"/>
                    <a:pt x="0" y="5"/>
                    <a:pt x="0" y="5"/>
                  </a:cubicBezTo>
                  <a:cubicBezTo>
                    <a:pt x="0" y="3"/>
                    <a:pt x="1" y="2"/>
                    <a:pt x="1" y="0"/>
                  </a:cubicBezTo>
                  <a:cubicBezTo>
                    <a:pt x="28" y="9"/>
                    <a:pt x="28" y="9"/>
                    <a:pt x="28" y="9"/>
                  </a:cubicBezTo>
                  <a:cubicBezTo>
                    <a:pt x="28" y="10"/>
                    <a:pt x="27" y="11"/>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0" name="Freeform 15"/>
            <p:cNvSpPr/>
            <p:nvPr/>
          </p:nvSpPr>
          <p:spPr bwMode="auto">
            <a:xfrm>
              <a:off x="24" y="220"/>
              <a:ext cx="57" cy="30"/>
            </a:xfrm>
            <a:custGeom>
              <a:avLst/>
              <a:gdLst>
                <a:gd name="T0" fmla="*/ 27 w 28"/>
                <a:gd name="T1" fmla="*/ 15 h 15"/>
                <a:gd name="T2" fmla="*/ 0 w 28"/>
                <a:gd name="T3" fmla="*/ 5 h 15"/>
                <a:gd name="T4" fmla="*/ 2 w 28"/>
                <a:gd name="T5" fmla="*/ 0 h 15"/>
                <a:gd name="T6" fmla="*/ 28 w 28"/>
                <a:gd name="T7" fmla="*/ 11 h 15"/>
                <a:gd name="T8" fmla="*/ 27 w 28"/>
                <a:gd name="T9" fmla="*/ 15 h 15"/>
              </a:gdLst>
              <a:ahLst/>
              <a:cxnLst>
                <a:cxn ang="0">
                  <a:pos x="T0" y="T1"/>
                </a:cxn>
                <a:cxn ang="0">
                  <a:pos x="T2" y="T3"/>
                </a:cxn>
                <a:cxn ang="0">
                  <a:pos x="T4" y="T5"/>
                </a:cxn>
                <a:cxn ang="0">
                  <a:pos x="T6" y="T7"/>
                </a:cxn>
                <a:cxn ang="0">
                  <a:pos x="T8" y="T9"/>
                </a:cxn>
              </a:cxnLst>
              <a:rect l="0" t="0" r="r" b="b"/>
              <a:pathLst>
                <a:path w="28" h="15">
                  <a:moveTo>
                    <a:pt x="27" y="15"/>
                  </a:moveTo>
                  <a:cubicBezTo>
                    <a:pt x="0" y="5"/>
                    <a:pt x="0" y="5"/>
                    <a:pt x="0" y="5"/>
                  </a:cubicBezTo>
                  <a:cubicBezTo>
                    <a:pt x="1" y="3"/>
                    <a:pt x="1" y="2"/>
                    <a:pt x="2" y="0"/>
                  </a:cubicBezTo>
                  <a:cubicBezTo>
                    <a:pt x="28" y="11"/>
                    <a:pt x="28" y="11"/>
                    <a:pt x="28" y="11"/>
                  </a:cubicBezTo>
                  <a:cubicBezTo>
                    <a:pt x="28" y="12"/>
                    <a:pt x="27" y="13"/>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Freeform 16"/>
            <p:cNvSpPr/>
            <p:nvPr/>
          </p:nvSpPr>
          <p:spPr bwMode="auto">
            <a:xfrm>
              <a:off x="32" y="202"/>
              <a:ext cx="57" cy="32"/>
            </a:xfrm>
            <a:custGeom>
              <a:avLst/>
              <a:gdLst>
                <a:gd name="T0" fmla="*/ 26 w 28"/>
                <a:gd name="T1" fmla="*/ 16 h 16"/>
                <a:gd name="T2" fmla="*/ 0 w 28"/>
                <a:gd name="T3" fmla="*/ 5 h 16"/>
                <a:gd name="T4" fmla="*/ 2 w 28"/>
                <a:gd name="T5" fmla="*/ 0 h 16"/>
                <a:gd name="T6" fmla="*/ 28 w 28"/>
                <a:gd name="T7" fmla="*/ 12 h 16"/>
                <a:gd name="T8" fmla="*/ 26 w 28"/>
                <a:gd name="T9" fmla="*/ 16 h 16"/>
              </a:gdLst>
              <a:ahLst/>
              <a:cxnLst>
                <a:cxn ang="0">
                  <a:pos x="T0" y="T1"/>
                </a:cxn>
                <a:cxn ang="0">
                  <a:pos x="T2" y="T3"/>
                </a:cxn>
                <a:cxn ang="0">
                  <a:pos x="T4" y="T5"/>
                </a:cxn>
                <a:cxn ang="0">
                  <a:pos x="T6" y="T7"/>
                </a:cxn>
                <a:cxn ang="0">
                  <a:pos x="T8" y="T9"/>
                </a:cxn>
              </a:cxnLst>
              <a:rect l="0" t="0" r="r" b="b"/>
              <a:pathLst>
                <a:path w="28" h="16">
                  <a:moveTo>
                    <a:pt x="26" y="16"/>
                  </a:moveTo>
                  <a:cubicBezTo>
                    <a:pt x="0" y="5"/>
                    <a:pt x="0" y="5"/>
                    <a:pt x="0" y="5"/>
                  </a:cubicBezTo>
                  <a:cubicBezTo>
                    <a:pt x="1" y="3"/>
                    <a:pt x="1" y="1"/>
                    <a:pt x="2" y="0"/>
                  </a:cubicBezTo>
                  <a:cubicBezTo>
                    <a:pt x="28" y="12"/>
                    <a:pt x="28" y="12"/>
                    <a:pt x="28" y="12"/>
                  </a:cubicBezTo>
                  <a:cubicBezTo>
                    <a:pt x="27" y="13"/>
                    <a:pt x="26" y="14"/>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2" name="Freeform 17"/>
            <p:cNvSpPr/>
            <p:nvPr/>
          </p:nvSpPr>
          <p:spPr bwMode="auto">
            <a:xfrm>
              <a:off x="40" y="184"/>
              <a:ext cx="55" cy="34"/>
            </a:xfrm>
            <a:custGeom>
              <a:avLst/>
              <a:gdLst>
                <a:gd name="T0" fmla="*/ 25 w 27"/>
                <a:gd name="T1" fmla="*/ 17 h 17"/>
                <a:gd name="T2" fmla="*/ 0 w 27"/>
                <a:gd name="T3" fmla="*/ 4 h 17"/>
                <a:gd name="T4" fmla="*/ 3 w 27"/>
                <a:gd name="T5" fmla="*/ 0 h 17"/>
                <a:gd name="T6" fmla="*/ 27 w 27"/>
                <a:gd name="T7" fmla="*/ 13 h 17"/>
                <a:gd name="T8" fmla="*/ 25 w 27"/>
                <a:gd name="T9" fmla="*/ 17 h 17"/>
              </a:gdLst>
              <a:ahLst/>
              <a:cxnLst>
                <a:cxn ang="0">
                  <a:pos x="T0" y="T1"/>
                </a:cxn>
                <a:cxn ang="0">
                  <a:pos x="T2" y="T3"/>
                </a:cxn>
                <a:cxn ang="0">
                  <a:pos x="T4" y="T5"/>
                </a:cxn>
                <a:cxn ang="0">
                  <a:pos x="T6" y="T7"/>
                </a:cxn>
                <a:cxn ang="0">
                  <a:pos x="T8" y="T9"/>
                </a:cxn>
              </a:cxnLst>
              <a:rect l="0" t="0" r="r" b="b"/>
              <a:pathLst>
                <a:path w="27" h="17">
                  <a:moveTo>
                    <a:pt x="25" y="17"/>
                  </a:moveTo>
                  <a:cubicBezTo>
                    <a:pt x="0" y="4"/>
                    <a:pt x="0" y="4"/>
                    <a:pt x="0" y="4"/>
                  </a:cubicBezTo>
                  <a:cubicBezTo>
                    <a:pt x="1" y="3"/>
                    <a:pt x="2" y="1"/>
                    <a:pt x="3" y="0"/>
                  </a:cubicBezTo>
                  <a:cubicBezTo>
                    <a:pt x="27" y="13"/>
                    <a:pt x="27" y="13"/>
                    <a:pt x="27" y="13"/>
                  </a:cubicBezTo>
                  <a:cubicBezTo>
                    <a:pt x="27" y="14"/>
                    <a:pt x="26" y="16"/>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3" name="Freeform 18"/>
            <p:cNvSpPr/>
            <p:nvPr/>
          </p:nvSpPr>
          <p:spPr bwMode="auto">
            <a:xfrm>
              <a:off x="50" y="166"/>
              <a:ext cx="55" cy="36"/>
            </a:xfrm>
            <a:custGeom>
              <a:avLst/>
              <a:gdLst>
                <a:gd name="T0" fmla="*/ 25 w 27"/>
                <a:gd name="T1" fmla="*/ 18 h 18"/>
                <a:gd name="T2" fmla="*/ 0 w 27"/>
                <a:gd name="T3" fmla="*/ 4 h 18"/>
                <a:gd name="T4" fmla="*/ 3 w 27"/>
                <a:gd name="T5" fmla="*/ 0 h 18"/>
                <a:gd name="T6" fmla="*/ 27 w 27"/>
                <a:gd name="T7" fmla="*/ 15 h 18"/>
                <a:gd name="T8" fmla="*/ 25 w 27"/>
                <a:gd name="T9" fmla="*/ 18 h 18"/>
              </a:gdLst>
              <a:ahLst/>
              <a:cxnLst>
                <a:cxn ang="0">
                  <a:pos x="T0" y="T1"/>
                </a:cxn>
                <a:cxn ang="0">
                  <a:pos x="T2" y="T3"/>
                </a:cxn>
                <a:cxn ang="0">
                  <a:pos x="T4" y="T5"/>
                </a:cxn>
                <a:cxn ang="0">
                  <a:pos x="T6" y="T7"/>
                </a:cxn>
                <a:cxn ang="0">
                  <a:pos x="T8" y="T9"/>
                </a:cxn>
              </a:cxnLst>
              <a:rect l="0" t="0" r="r" b="b"/>
              <a:pathLst>
                <a:path w="27" h="18">
                  <a:moveTo>
                    <a:pt x="25" y="18"/>
                  </a:moveTo>
                  <a:cubicBezTo>
                    <a:pt x="0" y="4"/>
                    <a:pt x="0" y="4"/>
                    <a:pt x="0" y="4"/>
                  </a:cubicBezTo>
                  <a:cubicBezTo>
                    <a:pt x="1" y="3"/>
                    <a:pt x="2" y="1"/>
                    <a:pt x="3" y="0"/>
                  </a:cubicBezTo>
                  <a:cubicBezTo>
                    <a:pt x="27" y="15"/>
                    <a:pt x="27" y="15"/>
                    <a:pt x="27" y="15"/>
                  </a:cubicBezTo>
                  <a:cubicBezTo>
                    <a:pt x="26" y="16"/>
                    <a:pt x="25" y="17"/>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Freeform 19"/>
            <p:cNvSpPr/>
            <p:nvPr/>
          </p:nvSpPr>
          <p:spPr bwMode="auto">
            <a:xfrm>
              <a:off x="63" y="147"/>
              <a:ext cx="52" cy="41"/>
            </a:xfrm>
            <a:custGeom>
              <a:avLst/>
              <a:gdLst>
                <a:gd name="T0" fmla="*/ 23 w 26"/>
                <a:gd name="T1" fmla="*/ 20 h 20"/>
                <a:gd name="T2" fmla="*/ 0 w 26"/>
                <a:gd name="T3" fmla="*/ 4 h 20"/>
                <a:gd name="T4" fmla="*/ 3 w 26"/>
                <a:gd name="T5" fmla="*/ 0 h 20"/>
                <a:gd name="T6" fmla="*/ 26 w 26"/>
                <a:gd name="T7" fmla="*/ 17 h 20"/>
                <a:gd name="T8" fmla="*/ 23 w 26"/>
                <a:gd name="T9" fmla="*/ 20 h 20"/>
              </a:gdLst>
              <a:ahLst/>
              <a:cxnLst>
                <a:cxn ang="0">
                  <a:pos x="T0" y="T1"/>
                </a:cxn>
                <a:cxn ang="0">
                  <a:pos x="T2" y="T3"/>
                </a:cxn>
                <a:cxn ang="0">
                  <a:pos x="T4" y="T5"/>
                </a:cxn>
                <a:cxn ang="0">
                  <a:pos x="T6" y="T7"/>
                </a:cxn>
                <a:cxn ang="0">
                  <a:pos x="T8" y="T9"/>
                </a:cxn>
              </a:cxnLst>
              <a:rect l="0" t="0" r="r" b="b"/>
              <a:pathLst>
                <a:path w="26" h="20">
                  <a:moveTo>
                    <a:pt x="23" y="20"/>
                  </a:moveTo>
                  <a:cubicBezTo>
                    <a:pt x="0" y="4"/>
                    <a:pt x="0" y="4"/>
                    <a:pt x="0" y="4"/>
                  </a:cubicBezTo>
                  <a:cubicBezTo>
                    <a:pt x="1" y="3"/>
                    <a:pt x="2" y="2"/>
                    <a:pt x="3" y="0"/>
                  </a:cubicBezTo>
                  <a:cubicBezTo>
                    <a:pt x="26" y="17"/>
                    <a:pt x="26" y="17"/>
                    <a:pt x="26" y="17"/>
                  </a:cubicBezTo>
                  <a:cubicBezTo>
                    <a:pt x="25" y="18"/>
                    <a:pt x="24" y="19"/>
                    <a:pt x="2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5" name="Freeform 20"/>
            <p:cNvSpPr/>
            <p:nvPr/>
          </p:nvSpPr>
          <p:spPr bwMode="auto">
            <a:xfrm>
              <a:off x="75" y="131"/>
              <a:ext cx="50" cy="43"/>
            </a:xfrm>
            <a:custGeom>
              <a:avLst/>
              <a:gdLst>
                <a:gd name="T0" fmla="*/ 22 w 25"/>
                <a:gd name="T1" fmla="*/ 21 h 21"/>
                <a:gd name="T2" fmla="*/ 0 w 25"/>
                <a:gd name="T3" fmla="*/ 4 h 21"/>
                <a:gd name="T4" fmla="*/ 3 w 25"/>
                <a:gd name="T5" fmla="*/ 0 h 21"/>
                <a:gd name="T6" fmla="*/ 25 w 25"/>
                <a:gd name="T7" fmla="*/ 18 h 21"/>
                <a:gd name="T8" fmla="*/ 22 w 25"/>
                <a:gd name="T9" fmla="*/ 21 h 21"/>
              </a:gdLst>
              <a:ahLst/>
              <a:cxnLst>
                <a:cxn ang="0">
                  <a:pos x="T0" y="T1"/>
                </a:cxn>
                <a:cxn ang="0">
                  <a:pos x="T2" y="T3"/>
                </a:cxn>
                <a:cxn ang="0">
                  <a:pos x="T4" y="T5"/>
                </a:cxn>
                <a:cxn ang="0">
                  <a:pos x="T6" y="T7"/>
                </a:cxn>
                <a:cxn ang="0">
                  <a:pos x="T8" y="T9"/>
                </a:cxn>
              </a:cxnLst>
              <a:rect l="0" t="0" r="r" b="b"/>
              <a:pathLst>
                <a:path w="25" h="21">
                  <a:moveTo>
                    <a:pt x="22" y="21"/>
                  </a:moveTo>
                  <a:cubicBezTo>
                    <a:pt x="0" y="4"/>
                    <a:pt x="0" y="4"/>
                    <a:pt x="0" y="4"/>
                  </a:cubicBezTo>
                  <a:cubicBezTo>
                    <a:pt x="1" y="3"/>
                    <a:pt x="2" y="1"/>
                    <a:pt x="3" y="0"/>
                  </a:cubicBezTo>
                  <a:cubicBezTo>
                    <a:pt x="25" y="18"/>
                    <a:pt x="25" y="18"/>
                    <a:pt x="25" y="18"/>
                  </a:cubicBezTo>
                  <a:cubicBezTo>
                    <a:pt x="24" y="19"/>
                    <a:pt x="23" y="20"/>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6" name="Freeform 21"/>
            <p:cNvSpPr/>
            <p:nvPr/>
          </p:nvSpPr>
          <p:spPr bwMode="auto">
            <a:xfrm>
              <a:off x="87" y="115"/>
              <a:ext cx="48" cy="47"/>
            </a:xfrm>
            <a:custGeom>
              <a:avLst/>
              <a:gdLst>
                <a:gd name="T0" fmla="*/ 21 w 24"/>
                <a:gd name="T1" fmla="*/ 23 h 23"/>
                <a:gd name="T2" fmla="*/ 0 w 24"/>
                <a:gd name="T3" fmla="*/ 4 h 23"/>
                <a:gd name="T4" fmla="*/ 4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4"/>
                    <a:pt x="0" y="4"/>
                    <a:pt x="0" y="4"/>
                  </a:cubicBezTo>
                  <a:cubicBezTo>
                    <a:pt x="1" y="3"/>
                    <a:pt x="2" y="2"/>
                    <a:pt x="4" y="0"/>
                  </a:cubicBezTo>
                  <a:cubicBezTo>
                    <a:pt x="24" y="19"/>
                    <a:pt x="24" y="19"/>
                    <a:pt x="24" y="19"/>
                  </a:cubicBezTo>
                  <a:cubicBezTo>
                    <a:pt x="23" y="20"/>
                    <a:pt x="22" y="21"/>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Freeform 22"/>
            <p:cNvSpPr/>
            <p:nvPr/>
          </p:nvSpPr>
          <p:spPr bwMode="auto">
            <a:xfrm>
              <a:off x="101" y="101"/>
              <a:ext cx="46" cy="46"/>
            </a:xfrm>
            <a:custGeom>
              <a:avLst/>
              <a:gdLst>
                <a:gd name="T0" fmla="*/ 20 w 23"/>
                <a:gd name="T1" fmla="*/ 23 h 23"/>
                <a:gd name="T2" fmla="*/ 0 w 23"/>
                <a:gd name="T3" fmla="*/ 4 h 23"/>
                <a:gd name="T4" fmla="*/ 4 w 23"/>
                <a:gd name="T5" fmla="*/ 0 h 23"/>
                <a:gd name="T6" fmla="*/ 23 w 23"/>
                <a:gd name="T7" fmla="*/ 20 h 23"/>
                <a:gd name="T8" fmla="*/ 20 w 23"/>
                <a:gd name="T9" fmla="*/ 23 h 23"/>
              </a:gdLst>
              <a:ahLst/>
              <a:cxnLst>
                <a:cxn ang="0">
                  <a:pos x="T0" y="T1"/>
                </a:cxn>
                <a:cxn ang="0">
                  <a:pos x="T2" y="T3"/>
                </a:cxn>
                <a:cxn ang="0">
                  <a:pos x="T4" y="T5"/>
                </a:cxn>
                <a:cxn ang="0">
                  <a:pos x="T6" y="T7"/>
                </a:cxn>
                <a:cxn ang="0">
                  <a:pos x="T8" y="T9"/>
                </a:cxn>
              </a:cxnLst>
              <a:rect l="0" t="0" r="r" b="b"/>
              <a:pathLst>
                <a:path w="23" h="23">
                  <a:moveTo>
                    <a:pt x="20" y="23"/>
                  </a:moveTo>
                  <a:cubicBezTo>
                    <a:pt x="0" y="4"/>
                    <a:pt x="0" y="4"/>
                    <a:pt x="0" y="4"/>
                  </a:cubicBezTo>
                  <a:cubicBezTo>
                    <a:pt x="1" y="2"/>
                    <a:pt x="2" y="1"/>
                    <a:pt x="4" y="0"/>
                  </a:cubicBezTo>
                  <a:cubicBezTo>
                    <a:pt x="23" y="20"/>
                    <a:pt x="23" y="20"/>
                    <a:pt x="23" y="20"/>
                  </a:cubicBezTo>
                  <a:cubicBezTo>
                    <a:pt x="22" y="21"/>
                    <a:pt x="21" y="22"/>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Freeform 23"/>
            <p:cNvSpPr/>
            <p:nvPr/>
          </p:nvSpPr>
          <p:spPr bwMode="auto">
            <a:xfrm>
              <a:off x="115" y="87"/>
              <a:ext cx="46" cy="48"/>
            </a:xfrm>
            <a:custGeom>
              <a:avLst/>
              <a:gdLst>
                <a:gd name="T0" fmla="*/ 19 w 23"/>
                <a:gd name="T1" fmla="*/ 24 h 24"/>
                <a:gd name="T2" fmla="*/ 0 w 23"/>
                <a:gd name="T3" fmla="*/ 3 h 24"/>
                <a:gd name="T4" fmla="*/ 4 w 23"/>
                <a:gd name="T5" fmla="*/ 0 h 24"/>
                <a:gd name="T6" fmla="*/ 23 w 23"/>
                <a:gd name="T7" fmla="*/ 21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2" y="2"/>
                    <a:pt x="3" y="1"/>
                    <a:pt x="4" y="0"/>
                  </a:cubicBezTo>
                  <a:cubicBezTo>
                    <a:pt x="23" y="21"/>
                    <a:pt x="23" y="21"/>
                    <a:pt x="23" y="21"/>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9" name="Freeform 24"/>
            <p:cNvSpPr/>
            <p:nvPr/>
          </p:nvSpPr>
          <p:spPr bwMode="auto">
            <a:xfrm>
              <a:off x="131" y="75"/>
              <a:ext cx="42" cy="50"/>
            </a:xfrm>
            <a:custGeom>
              <a:avLst/>
              <a:gdLst>
                <a:gd name="T0" fmla="*/ 18 w 21"/>
                <a:gd name="T1" fmla="*/ 25 h 25"/>
                <a:gd name="T2" fmla="*/ 0 w 21"/>
                <a:gd name="T3" fmla="*/ 3 h 25"/>
                <a:gd name="T4" fmla="*/ 4 w 21"/>
                <a:gd name="T5" fmla="*/ 0 h 25"/>
                <a:gd name="T6" fmla="*/ 21 w 21"/>
                <a:gd name="T7" fmla="*/ 22 h 25"/>
                <a:gd name="T8" fmla="*/ 18 w 21"/>
                <a:gd name="T9" fmla="*/ 25 h 25"/>
              </a:gdLst>
              <a:ahLst/>
              <a:cxnLst>
                <a:cxn ang="0">
                  <a:pos x="T0" y="T1"/>
                </a:cxn>
                <a:cxn ang="0">
                  <a:pos x="T2" y="T3"/>
                </a:cxn>
                <a:cxn ang="0">
                  <a:pos x="T4" y="T5"/>
                </a:cxn>
                <a:cxn ang="0">
                  <a:pos x="T6" y="T7"/>
                </a:cxn>
                <a:cxn ang="0">
                  <a:pos x="T8" y="T9"/>
                </a:cxn>
              </a:cxnLst>
              <a:rect l="0" t="0" r="r" b="b"/>
              <a:pathLst>
                <a:path w="21" h="25">
                  <a:moveTo>
                    <a:pt x="18" y="25"/>
                  </a:moveTo>
                  <a:cubicBezTo>
                    <a:pt x="0" y="3"/>
                    <a:pt x="0" y="3"/>
                    <a:pt x="0" y="3"/>
                  </a:cubicBezTo>
                  <a:cubicBezTo>
                    <a:pt x="1" y="2"/>
                    <a:pt x="3" y="1"/>
                    <a:pt x="4" y="0"/>
                  </a:cubicBezTo>
                  <a:cubicBezTo>
                    <a:pt x="21" y="22"/>
                    <a:pt x="21" y="22"/>
                    <a:pt x="21" y="22"/>
                  </a:cubicBezTo>
                  <a:cubicBezTo>
                    <a:pt x="20" y="23"/>
                    <a:pt x="19" y="24"/>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0" name="Freeform 25"/>
            <p:cNvSpPr/>
            <p:nvPr/>
          </p:nvSpPr>
          <p:spPr bwMode="auto">
            <a:xfrm>
              <a:off x="147" y="63"/>
              <a:ext cx="41" cy="50"/>
            </a:xfrm>
            <a:custGeom>
              <a:avLst/>
              <a:gdLst>
                <a:gd name="T0" fmla="*/ 17 w 20"/>
                <a:gd name="T1" fmla="*/ 25 h 25"/>
                <a:gd name="T2" fmla="*/ 0 w 20"/>
                <a:gd name="T3" fmla="*/ 3 h 25"/>
                <a:gd name="T4" fmla="*/ 5 w 20"/>
                <a:gd name="T5" fmla="*/ 0 h 25"/>
                <a:gd name="T6" fmla="*/ 20 w 20"/>
                <a:gd name="T7" fmla="*/ 23 h 25"/>
                <a:gd name="T8" fmla="*/ 17 w 20"/>
                <a:gd name="T9" fmla="*/ 25 h 25"/>
              </a:gdLst>
              <a:ahLst/>
              <a:cxnLst>
                <a:cxn ang="0">
                  <a:pos x="T0" y="T1"/>
                </a:cxn>
                <a:cxn ang="0">
                  <a:pos x="T2" y="T3"/>
                </a:cxn>
                <a:cxn ang="0">
                  <a:pos x="T4" y="T5"/>
                </a:cxn>
                <a:cxn ang="0">
                  <a:pos x="T6" y="T7"/>
                </a:cxn>
                <a:cxn ang="0">
                  <a:pos x="T8" y="T9"/>
                </a:cxn>
              </a:cxnLst>
              <a:rect l="0" t="0" r="r" b="b"/>
              <a:pathLst>
                <a:path w="20" h="25">
                  <a:moveTo>
                    <a:pt x="17" y="25"/>
                  </a:moveTo>
                  <a:cubicBezTo>
                    <a:pt x="0" y="3"/>
                    <a:pt x="0" y="3"/>
                    <a:pt x="0" y="3"/>
                  </a:cubicBezTo>
                  <a:cubicBezTo>
                    <a:pt x="2" y="2"/>
                    <a:pt x="3" y="1"/>
                    <a:pt x="5" y="0"/>
                  </a:cubicBezTo>
                  <a:cubicBezTo>
                    <a:pt x="20" y="23"/>
                    <a:pt x="20" y="23"/>
                    <a:pt x="20" y="23"/>
                  </a:cubicBezTo>
                  <a:cubicBezTo>
                    <a:pt x="19" y="24"/>
                    <a:pt x="18"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Freeform 26"/>
            <p:cNvSpPr/>
            <p:nvPr/>
          </p:nvSpPr>
          <p:spPr bwMode="auto">
            <a:xfrm>
              <a:off x="165" y="51"/>
              <a:ext cx="37" cy="54"/>
            </a:xfrm>
            <a:custGeom>
              <a:avLst/>
              <a:gdLst>
                <a:gd name="T0" fmla="*/ 15 w 18"/>
                <a:gd name="T1" fmla="*/ 27 h 27"/>
                <a:gd name="T2" fmla="*/ 0 w 18"/>
                <a:gd name="T3" fmla="*/ 3 h 27"/>
                <a:gd name="T4" fmla="*/ 4 w 18"/>
                <a:gd name="T5" fmla="*/ 0 h 27"/>
                <a:gd name="T6" fmla="*/ 18 w 18"/>
                <a:gd name="T7" fmla="*/ 25 h 27"/>
                <a:gd name="T8" fmla="*/ 15 w 18"/>
                <a:gd name="T9" fmla="*/ 27 h 27"/>
              </a:gdLst>
              <a:ahLst/>
              <a:cxnLst>
                <a:cxn ang="0">
                  <a:pos x="T0" y="T1"/>
                </a:cxn>
                <a:cxn ang="0">
                  <a:pos x="T2" y="T3"/>
                </a:cxn>
                <a:cxn ang="0">
                  <a:pos x="T4" y="T5"/>
                </a:cxn>
                <a:cxn ang="0">
                  <a:pos x="T6" y="T7"/>
                </a:cxn>
                <a:cxn ang="0">
                  <a:pos x="T8" y="T9"/>
                </a:cxn>
              </a:cxnLst>
              <a:rect l="0" t="0" r="r" b="b"/>
              <a:pathLst>
                <a:path w="18" h="27">
                  <a:moveTo>
                    <a:pt x="15" y="27"/>
                  </a:moveTo>
                  <a:cubicBezTo>
                    <a:pt x="0" y="3"/>
                    <a:pt x="0" y="3"/>
                    <a:pt x="0" y="3"/>
                  </a:cubicBezTo>
                  <a:cubicBezTo>
                    <a:pt x="1" y="2"/>
                    <a:pt x="3" y="1"/>
                    <a:pt x="4" y="0"/>
                  </a:cubicBezTo>
                  <a:cubicBezTo>
                    <a:pt x="18" y="25"/>
                    <a:pt x="18" y="25"/>
                    <a:pt x="18" y="25"/>
                  </a:cubicBezTo>
                  <a:cubicBezTo>
                    <a:pt x="17" y="25"/>
                    <a:pt x="16" y="26"/>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2" name="Freeform 27"/>
            <p:cNvSpPr/>
            <p:nvPr/>
          </p:nvSpPr>
          <p:spPr bwMode="auto">
            <a:xfrm>
              <a:off x="184" y="40"/>
              <a:ext cx="34" cy="55"/>
            </a:xfrm>
            <a:custGeom>
              <a:avLst/>
              <a:gdLst>
                <a:gd name="T0" fmla="*/ 13 w 17"/>
                <a:gd name="T1" fmla="*/ 27 h 27"/>
                <a:gd name="T2" fmla="*/ 0 w 17"/>
                <a:gd name="T3" fmla="*/ 3 h 27"/>
                <a:gd name="T4" fmla="*/ 4 w 17"/>
                <a:gd name="T5" fmla="*/ 0 h 27"/>
                <a:gd name="T6" fmla="*/ 17 w 17"/>
                <a:gd name="T7" fmla="*/ 25 h 27"/>
                <a:gd name="T8" fmla="*/ 13 w 17"/>
                <a:gd name="T9" fmla="*/ 27 h 27"/>
              </a:gdLst>
              <a:ahLst/>
              <a:cxnLst>
                <a:cxn ang="0">
                  <a:pos x="T0" y="T1"/>
                </a:cxn>
                <a:cxn ang="0">
                  <a:pos x="T2" y="T3"/>
                </a:cxn>
                <a:cxn ang="0">
                  <a:pos x="T4" y="T5"/>
                </a:cxn>
                <a:cxn ang="0">
                  <a:pos x="T6" y="T7"/>
                </a:cxn>
                <a:cxn ang="0">
                  <a:pos x="T8" y="T9"/>
                </a:cxn>
              </a:cxnLst>
              <a:rect l="0" t="0" r="r" b="b"/>
              <a:pathLst>
                <a:path w="17" h="27">
                  <a:moveTo>
                    <a:pt x="13" y="27"/>
                  </a:moveTo>
                  <a:cubicBezTo>
                    <a:pt x="0" y="3"/>
                    <a:pt x="0" y="3"/>
                    <a:pt x="0" y="3"/>
                  </a:cubicBezTo>
                  <a:cubicBezTo>
                    <a:pt x="1" y="2"/>
                    <a:pt x="3" y="1"/>
                    <a:pt x="4" y="0"/>
                  </a:cubicBezTo>
                  <a:cubicBezTo>
                    <a:pt x="17" y="25"/>
                    <a:pt x="17" y="25"/>
                    <a:pt x="17" y="25"/>
                  </a:cubicBezTo>
                  <a:cubicBezTo>
                    <a:pt x="16" y="26"/>
                    <a:pt x="14"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3" name="Freeform 28"/>
            <p:cNvSpPr/>
            <p:nvPr/>
          </p:nvSpPr>
          <p:spPr bwMode="auto">
            <a:xfrm>
              <a:off x="202" y="32"/>
              <a:ext cx="32" cy="57"/>
            </a:xfrm>
            <a:custGeom>
              <a:avLst/>
              <a:gdLst>
                <a:gd name="T0" fmla="*/ 12 w 16"/>
                <a:gd name="T1" fmla="*/ 28 h 28"/>
                <a:gd name="T2" fmla="*/ 0 w 16"/>
                <a:gd name="T3" fmla="*/ 2 h 28"/>
                <a:gd name="T4" fmla="*/ 5 w 16"/>
                <a:gd name="T5" fmla="*/ 0 h 28"/>
                <a:gd name="T6" fmla="*/ 16 w 16"/>
                <a:gd name="T7" fmla="*/ 26 h 28"/>
                <a:gd name="T8" fmla="*/ 12 w 16"/>
                <a:gd name="T9" fmla="*/ 28 h 28"/>
              </a:gdLst>
              <a:ahLst/>
              <a:cxnLst>
                <a:cxn ang="0">
                  <a:pos x="T0" y="T1"/>
                </a:cxn>
                <a:cxn ang="0">
                  <a:pos x="T2" y="T3"/>
                </a:cxn>
                <a:cxn ang="0">
                  <a:pos x="T4" y="T5"/>
                </a:cxn>
                <a:cxn ang="0">
                  <a:pos x="T6" y="T7"/>
                </a:cxn>
                <a:cxn ang="0">
                  <a:pos x="T8" y="T9"/>
                </a:cxn>
              </a:cxnLst>
              <a:rect l="0" t="0" r="r" b="b"/>
              <a:pathLst>
                <a:path w="16" h="28">
                  <a:moveTo>
                    <a:pt x="12" y="28"/>
                  </a:moveTo>
                  <a:cubicBezTo>
                    <a:pt x="0" y="2"/>
                    <a:pt x="0" y="2"/>
                    <a:pt x="0" y="2"/>
                  </a:cubicBezTo>
                  <a:cubicBezTo>
                    <a:pt x="1" y="1"/>
                    <a:pt x="3" y="1"/>
                    <a:pt x="5" y="0"/>
                  </a:cubicBezTo>
                  <a:cubicBezTo>
                    <a:pt x="16" y="26"/>
                    <a:pt x="16" y="26"/>
                    <a:pt x="16" y="26"/>
                  </a:cubicBezTo>
                  <a:cubicBezTo>
                    <a:pt x="14" y="26"/>
                    <a:pt x="13" y="27"/>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4" name="Freeform 29"/>
            <p:cNvSpPr/>
            <p:nvPr/>
          </p:nvSpPr>
          <p:spPr bwMode="auto">
            <a:xfrm>
              <a:off x="220" y="24"/>
              <a:ext cx="30" cy="57"/>
            </a:xfrm>
            <a:custGeom>
              <a:avLst/>
              <a:gdLst>
                <a:gd name="T0" fmla="*/ 11 w 15"/>
                <a:gd name="T1" fmla="*/ 28 h 28"/>
                <a:gd name="T2" fmla="*/ 0 w 15"/>
                <a:gd name="T3" fmla="*/ 2 h 28"/>
                <a:gd name="T4" fmla="*/ 5 w 15"/>
                <a:gd name="T5" fmla="*/ 0 h 28"/>
                <a:gd name="T6" fmla="*/ 15 w 15"/>
                <a:gd name="T7" fmla="*/ 27 h 28"/>
                <a:gd name="T8" fmla="*/ 11 w 15"/>
                <a:gd name="T9" fmla="*/ 28 h 28"/>
              </a:gdLst>
              <a:ahLst/>
              <a:cxnLst>
                <a:cxn ang="0">
                  <a:pos x="T0" y="T1"/>
                </a:cxn>
                <a:cxn ang="0">
                  <a:pos x="T2" y="T3"/>
                </a:cxn>
                <a:cxn ang="0">
                  <a:pos x="T4" y="T5"/>
                </a:cxn>
                <a:cxn ang="0">
                  <a:pos x="T6" y="T7"/>
                </a:cxn>
                <a:cxn ang="0">
                  <a:pos x="T8" y="T9"/>
                </a:cxn>
              </a:cxnLst>
              <a:rect l="0" t="0" r="r" b="b"/>
              <a:pathLst>
                <a:path w="15" h="28">
                  <a:moveTo>
                    <a:pt x="11" y="28"/>
                  </a:moveTo>
                  <a:cubicBezTo>
                    <a:pt x="0" y="2"/>
                    <a:pt x="0" y="2"/>
                    <a:pt x="0" y="2"/>
                  </a:cubicBezTo>
                  <a:cubicBezTo>
                    <a:pt x="2" y="1"/>
                    <a:pt x="3" y="1"/>
                    <a:pt x="5" y="0"/>
                  </a:cubicBezTo>
                  <a:cubicBezTo>
                    <a:pt x="15" y="27"/>
                    <a:pt x="15" y="27"/>
                    <a:pt x="15" y="27"/>
                  </a:cubicBezTo>
                  <a:cubicBezTo>
                    <a:pt x="13" y="27"/>
                    <a:pt x="12" y="28"/>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Freeform 30"/>
            <p:cNvSpPr/>
            <p:nvPr/>
          </p:nvSpPr>
          <p:spPr bwMode="auto">
            <a:xfrm>
              <a:off x="240" y="18"/>
              <a:ext cx="26" cy="57"/>
            </a:xfrm>
            <a:custGeom>
              <a:avLst/>
              <a:gdLst>
                <a:gd name="T0" fmla="*/ 9 w 13"/>
                <a:gd name="T1" fmla="*/ 28 h 28"/>
                <a:gd name="T2" fmla="*/ 0 w 13"/>
                <a:gd name="T3" fmla="*/ 1 h 28"/>
                <a:gd name="T4" fmla="*/ 5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1"/>
                    <a:pt x="0" y="1"/>
                    <a:pt x="0" y="1"/>
                  </a:cubicBezTo>
                  <a:cubicBezTo>
                    <a:pt x="1" y="1"/>
                    <a:pt x="3" y="0"/>
                    <a:pt x="5" y="0"/>
                  </a:cubicBezTo>
                  <a:cubicBezTo>
                    <a:pt x="13" y="27"/>
                    <a:pt x="13" y="27"/>
                    <a:pt x="13" y="27"/>
                  </a:cubicBezTo>
                  <a:cubicBezTo>
                    <a:pt x="11"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6" name="Freeform 31"/>
            <p:cNvSpPr/>
            <p:nvPr/>
          </p:nvSpPr>
          <p:spPr bwMode="auto">
            <a:xfrm>
              <a:off x="260" y="12"/>
              <a:ext cx="22" cy="59"/>
            </a:xfrm>
            <a:custGeom>
              <a:avLst/>
              <a:gdLst>
                <a:gd name="T0" fmla="*/ 7 w 11"/>
                <a:gd name="T1" fmla="*/ 29 h 29"/>
                <a:gd name="T2" fmla="*/ 0 w 11"/>
                <a:gd name="T3" fmla="*/ 2 h 29"/>
                <a:gd name="T4" fmla="*/ 5 w 11"/>
                <a:gd name="T5" fmla="*/ 0 h 29"/>
                <a:gd name="T6" fmla="*/ 11 w 11"/>
                <a:gd name="T7" fmla="*/ 28 h 29"/>
                <a:gd name="T8" fmla="*/ 7 w 11"/>
                <a:gd name="T9" fmla="*/ 29 h 29"/>
              </a:gdLst>
              <a:ahLst/>
              <a:cxnLst>
                <a:cxn ang="0">
                  <a:pos x="T0" y="T1"/>
                </a:cxn>
                <a:cxn ang="0">
                  <a:pos x="T2" y="T3"/>
                </a:cxn>
                <a:cxn ang="0">
                  <a:pos x="T4" y="T5"/>
                </a:cxn>
                <a:cxn ang="0">
                  <a:pos x="T6" y="T7"/>
                </a:cxn>
                <a:cxn ang="0">
                  <a:pos x="T8" y="T9"/>
                </a:cxn>
              </a:cxnLst>
              <a:rect l="0" t="0" r="r" b="b"/>
              <a:pathLst>
                <a:path w="11" h="29">
                  <a:moveTo>
                    <a:pt x="7" y="29"/>
                  </a:moveTo>
                  <a:cubicBezTo>
                    <a:pt x="0" y="2"/>
                    <a:pt x="0" y="2"/>
                    <a:pt x="0" y="2"/>
                  </a:cubicBezTo>
                  <a:cubicBezTo>
                    <a:pt x="1" y="1"/>
                    <a:pt x="3" y="1"/>
                    <a:pt x="5" y="0"/>
                  </a:cubicBezTo>
                  <a:cubicBezTo>
                    <a:pt x="11" y="28"/>
                    <a:pt x="11" y="28"/>
                    <a:pt x="11" y="28"/>
                  </a:cubicBezTo>
                  <a:cubicBezTo>
                    <a:pt x="10" y="28"/>
                    <a:pt x="8" y="28"/>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7" name="Freeform 32"/>
            <p:cNvSpPr/>
            <p:nvPr/>
          </p:nvSpPr>
          <p:spPr bwMode="auto">
            <a:xfrm>
              <a:off x="280" y="8"/>
              <a:ext cx="19" cy="59"/>
            </a:xfrm>
            <a:custGeom>
              <a:avLst/>
              <a:gdLst>
                <a:gd name="T0" fmla="*/ 5 w 9"/>
                <a:gd name="T1" fmla="*/ 29 h 29"/>
                <a:gd name="T2" fmla="*/ 0 w 9"/>
                <a:gd name="T3" fmla="*/ 1 h 29"/>
                <a:gd name="T4" fmla="*/ 5 w 9"/>
                <a:gd name="T5" fmla="*/ 0 h 29"/>
                <a:gd name="T6" fmla="*/ 9 w 9"/>
                <a:gd name="T7" fmla="*/ 28 h 29"/>
                <a:gd name="T8" fmla="*/ 5 w 9"/>
                <a:gd name="T9" fmla="*/ 29 h 29"/>
              </a:gdLst>
              <a:ahLst/>
              <a:cxnLst>
                <a:cxn ang="0">
                  <a:pos x="T0" y="T1"/>
                </a:cxn>
                <a:cxn ang="0">
                  <a:pos x="T2" y="T3"/>
                </a:cxn>
                <a:cxn ang="0">
                  <a:pos x="T4" y="T5"/>
                </a:cxn>
                <a:cxn ang="0">
                  <a:pos x="T6" y="T7"/>
                </a:cxn>
                <a:cxn ang="0">
                  <a:pos x="T8" y="T9"/>
                </a:cxn>
              </a:cxnLst>
              <a:rect l="0" t="0" r="r" b="b"/>
              <a:pathLst>
                <a:path w="9" h="29">
                  <a:moveTo>
                    <a:pt x="5" y="29"/>
                  </a:moveTo>
                  <a:cubicBezTo>
                    <a:pt x="0" y="1"/>
                    <a:pt x="0" y="1"/>
                    <a:pt x="0" y="1"/>
                  </a:cubicBezTo>
                  <a:cubicBezTo>
                    <a:pt x="1" y="1"/>
                    <a:pt x="3" y="1"/>
                    <a:pt x="5" y="0"/>
                  </a:cubicBezTo>
                  <a:cubicBezTo>
                    <a:pt x="9" y="28"/>
                    <a:pt x="9" y="28"/>
                    <a:pt x="9" y="28"/>
                  </a:cubicBezTo>
                  <a:cubicBezTo>
                    <a:pt x="8" y="28"/>
                    <a:pt x="7"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Freeform 33"/>
            <p:cNvSpPr/>
            <p:nvPr/>
          </p:nvSpPr>
          <p:spPr bwMode="auto">
            <a:xfrm>
              <a:off x="301" y="6"/>
              <a:ext cx="16" cy="57"/>
            </a:xfrm>
            <a:custGeom>
              <a:avLst/>
              <a:gdLst>
                <a:gd name="T0" fmla="*/ 4 w 8"/>
                <a:gd name="T1" fmla="*/ 28 h 28"/>
                <a:gd name="T2" fmla="*/ 0 w 8"/>
                <a:gd name="T3" fmla="*/ 1 h 28"/>
                <a:gd name="T4" fmla="*/ 5 w 8"/>
                <a:gd name="T5" fmla="*/ 0 h 28"/>
                <a:gd name="T6" fmla="*/ 8 w 8"/>
                <a:gd name="T7" fmla="*/ 28 h 28"/>
                <a:gd name="T8" fmla="*/ 4 w 8"/>
                <a:gd name="T9" fmla="*/ 28 h 28"/>
              </a:gdLst>
              <a:ahLst/>
              <a:cxnLst>
                <a:cxn ang="0">
                  <a:pos x="T0" y="T1"/>
                </a:cxn>
                <a:cxn ang="0">
                  <a:pos x="T2" y="T3"/>
                </a:cxn>
                <a:cxn ang="0">
                  <a:pos x="T4" y="T5"/>
                </a:cxn>
                <a:cxn ang="0">
                  <a:pos x="T6" y="T7"/>
                </a:cxn>
                <a:cxn ang="0">
                  <a:pos x="T8" y="T9"/>
                </a:cxn>
              </a:cxnLst>
              <a:rect l="0" t="0" r="r" b="b"/>
              <a:pathLst>
                <a:path w="8" h="28">
                  <a:moveTo>
                    <a:pt x="4" y="28"/>
                  </a:moveTo>
                  <a:cubicBezTo>
                    <a:pt x="0" y="1"/>
                    <a:pt x="0" y="1"/>
                    <a:pt x="0" y="1"/>
                  </a:cubicBezTo>
                  <a:cubicBezTo>
                    <a:pt x="2" y="0"/>
                    <a:pt x="3" y="0"/>
                    <a:pt x="5" y="0"/>
                  </a:cubicBezTo>
                  <a:cubicBezTo>
                    <a:pt x="8" y="28"/>
                    <a:pt x="8" y="28"/>
                    <a:pt x="8" y="28"/>
                  </a:cubicBezTo>
                  <a:cubicBezTo>
                    <a:pt x="6" y="28"/>
                    <a:pt x="5"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9" name="Freeform 34"/>
            <p:cNvSpPr/>
            <p:nvPr/>
          </p:nvSpPr>
          <p:spPr bwMode="auto">
            <a:xfrm>
              <a:off x="321" y="4"/>
              <a:ext cx="12" cy="59"/>
            </a:xfrm>
            <a:custGeom>
              <a:avLst/>
              <a:gdLst>
                <a:gd name="T0" fmla="*/ 2 w 6"/>
                <a:gd name="T1" fmla="*/ 29 h 29"/>
                <a:gd name="T2" fmla="*/ 0 w 6"/>
                <a:gd name="T3" fmla="*/ 0 h 29"/>
                <a:gd name="T4" fmla="*/ 5 w 6"/>
                <a:gd name="T5" fmla="*/ 0 h 29"/>
                <a:gd name="T6" fmla="*/ 6 w 6"/>
                <a:gd name="T7" fmla="*/ 28 h 29"/>
                <a:gd name="T8" fmla="*/ 2 w 6"/>
                <a:gd name="T9" fmla="*/ 29 h 29"/>
              </a:gdLst>
              <a:ahLst/>
              <a:cxnLst>
                <a:cxn ang="0">
                  <a:pos x="T0" y="T1"/>
                </a:cxn>
                <a:cxn ang="0">
                  <a:pos x="T2" y="T3"/>
                </a:cxn>
                <a:cxn ang="0">
                  <a:pos x="T4" y="T5"/>
                </a:cxn>
                <a:cxn ang="0">
                  <a:pos x="T6" y="T7"/>
                </a:cxn>
                <a:cxn ang="0">
                  <a:pos x="T8" y="T9"/>
                </a:cxn>
              </a:cxnLst>
              <a:rect l="0" t="0" r="r" b="b"/>
              <a:pathLst>
                <a:path w="6" h="29">
                  <a:moveTo>
                    <a:pt x="2" y="29"/>
                  </a:moveTo>
                  <a:cubicBezTo>
                    <a:pt x="0" y="0"/>
                    <a:pt x="0" y="0"/>
                    <a:pt x="0" y="0"/>
                  </a:cubicBezTo>
                  <a:cubicBezTo>
                    <a:pt x="2" y="0"/>
                    <a:pt x="3" y="0"/>
                    <a:pt x="5" y="0"/>
                  </a:cubicBezTo>
                  <a:cubicBezTo>
                    <a:pt x="6" y="28"/>
                    <a:pt x="6" y="28"/>
                    <a:pt x="6" y="28"/>
                  </a:cubicBezTo>
                  <a:cubicBezTo>
                    <a:pt x="5" y="28"/>
                    <a:pt x="4"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0" name="Freeform 35"/>
            <p:cNvSpPr/>
            <p:nvPr/>
          </p:nvSpPr>
          <p:spPr bwMode="auto">
            <a:xfrm>
              <a:off x="341" y="4"/>
              <a:ext cx="6" cy="57"/>
            </a:xfrm>
            <a:custGeom>
              <a:avLst/>
              <a:gdLst>
                <a:gd name="T0" fmla="*/ 2 w 6"/>
                <a:gd name="T1" fmla="*/ 57 h 57"/>
                <a:gd name="T2" fmla="*/ 0 w 6"/>
                <a:gd name="T3" fmla="*/ 0 h 57"/>
                <a:gd name="T4" fmla="*/ 6 w 6"/>
                <a:gd name="T5" fmla="*/ 0 h 57"/>
                <a:gd name="T6" fmla="*/ 6 w 6"/>
                <a:gd name="T7" fmla="*/ 57 h 57"/>
                <a:gd name="T8" fmla="*/ 2 w 6"/>
                <a:gd name="T9" fmla="*/ 57 h 57"/>
              </a:gdLst>
              <a:ahLst/>
              <a:cxnLst>
                <a:cxn ang="0">
                  <a:pos x="T0" y="T1"/>
                </a:cxn>
                <a:cxn ang="0">
                  <a:pos x="T2" y="T3"/>
                </a:cxn>
                <a:cxn ang="0">
                  <a:pos x="T4" y="T5"/>
                </a:cxn>
                <a:cxn ang="0">
                  <a:pos x="T6" y="T7"/>
                </a:cxn>
                <a:cxn ang="0">
                  <a:pos x="T8" y="T9"/>
                </a:cxn>
              </a:cxnLst>
              <a:rect l="0" t="0" r="r" b="b"/>
              <a:pathLst>
                <a:path w="6" h="57">
                  <a:moveTo>
                    <a:pt x="2" y="57"/>
                  </a:moveTo>
                  <a:lnTo>
                    <a:pt x="0" y="0"/>
                  </a:lnTo>
                  <a:lnTo>
                    <a:pt x="6" y="0"/>
                  </a:lnTo>
                  <a:lnTo>
                    <a:pt x="6" y="57"/>
                  </a:lnTo>
                  <a:lnTo>
                    <a:pt x="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36"/>
            <p:cNvSpPr/>
            <p:nvPr/>
          </p:nvSpPr>
          <p:spPr bwMode="auto">
            <a:xfrm>
              <a:off x="563" y="531"/>
              <a:ext cx="46" cy="40"/>
            </a:xfrm>
            <a:custGeom>
              <a:avLst/>
              <a:gdLst>
                <a:gd name="T0" fmla="*/ 42 w 46"/>
                <a:gd name="T1" fmla="*/ 40 h 40"/>
                <a:gd name="T2" fmla="*/ 0 w 46"/>
                <a:gd name="T3" fmla="*/ 4 h 40"/>
                <a:gd name="T4" fmla="*/ 4 w 46"/>
                <a:gd name="T5" fmla="*/ 0 h 40"/>
                <a:gd name="T6" fmla="*/ 46 w 46"/>
                <a:gd name="T7" fmla="*/ 38 h 40"/>
                <a:gd name="T8" fmla="*/ 42 w 46"/>
                <a:gd name="T9" fmla="*/ 40 h 40"/>
              </a:gdLst>
              <a:ahLst/>
              <a:cxnLst>
                <a:cxn ang="0">
                  <a:pos x="T0" y="T1"/>
                </a:cxn>
                <a:cxn ang="0">
                  <a:pos x="T2" y="T3"/>
                </a:cxn>
                <a:cxn ang="0">
                  <a:pos x="T4" y="T5"/>
                </a:cxn>
                <a:cxn ang="0">
                  <a:pos x="T6" y="T7"/>
                </a:cxn>
                <a:cxn ang="0">
                  <a:pos x="T8" y="T9"/>
                </a:cxn>
              </a:cxnLst>
              <a:rect l="0" t="0" r="r" b="b"/>
              <a:pathLst>
                <a:path w="46" h="40">
                  <a:moveTo>
                    <a:pt x="42" y="40"/>
                  </a:moveTo>
                  <a:lnTo>
                    <a:pt x="0" y="4"/>
                  </a:lnTo>
                  <a:lnTo>
                    <a:pt x="4" y="0"/>
                  </a:lnTo>
                  <a:lnTo>
                    <a:pt x="46" y="38"/>
                  </a:lnTo>
                  <a:lnTo>
                    <a:pt x="4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Freeform 37"/>
            <p:cNvSpPr/>
            <p:nvPr/>
          </p:nvSpPr>
          <p:spPr bwMode="auto">
            <a:xfrm>
              <a:off x="335" y="634"/>
              <a:ext cx="10" cy="56"/>
            </a:xfrm>
            <a:custGeom>
              <a:avLst/>
              <a:gdLst>
                <a:gd name="T0" fmla="*/ 5 w 5"/>
                <a:gd name="T1" fmla="*/ 28 h 28"/>
                <a:gd name="T2" fmla="*/ 0 w 5"/>
                <a:gd name="T3" fmla="*/ 28 h 28"/>
                <a:gd name="T4" fmla="*/ 1 w 5"/>
                <a:gd name="T5" fmla="*/ 0 h 28"/>
                <a:gd name="T6" fmla="*/ 5 w 5"/>
                <a:gd name="T7" fmla="*/ 0 h 28"/>
                <a:gd name="T8" fmla="*/ 5 w 5"/>
                <a:gd name="T9" fmla="*/ 28 h 28"/>
              </a:gdLst>
              <a:ahLst/>
              <a:cxnLst>
                <a:cxn ang="0">
                  <a:pos x="T0" y="T1"/>
                </a:cxn>
                <a:cxn ang="0">
                  <a:pos x="T2" y="T3"/>
                </a:cxn>
                <a:cxn ang="0">
                  <a:pos x="T4" y="T5"/>
                </a:cxn>
                <a:cxn ang="0">
                  <a:pos x="T6" y="T7"/>
                </a:cxn>
                <a:cxn ang="0">
                  <a:pos x="T8" y="T9"/>
                </a:cxn>
              </a:cxnLst>
              <a:rect l="0" t="0" r="r" b="b"/>
              <a:pathLst>
                <a:path w="5" h="28">
                  <a:moveTo>
                    <a:pt x="5" y="28"/>
                  </a:moveTo>
                  <a:cubicBezTo>
                    <a:pt x="3" y="28"/>
                    <a:pt x="2" y="28"/>
                    <a:pt x="0" y="28"/>
                  </a:cubicBezTo>
                  <a:cubicBezTo>
                    <a:pt x="1" y="0"/>
                    <a:pt x="1" y="0"/>
                    <a:pt x="1" y="0"/>
                  </a:cubicBezTo>
                  <a:cubicBezTo>
                    <a:pt x="2" y="0"/>
                    <a:pt x="4" y="0"/>
                    <a:pt x="5"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Freeform 38"/>
            <p:cNvSpPr/>
            <p:nvPr/>
          </p:nvSpPr>
          <p:spPr bwMode="auto">
            <a:xfrm>
              <a:off x="353" y="634"/>
              <a:ext cx="12" cy="56"/>
            </a:xfrm>
            <a:custGeom>
              <a:avLst/>
              <a:gdLst>
                <a:gd name="T0" fmla="*/ 1 w 6"/>
                <a:gd name="T1" fmla="*/ 28 h 28"/>
                <a:gd name="T2" fmla="*/ 0 w 6"/>
                <a:gd name="T3" fmla="*/ 0 h 28"/>
                <a:gd name="T4" fmla="*/ 5 w 6"/>
                <a:gd name="T5" fmla="*/ 0 h 28"/>
                <a:gd name="T6" fmla="*/ 6 w 6"/>
                <a:gd name="T7" fmla="*/ 28 h 28"/>
                <a:gd name="T8" fmla="*/ 1 w 6"/>
                <a:gd name="T9" fmla="*/ 28 h 28"/>
              </a:gdLst>
              <a:ahLst/>
              <a:cxnLst>
                <a:cxn ang="0">
                  <a:pos x="T0" y="T1"/>
                </a:cxn>
                <a:cxn ang="0">
                  <a:pos x="T2" y="T3"/>
                </a:cxn>
                <a:cxn ang="0">
                  <a:pos x="T4" y="T5"/>
                </a:cxn>
                <a:cxn ang="0">
                  <a:pos x="T6" y="T7"/>
                </a:cxn>
                <a:cxn ang="0">
                  <a:pos x="T8" y="T9"/>
                </a:cxn>
              </a:cxnLst>
              <a:rect l="0" t="0" r="r" b="b"/>
              <a:pathLst>
                <a:path w="6" h="28">
                  <a:moveTo>
                    <a:pt x="1" y="28"/>
                  </a:moveTo>
                  <a:cubicBezTo>
                    <a:pt x="0" y="0"/>
                    <a:pt x="0" y="0"/>
                    <a:pt x="0" y="0"/>
                  </a:cubicBezTo>
                  <a:cubicBezTo>
                    <a:pt x="2" y="0"/>
                    <a:pt x="3" y="0"/>
                    <a:pt x="5" y="0"/>
                  </a:cubicBezTo>
                  <a:cubicBezTo>
                    <a:pt x="6" y="28"/>
                    <a:pt x="6" y="28"/>
                    <a:pt x="6" y="28"/>
                  </a:cubicBezTo>
                  <a:cubicBezTo>
                    <a:pt x="4" y="28"/>
                    <a:pt x="3" y="28"/>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39"/>
            <p:cNvSpPr/>
            <p:nvPr/>
          </p:nvSpPr>
          <p:spPr bwMode="auto">
            <a:xfrm>
              <a:off x="315" y="632"/>
              <a:ext cx="14" cy="58"/>
            </a:xfrm>
            <a:custGeom>
              <a:avLst/>
              <a:gdLst>
                <a:gd name="T0" fmla="*/ 5 w 7"/>
                <a:gd name="T1" fmla="*/ 29 h 29"/>
                <a:gd name="T2" fmla="*/ 0 w 7"/>
                <a:gd name="T3" fmla="*/ 28 h 29"/>
                <a:gd name="T4" fmla="*/ 2 w 7"/>
                <a:gd name="T5" fmla="*/ 0 h 29"/>
                <a:gd name="T6" fmla="*/ 7 w 7"/>
                <a:gd name="T7" fmla="*/ 1 h 29"/>
                <a:gd name="T8" fmla="*/ 5 w 7"/>
                <a:gd name="T9" fmla="*/ 29 h 29"/>
              </a:gdLst>
              <a:ahLst/>
              <a:cxnLst>
                <a:cxn ang="0">
                  <a:pos x="T0" y="T1"/>
                </a:cxn>
                <a:cxn ang="0">
                  <a:pos x="T2" y="T3"/>
                </a:cxn>
                <a:cxn ang="0">
                  <a:pos x="T4" y="T5"/>
                </a:cxn>
                <a:cxn ang="0">
                  <a:pos x="T6" y="T7"/>
                </a:cxn>
                <a:cxn ang="0">
                  <a:pos x="T8" y="T9"/>
                </a:cxn>
              </a:cxnLst>
              <a:rect l="0" t="0" r="r" b="b"/>
              <a:pathLst>
                <a:path w="7" h="29">
                  <a:moveTo>
                    <a:pt x="5" y="29"/>
                  </a:moveTo>
                  <a:cubicBezTo>
                    <a:pt x="3" y="29"/>
                    <a:pt x="1" y="28"/>
                    <a:pt x="0" y="28"/>
                  </a:cubicBezTo>
                  <a:cubicBezTo>
                    <a:pt x="2" y="0"/>
                    <a:pt x="2" y="0"/>
                    <a:pt x="2" y="0"/>
                  </a:cubicBezTo>
                  <a:cubicBezTo>
                    <a:pt x="4" y="0"/>
                    <a:pt x="5" y="0"/>
                    <a:pt x="7"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40"/>
            <p:cNvSpPr/>
            <p:nvPr/>
          </p:nvSpPr>
          <p:spPr bwMode="auto">
            <a:xfrm>
              <a:off x="371" y="632"/>
              <a:ext cx="14" cy="56"/>
            </a:xfrm>
            <a:custGeom>
              <a:avLst/>
              <a:gdLst>
                <a:gd name="T0" fmla="*/ 2 w 7"/>
                <a:gd name="T1" fmla="*/ 28 h 28"/>
                <a:gd name="T2" fmla="*/ 0 w 7"/>
                <a:gd name="T3" fmla="*/ 0 h 28"/>
                <a:gd name="T4" fmla="*/ 4 w 7"/>
                <a:gd name="T5" fmla="*/ 0 h 28"/>
                <a:gd name="T6" fmla="*/ 7 w 7"/>
                <a:gd name="T7" fmla="*/ 28 h 28"/>
                <a:gd name="T8" fmla="*/ 2 w 7"/>
                <a:gd name="T9" fmla="*/ 28 h 28"/>
              </a:gdLst>
              <a:ahLst/>
              <a:cxnLst>
                <a:cxn ang="0">
                  <a:pos x="T0" y="T1"/>
                </a:cxn>
                <a:cxn ang="0">
                  <a:pos x="T2" y="T3"/>
                </a:cxn>
                <a:cxn ang="0">
                  <a:pos x="T4" y="T5"/>
                </a:cxn>
                <a:cxn ang="0">
                  <a:pos x="T6" y="T7"/>
                </a:cxn>
                <a:cxn ang="0">
                  <a:pos x="T8" y="T9"/>
                </a:cxn>
              </a:cxnLst>
              <a:rect l="0" t="0" r="r" b="b"/>
              <a:pathLst>
                <a:path w="7" h="28">
                  <a:moveTo>
                    <a:pt x="2" y="28"/>
                  </a:moveTo>
                  <a:cubicBezTo>
                    <a:pt x="0" y="0"/>
                    <a:pt x="0" y="0"/>
                    <a:pt x="0" y="0"/>
                  </a:cubicBezTo>
                  <a:cubicBezTo>
                    <a:pt x="1" y="0"/>
                    <a:pt x="3" y="0"/>
                    <a:pt x="4" y="0"/>
                  </a:cubicBezTo>
                  <a:cubicBezTo>
                    <a:pt x="7" y="28"/>
                    <a:pt x="7" y="28"/>
                    <a:pt x="7" y="28"/>
                  </a:cubicBezTo>
                  <a:cubicBezTo>
                    <a:pt x="5" y="28"/>
                    <a:pt x="4"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41"/>
            <p:cNvSpPr/>
            <p:nvPr/>
          </p:nvSpPr>
          <p:spPr bwMode="auto">
            <a:xfrm>
              <a:off x="295" y="630"/>
              <a:ext cx="16" cy="58"/>
            </a:xfrm>
            <a:custGeom>
              <a:avLst/>
              <a:gdLst>
                <a:gd name="T0" fmla="*/ 5 w 8"/>
                <a:gd name="T1" fmla="*/ 29 h 29"/>
                <a:gd name="T2" fmla="*/ 0 w 8"/>
                <a:gd name="T3" fmla="*/ 28 h 29"/>
                <a:gd name="T4" fmla="*/ 4 w 8"/>
                <a:gd name="T5" fmla="*/ 0 h 29"/>
                <a:gd name="T6" fmla="*/ 8 w 8"/>
                <a:gd name="T7" fmla="*/ 1 h 29"/>
                <a:gd name="T8" fmla="*/ 5 w 8"/>
                <a:gd name="T9" fmla="*/ 29 h 29"/>
              </a:gdLst>
              <a:ahLst/>
              <a:cxnLst>
                <a:cxn ang="0">
                  <a:pos x="T0" y="T1"/>
                </a:cxn>
                <a:cxn ang="0">
                  <a:pos x="T2" y="T3"/>
                </a:cxn>
                <a:cxn ang="0">
                  <a:pos x="T4" y="T5"/>
                </a:cxn>
                <a:cxn ang="0">
                  <a:pos x="T6" y="T7"/>
                </a:cxn>
                <a:cxn ang="0">
                  <a:pos x="T8" y="T9"/>
                </a:cxn>
              </a:cxnLst>
              <a:rect l="0" t="0" r="r" b="b"/>
              <a:pathLst>
                <a:path w="8" h="29">
                  <a:moveTo>
                    <a:pt x="5" y="29"/>
                  </a:moveTo>
                  <a:cubicBezTo>
                    <a:pt x="3" y="28"/>
                    <a:pt x="1" y="28"/>
                    <a:pt x="0" y="28"/>
                  </a:cubicBezTo>
                  <a:cubicBezTo>
                    <a:pt x="4" y="0"/>
                    <a:pt x="4" y="0"/>
                    <a:pt x="4" y="0"/>
                  </a:cubicBezTo>
                  <a:cubicBezTo>
                    <a:pt x="5" y="0"/>
                    <a:pt x="7" y="1"/>
                    <a:pt x="8"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42"/>
            <p:cNvSpPr/>
            <p:nvPr/>
          </p:nvSpPr>
          <p:spPr bwMode="auto">
            <a:xfrm>
              <a:off x="387" y="630"/>
              <a:ext cx="19" cy="56"/>
            </a:xfrm>
            <a:custGeom>
              <a:avLst/>
              <a:gdLst>
                <a:gd name="T0" fmla="*/ 4 w 9"/>
                <a:gd name="T1" fmla="*/ 28 h 28"/>
                <a:gd name="T2" fmla="*/ 0 w 9"/>
                <a:gd name="T3" fmla="*/ 0 h 28"/>
                <a:gd name="T4" fmla="*/ 4 w 9"/>
                <a:gd name="T5" fmla="*/ 0 h 28"/>
                <a:gd name="T6" fmla="*/ 9 w 9"/>
                <a:gd name="T7" fmla="*/ 28 h 28"/>
                <a:gd name="T8" fmla="*/ 4 w 9"/>
                <a:gd name="T9" fmla="*/ 28 h 28"/>
              </a:gdLst>
              <a:ahLst/>
              <a:cxnLst>
                <a:cxn ang="0">
                  <a:pos x="T0" y="T1"/>
                </a:cxn>
                <a:cxn ang="0">
                  <a:pos x="T2" y="T3"/>
                </a:cxn>
                <a:cxn ang="0">
                  <a:pos x="T4" y="T5"/>
                </a:cxn>
                <a:cxn ang="0">
                  <a:pos x="T6" y="T7"/>
                </a:cxn>
                <a:cxn ang="0">
                  <a:pos x="T8" y="T9"/>
                </a:cxn>
              </a:cxnLst>
              <a:rect l="0" t="0" r="r" b="b"/>
              <a:pathLst>
                <a:path w="9" h="28">
                  <a:moveTo>
                    <a:pt x="4" y="28"/>
                  </a:moveTo>
                  <a:cubicBezTo>
                    <a:pt x="0" y="0"/>
                    <a:pt x="0" y="0"/>
                    <a:pt x="0" y="0"/>
                  </a:cubicBezTo>
                  <a:cubicBezTo>
                    <a:pt x="2" y="0"/>
                    <a:pt x="3" y="0"/>
                    <a:pt x="4" y="0"/>
                  </a:cubicBezTo>
                  <a:cubicBezTo>
                    <a:pt x="9" y="28"/>
                    <a:pt x="9" y="28"/>
                    <a:pt x="9" y="28"/>
                  </a:cubicBezTo>
                  <a:cubicBezTo>
                    <a:pt x="7" y="28"/>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43"/>
            <p:cNvSpPr/>
            <p:nvPr/>
          </p:nvSpPr>
          <p:spPr bwMode="auto">
            <a:xfrm>
              <a:off x="274" y="627"/>
              <a:ext cx="21" cy="57"/>
            </a:xfrm>
            <a:custGeom>
              <a:avLst/>
              <a:gdLst>
                <a:gd name="T0" fmla="*/ 5 w 10"/>
                <a:gd name="T1" fmla="*/ 28 h 28"/>
                <a:gd name="T2" fmla="*/ 0 w 10"/>
                <a:gd name="T3" fmla="*/ 27 h 28"/>
                <a:gd name="T4" fmla="*/ 6 w 10"/>
                <a:gd name="T5" fmla="*/ 0 h 28"/>
                <a:gd name="T6" fmla="*/ 10 w 10"/>
                <a:gd name="T7" fmla="*/ 0 h 28"/>
                <a:gd name="T8" fmla="*/ 5 w 10"/>
                <a:gd name="T9" fmla="*/ 28 h 28"/>
              </a:gdLst>
              <a:ahLst/>
              <a:cxnLst>
                <a:cxn ang="0">
                  <a:pos x="T0" y="T1"/>
                </a:cxn>
                <a:cxn ang="0">
                  <a:pos x="T2" y="T3"/>
                </a:cxn>
                <a:cxn ang="0">
                  <a:pos x="T4" y="T5"/>
                </a:cxn>
                <a:cxn ang="0">
                  <a:pos x="T6" y="T7"/>
                </a:cxn>
                <a:cxn ang="0">
                  <a:pos x="T8" y="T9"/>
                </a:cxn>
              </a:cxnLst>
              <a:rect l="0" t="0" r="r" b="b"/>
              <a:pathLst>
                <a:path w="10" h="28">
                  <a:moveTo>
                    <a:pt x="5" y="28"/>
                  </a:moveTo>
                  <a:cubicBezTo>
                    <a:pt x="3" y="28"/>
                    <a:pt x="1" y="27"/>
                    <a:pt x="0" y="27"/>
                  </a:cubicBezTo>
                  <a:cubicBezTo>
                    <a:pt x="6" y="0"/>
                    <a:pt x="6" y="0"/>
                    <a:pt x="6" y="0"/>
                  </a:cubicBezTo>
                  <a:cubicBezTo>
                    <a:pt x="7" y="0"/>
                    <a:pt x="8" y="0"/>
                    <a:pt x="10"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44"/>
            <p:cNvSpPr/>
            <p:nvPr/>
          </p:nvSpPr>
          <p:spPr bwMode="auto">
            <a:xfrm>
              <a:off x="404" y="625"/>
              <a:ext cx="22" cy="59"/>
            </a:xfrm>
            <a:custGeom>
              <a:avLst/>
              <a:gdLst>
                <a:gd name="T0" fmla="*/ 6 w 11"/>
                <a:gd name="T1" fmla="*/ 29 h 29"/>
                <a:gd name="T2" fmla="*/ 0 w 11"/>
                <a:gd name="T3" fmla="*/ 1 h 29"/>
                <a:gd name="T4" fmla="*/ 5 w 11"/>
                <a:gd name="T5" fmla="*/ 0 h 29"/>
                <a:gd name="T6" fmla="*/ 11 w 11"/>
                <a:gd name="T7" fmla="*/ 28 h 29"/>
                <a:gd name="T8" fmla="*/ 6 w 11"/>
                <a:gd name="T9" fmla="*/ 29 h 29"/>
              </a:gdLst>
              <a:ahLst/>
              <a:cxnLst>
                <a:cxn ang="0">
                  <a:pos x="T0" y="T1"/>
                </a:cxn>
                <a:cxn ang="0">
                  <a:pos x="T2" y="T3"/>
                </a:cxn>
                <a:cxn ang="0">
                  <a:pos x="T4" y="T5"/>
                </a:cxn>
                <a:cxn ang="0">
                  <a:pos x="T6" y="T7"/>
                </a:cxn>
                <a:cxn ang="0">
                  <a:pos x="T8" y="T9"/>
                </a:cxn>
              </a:cxnLst>
              <a:rect l="0" t="0" r="r" b="b"/>
              <a:pathLst>
                <a:path w="11" h="29">
                  <a:moveTo>
                    <a:pt x="6" y="29"/>
                  </a:moveTo>
                  <a:cubicBezTo>
                    <a:pt x="0" y="1"/>
                    <a:pt x="0" y="1"/>
                    <a:pt x="0" y="1"/>
                  </a:cubicBezTo>
                  <a:cubicBezTo>
                    <a:pt x="2" y="1"/>
                    <a:pt x="3" y="0"/>
                    <a:pt x="5" y="0"/>
                  </a:cubicBezTo>
                  <a:cubicBezTo>
                    <a:pt x="11" y="28"/>
                    <a:pt x="11" y="28"/>
                    <a:pt x="11" y="28"/>
                  </a:cubicBezTo>
                  <a:cubicBezTo>
                    <a:pt x="9" y="28"/>
                    <a:pt x="8"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45"/>
            <p:cNvSpPr/>
            <p:nvPr/>
          </p:nvSpPr>
          <p:spPr bwMode="auto">
            <a:xfrm>
              <a:off x="254" y="623"/>
              <a:ext cx="24" cy="57"/>
            </a:xfrm>
            <a:custGeom>
              <a:avLst/>
              <a:gdLst>
                <a:gd name="T0" fmla="*/ 5 w 12"/>
                <a:gd name="T1" fmla="*/ 28 h 28"/>
                <a:gd name="T2" fmla="*/ 0 w 12"/>
                <a:gd name="T3" fmla="*/ 27 h 28"/>
                <a:gd name="T4" fmla="*/ 8 w 12"/>
                <a:gd name="T5" fmla="*/ 0 h 28"/>
                <a:gd name="T6" fmla="*/ 12 w 12"/>
                <a:gd name="T7" fmla="*/ 1 h 28"/>
                <a:gd name="T8" fmla="*/ 5 w 12"/>
                <a:gd name="T9" fmla="*/ 28 h 28"/>
              </a:gdLst>
              <a:ahLst/>
              <a:cxnLst>
                <a:cxn ang="0">
                  <a:pos x="T0" y="T1"/>
                </a:cxn>
                <a:cxn ang="0">
                  <a:pos x="T2" y="T3"/>
                </a:cxn>
                <a:cxn ang="0">
                  <a:pos x="T4" y="T5"/>
                </a:cxn>
                <a:cxn ang="0">
                  <a:pos x="T6" y="T7"/>
                </a:cxn>
                <a:cxn ang="0">
                  <a:pos x="T8" y="T9"/>
                </a:cxn>
              </a:cxnLst>
              <a:rect l="0" t="0" r="r" b="b"/>
              <a:pathLst>
                <a:path w="12" h="28">
                  <a:moveTo>
                    <a:pt x="5" y="28"/>
                  </a:moveTo>
                  <a:cubicBezTo>
                    <a:pt x="3" y="28"/>
                    <a:pt x="2" y="27"/>
                    <a:pt x="0" y="27"/>
                  </a:cubicBezTo>
                  <a:cubicBezTo>
                    <a:pt x="8" y="0"/>
                    <a:pt x="8" y="0"/>
                    <a:pt x="8" y="0"/>
                  </a:cubicBezTo>
                  <a:cubicBezTo>
                    <a:pt x="9" y="0"/>
                    <a:pt x="10" y="0"/>
                    <a:pt x="12"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46"/>
            <p:cNvSpPr/>
            <p:nvPr/>
          </p:nvSpPr>
          <p:spPr bwMode="auto">
            <a:xfrm>
              <a:off x="422" y="621"/>
              <a:ext cx="24" cy="57"/>
            </a:xfrm>
            <a:custGeom>
              <a:avLst/>
              <a:gdLst>
                <a:gd name="T0" fmla="*/ 7 w 12"/>
                <a:gd name="T1" fmla="*/ 28 h 28"/>
                <a:gd name="T2" fmla="*/ 0 w 12"/>
                <a:gd name="T3" fmla="*/ 1 h 28"/>
                <a:gd name="T4" fmla="*/ 4 w 12"/>
                <a:gd name="T5" fmla="*/ 0 h 28"/>
                <a:gd name="T6" fmla="*/ 12 w 12"/>
                <a:gd name="T7" fmla="*/ 27 h 28"/>
                <a:gd name="T8" fmla="*/ 7 w 12"/>
                <a:gd name="T9" fmla="*/ 28 h 28"/>
              </a:gdLst>
              <a:ahLst/>
              <a:cxnLst>
                <a:cxn ang="0">
                  <a:pos x="T0" y="T1"/>
                </a:cxn>
                <a:cxn ang="0">
                  <a:pos x="T2" y="T3"/>
                </a:cxn>
                <a:cxn ang="0">
                  <a:pos x="T4" y="T5"/>
                </a:cxn>
                <a:cxn ang="0">
                  <a:pos x="T6" y="T7"/>
                </a:cxn>
                <a:cxn ang="0">
                  <a:pos x="T8" y="T9"/>
                </a:cxn>
              </a:cxnLst>
              <a:rect l="0" t="0" r="r" b="b"/>
              <a:pathLst>
                <a:path w="12" h="28">
                  <a:moveTo>
                    <a:pt x="7" y="28"/>
                  </a:moveTo>
                  <a:cubicBezTo>
                    <a:pt x="0" y="1"/>
                    <a:pt x="0" y="1"/>
                    <a:pt x="0" y="1"/>
                  </a:cubicBezTo>
                  <a:cubicBezTo>
                    <a:pt x="1" y="1"/>
                    <a:pt x="2" y="0"/>
                    <a:pt x="4" y="0"/>
                  </a:cubicBezTo>
                  <a:cubicBezTo>
                    <a:pt x="12" y="27"/>
                    <a:pt x="12" y="27"/>
                    <a:pt x="12" y="27"/>
                  </a:cubicBezTo>
                  <a:cubicBezTo>
                    <a:pt x="10" y="27"/>
                    <a:pt x="9"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47"/>
            <p:cNvSpPr/>
            <p:nvPr/>
          </p:nvSpPr>
          <p:spPr bwMode="auto">
            <a:xfrm>
              <a:off x="234" y="617"/>
              <a:ext cx="28" cy="57"/>
            </a:xfrm>
            <a:custGeom>
              <a:avLst/>
              <a:gdLst>
                <a:gd name="T0" fmla="*/ 5 w 14"/>
                <a:gd name="T1" fmla="*/ 28 h 28"/>
                <a:gd name="T2" fmla="*/ 0 w 14"/>
                <a:gd name="T3" fmla="*/ 27 h 28"/>
                <a:gd name="T4" fmla="*/ 10 w 14"/>
                <a:gd name="T5" fmla="*/ 0 h 28"/>
                <a:gd name="T6" fmla="*/ 14 w 14"/>
                <a:gd name="T7" fmla="*/ 1 h 28"/>
                <a:gd name="T8" fmla="*/ 5 w 14"/>
                <a:gd name="T9" fmla="*/ 28 h 28"/>
              </a:gdLst>
              <a:ahLst/>
              <a:cxnLst>
                <a:cxn ang="0">
                  <a:pos x="T0" y="T1"/>
                </a:cxn>
                <a:cxn ang="0">
                  <a:pos x="T2" y="T3"/>
                </a:cxn>
                <a:cxn ang="0">
                  <a:pos x="T4" y="T5"/>
                </a:cxn>
                <a:cxn ang="0">
                  <a:pos x="T6" y="T7"/>
                </a:cxn>
                <a:cxn ang="0">
                  <a:pos x="T8" y="T9"/>
                </a:cxn>
              </a:cxnLst>
              <a:rect l="0" t="0" r="r" b="b"/>
              <a:pathLst>
                <a:path w="14" h="28">
                  <a:moveTo>
                    <a:pt x="5" y="28"/>
                  </a:moveTo>
                  <a:cubicBezTo>
                    <a:pt x="3" y="28"/>
                    <a:pt x="2" y="27"/>
                    <a:pt x="0" y="27"/>
                  </a:cubicBezTo>
                  <a:cubicBezTo>
                    <a:pt x="10" y="0"/>
                    <a:pt x="10" y="0"/>
                    <a:pt x="10" y="0"/>
                  </a:cubicBezTo>
                  <a:cubicBezTo>
                    <a:pt x="11" y="0"/>
                    <a:pt x="12" y="1"/>
                    <a:pt x="14"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48"/>
            <p:cNvSpPr/>
            <p:nvPr/>
          </p:nvSpPr>
          <p:spPr bwMode="auto">
            <a:xfrm>
              <a:off x="438" y="615"/>
              <a:ext cx="26" cy="57"/>
            </a:xfrm>
            <a:custGeom>
              <a:avLst/>
              <a:gdLst>
                <a:gd name="T0" fmla="*/ 9 w 13"/>
                <a:gd name="T1" fmla="*/ 28 h 28"/>
                <a:gd name="T2" fmla="*/ 0 w 13"/>
                <a:gd name="T3" fmla="*/ 2 h 28"/>
                <a:gd name="T4" fmla="*/ 4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2"/>
                    <a:pt x="0" y="2"/>
                    <a:pt x="0" y="2"/>
                  </a:cubicBezTo>
                  <a:cubicBezTo>
                    <a:pt x="1" y="1"/>
                    <a:pt x="2" y="1"/>
                    <a:pt x="4" y="0"/>
                  </a:cubicBezTo>
                  <a:cubicBezTo>
                    <a:pt x="13" y="27"/>
                    <a:pt x="13" y="27"/>
                    <a:pt x="13" y="27"/>
                  </a:cubicBezTo>
                  <a:cubicBezTo>
                    <a:pt x="12"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49"/>
            <p:cNvSpPr/>
            <p:nvPr/>
          </p:nvSpPr>
          <p:spPr bwMode="auto">
            <a:xfrm>
              <a:off x="216" y="611"/>
              <a:ext cx="30" cy="57"/>
            </a:xfrm>
            <a:custGeom>
              <a:avLst/>
              <a:gdLst>
                <a:gd name="T0" fmla="*/ 4 w 15"/>
                <a:gd name="T1" fmla="*/ 28 h 28"/>
                <a:gd name="T2" fmla="*/ 0 w 15"/>
                <a:gd name="T3" fmla="*/ 26 h 28"/>
                <a:gd name="T4" fmla="*/ 11 w 15"/>
                <a:gd name="T5" fmla="*/ 0 h 28"/>
                <a:gd name="T6" fmla="*/ 15 w 15"/>
                <a:gd name="T7" fmla="*/ 2 h 28"/>
                <a:gd name="T8" fmla="*/ 4 w 15"/>
                <a:gd name="T9" fmla="*/ 28 h 28"/>
              </a:gdLst>
              <a:ahLst/>
              <a:cxnLst>
                <a:cxn ang="0">
                  <a:pos x="T0" y="T1"/>
                </a:cxn>
                <a:cxn ang="0">
                  <a:pos x="T2" y="T3"/>
                </a:cxn>
                <a:cxn ang="0">
                  <a:pos x="T4" y="T5"/>
                </a:cxn>
                <a:cxn ang="0">
                  <a:pos x="T6" y="T7"/>
                </a:cxn>
                <a:cxn ang="0">
                  <a:pos x="T8" y="T9"/>
                </a:cxn>
              </a:cxnLst>
              <a:rect l="0" t="0" r="r" b="b"/>
              <a:pathLst>
                <a:path w="15" h="28">
                  <a:moveTo>
                    <a:pt x="4" y="28"/>
                  </a:moveTo>
                  <a:cubicBezTo>
                    <a:pt x="3" y="27"/>
                    <a:pt x="1" y="27"/>
                    <a:pt x="0" y="26"/>
                  </a:cubicBezTo>
                  <a:cubicBezTo>
                    <a:pt x="11" y="0"/>
                    <a:pt x="11" y="0"/>
                    <a:pt x="11" y="0"/>
                  </a:cubicBezTo>
                  <a:cubicBezTo>
                    <a:pt x="12" y="1"/>
                    <a:pt x="13" y="1"/>
                    <a:pt x="15" y="2"/>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Freeform 50"/>
            <p:cNvSpPr/>
            <p:nvPr/>
          </p:nvSpPr>
          <p:spPr bwMode="auto">
            <a:xfrm>
              <a:off x="454" y="609"/>
              <a:ext cx="30" cy="57"/>
            </a:xfrm>
            <a:custGeom>
              <a:avLst/>
              <a:gdLst>
                <a:gd name="T0" fmla="*/ 10 w 15"/>
                <a:gd name="T1" fmla="*/ 28 h 28"/>
                <a:gd name="T2" fmla="*/ 0 w 15"/>
                <a:gd name="T3" fmla="*/ 2 h 28"/>
                <a:gd name="T4" fmla="*/ 4 w 15"/>
                <a:gd name="T5" fmla="*/ 0 h 28"/>
                <a:gd name="T6" fmla="*/ 15 w 15"/>
                <a:gd name="T7" fmla="*/ 26 h 28"/>
                <a:gd name="T8" fmla="*/ 10 w 15"/>
                <a:gd name="T9" fmla="*/ 28 h 28"/>
              </a:gdLst>
              <a:ahLst/>
              <a:cxnLst>
                <a:cxn ang="0">
                  <a:pos x="T0" y="T1"/>
                </a:cxn>
                <a:cxn ang="0">
                  <a:pos x="T2" y="T3"/>
                </a:cxn>
                <a:cxn ang="0">
                  <a:pos x="T4" y="T5"/>
                </a:cxn>
                <a:cxn ang="0">
                  <a:pos x="T6" y="T7"/>
                </a:cxn>
                <a:cxn ang="0">
                  <a:pos x="T8" y="T9"/>
                </a:cxn>
              </a:cxnLst>
              <a:rect l="0" t="0" r="r" b="b"/>
              <a:pathLst>
                <a:path w="15" h="28">
                  <a:moveTo>
                    <a:pt x="10" y="28"/>
                  </a:moveTo>
                  <a:cubicBezTo>
                    <a:pt x="0" y="2"/>
                    <a:pt x="0" y="2"/>
                    <a:pt x="0" y="2"/>
                  </a:cubicBezTo>
                  <a:cubicBezTo>
                    <a:pt x="1" y="1"/>
                    <a:pt x="2" y="1"/>
                    <a:pt x="4" y="0"/>
                  </a:cubicBezTo>
                  <a:cubicBezTo>
                    <a:pt x="15" y="26"/>
                    <a:pt x="15" y="26"/>
                    <a:pt x="15" y="26"/>
                  </a:cubicBezTo>
                  <a:cubicBezTo>
                    <a:pt x="13" y="27"/>
                    <a:pt x="12"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51"/>
            <p:cNvSpPr/>
            <p:nvPr/>
          </p:nvSpPr>
          <p:spPr bwMode="auto">
            <a:xfrm>
              <a:off x="198" y="605"/>
              <a:ext cx="32" cy="55"/>
            </a:xfrm>
            <a:custGeom>
              <a:avLst/>
              <a:gdLst>
                <a:gd name="T0" fmla="*/ 4 w 16"/>
                <a:gd name="T1" fmla="*/ 27 h 27"/>
                <a:gd name="T2" fmla="*/ 0 w 16"/>
                <a:gd name="T3" fmla="*/ 25 h 27"/>
                <a:gd name="T4" fmla="*/ 12 w 16"/>
                <a:gd name="T5" fmla="*/ 0 h 27"/>
                <a:gd name="T6" fmla="*/ 16 w 16"/>
                <a:gd name="T7" fmla="*/ 1 h 27"/>
                <a:gd name="T8" fmla="*/ 4 w 16"/>
                <a:gd name="T9" fmla="*/ 27 h 27"/>
              </a:gdLst>
              <a:ahLst/>
              <a:cxnLst>
                <a:cxn ang="0">
                  <a:pos x="T0" y="T1"/>
                </a:cxn>
                <a:cxn ang="0">
                  <a:pos x="T2" y="T3"/>
                </a:cxn>
                <a:cxn ang="0">
                  <a:pos x="T4" y="T5"/>
                </a:cxn>
                <a:cxn ang="0">
                  <a:pos x="T6" y="T7"/>
                </a:cxn>
                <a:cxn ang="0">
                  <a:pos x="T8" y="T9"/>
                </a:cxn>
              </a:cxnLst>
              <a:rect l="0" t="0" r="r" b="b"/>
              <a:pathLst>
                <a:path w="16" h="27">
                  <a:moveTo>
                    <a:pt x="4" y="27"/>
                  </a:moveTo>
                  <a:cubicBezTo>
                    <a:pt x="3" y="26"/>
                    <a:pt x="1" y="26"/>
                    <a:pt x="0" y="25"/>
                  </a:cubicBezTo>
                  <a:cubicBezTo>
                    <a:pt x="12" y="0"/>
                    <a:pt x="12" y="0"/>
                    <a:pt x="12" y="0"/>
                  </a:cubicBezTo>
                  <a:cubicBezTo>
                    <a:pt x="13" y="0"/>
                    <a:pt x="14" y="1"/>
                    <a:pt x="16" y="1"/>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52"/>
            <p:cNvSpPr/>
            <p:nvPr/>
          </p:nvSpPr>
          <p:spPr bwMode="auto">
            <a:xfrm>
              <a:off x="468" y="603"/>
              <a:ext cx="34" cy="55"/>
            </a:xfrm>
            <a:custGeom>
              <a:avLst/>
              <a:gdLst>
                <a:gd name="T0" fmla="*/ 12 w 17"/>
                <a:gd name="T1" fmla="*/ 27 h 27"/>
                <a:gd name="T2" fmla="*/ 0 w 17"/>
                <a:gd name="T3" fmla="*/ 1 h 27"/>
                <a:gd name="T4" fmla="*/ 4 w 17"/>
                <a:gd name="T5" fmla="*/ 0 h 27"/>
                <a:gd name="T6" fmla="*/ 17 w 17"/>
                <a:gd name="T7" fmla="*/ 25 h 27"/>
                <a:gd name="T8" fmla="*/ 12 w 17"/>
                <a:gd name="T9" fmla="*/ 27 h 27"/>
              </a:gdLst>
              <a:ahLst/>
              <a:cxnLst>
                <a:cxn ang="0">
                  <a:pos x="T0" y="T1"/>
                </a:cxn>
                <a:cxn ang="0">
                  <a:pos x="T2" y="T3"/>
                </a:cxn>
                <a:cxn ang="0">
                  <a:pos x="T4" y="T5"/>
                </a:cxn>
                <a:cxn ang="0">
                  <a:pos x="T6" y="T7"/>
                </a:cxn>
                <a:cxn ang="0">
                  <a:pos x="T8" y="T9"/>
                </a:cxn>
              </a:cxnLst>
              <a:rect l="0" t="0" r="r" b="b"/>
              <a:pathLst>
                <a:path w="17" h="27">
                  <a:moveTo>
                    <a:pt x="12" y="27"/>
                  </a:moveTo>
                  <a:cubicBezTo>
                    <a:pt x="0" y="1"/>
                    <a:pt x="0" y="1"/>
                    <a:pt x="0" y="1"/>
                  </a:cubicBezTo>
                  <a:cubicBezTo>
                    <a:pt x="2" y="1"/>
                    <a:pt x="3" y="0"/>
                    <a:pt x="4" y="0"/>
                  </a:cubicBezTo>
                  <a:cubicBezTo>
                    <a:pt x="17" y="25"/>
                    <a:pt x="17" y="25"/>
                    <a:pt x="17" y="25"/>
                  </a:cubicBezTo>
                  <a:cubicBezTo>
                    <a:pt x="15" y="25"/>
                    <a:pt x="14" y="26"/>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53"/>
            <p:cNvSpPr/>
            <p:nvPr/>
          </p:nvSpPr>
          <p:spPr bwMode="auto">
            <a:xfrm>
              <a:off x="180" y="597"/>
              <a:ext cx="34" cy="55"/>
            </a:xfrm>
            <a:custGeom>
              <a:avLst/>
              <a:gdLst>
                <a:gd name="T0" fmla="*/ 4 w 17"/>
                <a:gd name="T1" fmla="*/ 27 h 27"/>
                <a:gd name="T2" fmla="*/ 0 w 17"/>
                <a:gd name="T3" fmla="*/ 24 h 27"/>
                <a:gd name="T4" fmla="*/ 13 w 17"/>
                <a:gd name="T5" fmla="*/ 0 h 27"/>
                <a:gd name="T6" fmla="*/ 17 w 17"/>
                <a:gd name="T7" fmla="*/ 2 h 27"/>
                <a:gd name="T8" fmla="*/ 4 w 17"/>
                <a:gd name="T9" fmla="*/ 27 h 27"/>
              </a:gdLst>
              <a:ahLst/>
              <a:cxnLst>
                <a:cxn ang="0">
                  <a:pos x="T0" y="T1"/>
                </a:cxn>
                <a:cxn ang="0">
                  <a:pos x="T2" y="T3"/>
                </a:cxn>
                <a:cxn ang="0">
                  <a:pos x="T4" y="T5"/>
                </a:cxn>
                <a:cxn ang="0">
                  <a:pos x="T6" y="T7"/>
                </a:cxn>
                <a:cxn ang="0">
                  <a:pos x="T8" y="T9"/>
                </a:cxn>
              </a:cxnLst>
              <a:rect l="0" t="0" r="r" b="b"/>
              <a:pathLst>
                <a:path w="17" h="27">
                  <a:moveTo>
                    <a:pt x="4" y="27"/>
                  </a:moveTo>
                  <a:cubicBezTo>
                    <a:pt x="3" y="26"/>
                    <a:pt x="1" y="25"/>
                    <a:pt x="0" y="24"/>
                  </a:cubicBezTo>
                  <a:cubicBezTo>
                    <a:pt x="13" y="0"/>
                    <a:pt x="13" y="0"/>
                    <a:pt x="13" y="0"/>
                  </a:cubicBezTo>
                  <a:cubicBezTo>
                    <a:pt x="15" y="0"/>
                    <a:pt x="16" y="1"/>
                    <a:pt x="17"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54"/>
            <p:cNvSpPr/>
            <p:nvPr/>
          </p:nvSpPr>
          <p:spPr bwMode="auto">
            <a:xfrm>
              <a:off x="484" y="593"/>
              <a:ext cx="37" cy="55"/>
            </a:xfrm>
            <a:custGeom>
              <a:avLst/>
              <a:gdLst>
                <a:gd name="T0" fmla="*/ 13 w 18"/>
                <a:gd name="T1" fmla="*/ 27 h 27"/>
                <a:gd name="T2" fmla="*/ 0 w 18"/>
                <a:gd name="T3" fmla="*/ 3 h 27"/>
                <a:gd name="T4" fmla="*/ 4 w 18"/>
                <a:gd name="T5" fmla="*/ 0 h 27"/>
                <a:gd name="T6" fmla="*/ 18 w 18"/>
                <a:gd name="T7" fmla="*/ 25 h 27"/>
                <a:gd name="T8" fmla="*/ 13 w 18"/>
                <a:gd name="T9" fmla="*/ 27 h 27"/>
              </a:gdLst>
              <a:ahLst/>
              <a:cxnLst>
                <a:cxn ang="0">
                  <a:pos x="T0" y="T1"/>
                </a:cxn>
                <a:cxn ang="0">
                  <a:pos x="T2" y="T3"/>
                </a:cxn>
                <a:cxn ang="0">
                  <a:pos x="T4" y="T5"/>
                </a:cxn>
                <a:cxn ang="0">
                  <a:pos x="T6" y="T7"/>
                </a:cxn>
                <a:cxn ang="0">
                  <a:pos x="T8" y="T9"/>
                </a:cxn>
              </a:cxnLst>
              <a:rect l="0" t="0" r="r" b="b"/>
              <a:pathLst>
                <a:path w="18" h="27">
                  <a:moveTo>
                    <a:pt x="13" y="27"/>
                  </a:moveTo>
                  <a:cubicBezTo>
                    <a:pt x="0" y="3"/>
                    <a:pt x="0" y="3"/>
                    <a:pt x="0" y="3"/>
                  </a:cubicBezTo>
                  <a:cubicBezTo>
                    <a:pt x="1" y="2"/>
                    <a:pt x="2" y="1"/>
                    <a:pt x="4" y="0"/>
                  </a:cubicBezTo>
                  <a:cubicBezTo>
                    <a:pt x="18" y="25"/>
                    <a:pt x="18" y="25"/>
                    <a:pt x="18" y="25"/>
                  </a:cubicBezTo>
                  <a:cubicBezTo>
                    <a:pt x="16" y="26"/>
                    <a:pt x="15"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55"/>
            <p:cNvSpPr/>
            <p:nvPr/>
          </p:nvSpPr>
          <p:spPr bwMode="auto">
            <a:xfrm>
              <a:off x="161" y="587"/>
              <a:ext cx="39" cy="55"/>
            </a:xfrm>
            <a:custGeom>
              <a:avLst/>
              <a:gdLst>
                <a:gd name="T0" fmla="*/ 4 w 19"/>
                <a:gd name="T1" fmla="*/ 27 h 27"/>
                <a:gd name="T2" fmla="*/ 0 w 19"/>
                <a:gd name="T3" fmla="*/ 24 h 27"/>
                <a:gd name="T4" fmla="*/ 15 w 19"/>
                <a:gd name="T5" fmla="*/ 0 h 27"/>
                <a:gd name="T6" fmla="*/ 19 w 19"/>
                <a:gd name="T7" fmla="*/ 2 h 27"/>
                <a:gd name="T8" fmla="*/ 4 w 19"/>
                <a:gd name="T9" fmla="*/ 27 h 27"/>
              </a:gdLst>
              <a:ahLst/>
              <a:cxnLst>
                <a:cxn ang="0">
                  <a:pos x="T0" y="T1"/>
                </a:cxn>
                <a:cxn ang="0">
                  <a:pos x="T2" y="T3"/>
                </a:cxn>
                <a:cxn ang="0">
                  <a:pos x="T4" y="T5"/>
                </a:cxn>
                <a:cxn ang="0">
                  <a:pos x="T6" y="T7"/>
                </a:cxn>
                <a:cxn ang="0">
                  <a:pos x="T8" y="T9"/>
                </a:cxn>
              </a:cxnLst>
              <a:rect l="0" t="0" r="r" b="b"/>
              <a:pathLst>
                <a:path w="19" h="27">
                  <a:moveTo>
                    <a:pt x="4" y="27"/>
                  </a:moveTo>
                  <a:cubicBezTo>
                    <a:pt x="3" y="26"/>
                    <a:pt x="1" y="25"/>
                    <a:pt x="0" y="24"/>
                  </a:cubicBezTo>
                  <a:cubicBezTo>
                    <a:pt x="15" y="0"/>
                    <a:pt x="15" y="0"/>
                    <a:pt x="15" y="0"/>
                  </a:cubicBezTo>
                  <a:cubicBezTo>
                    <a:pt x="16" y="1"/>
                    <a:pt x="18" y="2"/>
                    <a:pt x="19"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56"/>
            <p:cNvSpPr/>
            <p:nvPr/>
          </p:nvSpPr>
          <p:spPr bwMode="auto">
            <a:xfrm>
              <a:off x="498" y="585"/>
              <a:ext cx="39" cy="53"/>
            </a:xfrm>
            <a:custGeom>
              <a:avLst/>
              <a:gdLst>
                <a:gd name="T0" fmla="*/ 15 w 19"/>
                <a:gd name="T1" fmla="*/ 26 h 26"/>
                <a:gd name="T2" fmla="*/ 0 w 19"/>
                <a:gd name="T3" fmla="*/ 2 h 26"/>
                <a:gd name="T4" fmla="*/ 4 w 19"/>
                <a:gd name="T5" fmla="*/ 0 h 26"/>
                <a:gd name="T6" fmla="*/ 19 w 19"/>
                <a:gd name="T7" fmla="*/ 23 h 26"/>
                <a:gd name="T8" fmla="*/ 15 w 19"/>
                <a:gd name="T9" fmla="*/ 26 h 26"/>
              </a:gdLst>
              <a:ahLst/>
              <a:cxnLst>
                <a:cxn ang="0">
                  <a:pos x="T0" y="T1"/>
                </a:cxn>
                <a:cxn ang="0">
                  <a:pos x="T2" y="T3"/>
                </a:cxn>
                <a:cxn ang="0">
                  <a:pos x="T4" y="T5"/>
                </a:cxn>
                <a:cxn ang="0">
                  <a:pos x="T6" y="T7"/>
                </a:cxn>
                <a:cxn ang="0">
                  <a:pos x="T8" y="T9"/>
                </a:cxn>
              </a:cxnLst>
              <a:rect l="0" t="0" r="r" b="b"/>
              <a:pathLst>
                <a:path w="19" h="26">
                  <a:moveTo>
                    <a:pt x="15" y="26"/>
                  </a:moveTo>
                  <a:cubicBezTo>
                    <a:pt x="0" y="2"/>
                    <a:pt x="0" y="2"/>
                    <a:pt x="0" y="2"/>
                  </a:cubicBezTo>
                  <a:cubicBezTo>
                    <a:pt x="1" y="2"/>
                    <a:pt x="3" y="1"/>
                    <a:pt x="4" y="0"/>
                  </a:cubicBezTo>
                  <a:cubicBezTo>
                    <a:pt x="19" y="23"/>
                    <a:pt x="19" y="23"/>
                    <a:pt x="19" y="23"/>
                  </a:cubicBezTo>
                  <a:cubicBezTo>
                    <a:pt x="18" y="24"/>
                    <a:pt x="17" y="25"/>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57"/>
            <p:cNvSpPr/>
            <p:nvPr/>
          </p:nvSpPr>
          <p:spPr bwMode="auto">
            <a:xfrm>
              <a:off x="145" y="577"/>
              <a:ext cx="41" cy="53"/>
            </a:xfrm>
            <a:custGeom>
              <a:avLst/>
              <a:gdLst>
                <a:gd name="T0" fmla="*/ 4 w 20"/>
                <a:gd name="T1" fmla="*/ 26 h 26"/>
                <a:gd name="T2" fmla="*/ 0 w 20"/>
                <a:gd name="T3" fmla="*/ 23 h 26"/>
                <a:gd name="T4" fmla="*/ 16 w 20"/>
                <a:gd name="T5" fmla="*/ 0 h 26"/>
                <a:gd name="T6" fmla="*/ 20 w 20"/>
                <a:gd name="T7" fmla="*/ 3 h 26"/>
                <a:gd name="T8" fmla="*/ 4 w 20"/>
                <a:gd name="T9" fmla="*/ 26 h 26"/>
              </a:gdLst>
              <a:ahLst/>
              <a:cxnLst>
                <a:cxn ang="0">
                  <a:pos x="T0" y="T1"/>
                </a:cxn>
                <a:cxn ang="0">
                  <a:pos x="T2" y="T3"/>
                </a:cxn>
                <a:cxn ang="0">
                  <a:pos x="T4" y="T5"/>
                </a:cxn>
                <a:cxn ang="0">
                  <a:pos x="T6" y="T7"/>
                </a:cxn>
                <a:cxn ang="0">
                  <a:pos x="T8" y="T9"/>
                </a:cxn>
              </a:cxnLst>
              <a:rect l="0" t="0" r="r" b="b"/>
              <a:pathLst>
                <a:path w="20" h="26">
                  <a:moveTo>
                    <a:pt x="4" y="26"/>
                  </a:moveTo>
                  <a:cubicBezTo>
                    <a:pt x="2" y="25"/>
                    <a:pt x="1" y="24"/>
                    <a:pt x="0" y="23"/>
                  </a:cubicBezTo>
                  <a:cubicBezTo>
                    <a:pt x="16" y="0"/>
                    <a:pt x="16" y="0"/>
                    <a:pt x="16" y="0"/>
                  </a:cubicBezTo>
                  <a:cubicBezTo>
                    <a:pt x="17" y="1"/>
                    <a:pt x="19" y="2"/>
                    <a:pt x="20" y="3"/>
                  </a:cubicBezTo>
                  <a:lnTo>
                    <a:pt x="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58"/>
            <p:cNvSpPr/>
            <p:nvPr/>
          </p:nvSpPr>
          <p:spPr bwMode="auto">
            <a:xfrm>
              <a:off x="512" y="575"/>
              <a:ext cx="43" cy="52"/>
            </a:xfrm>
            <a:custGeom>
              <a:avLst/>
              <a:gdLst>
                <a:gd name="T0" fmla="*/ 16 w 21"/>
                <a:gd name="T1" fmla="*/ 26 h 26"/>
                <a:gd name="T2" fmla="*/ 0 w 21"/>
                <a:gd name="T3" fmla="*/ 3 h 26"/>
                <a:gd name="T4" fmla="*/ 4 w 21"/>
                <a:gd name="T5" fmla="*/ 0 h 26"/>
                <a:gd name="T6" fmla="*/ 21 w 21"/>
                <a:gd name="T7" fmla="*/ 23 h 26"/>
                <a:gd name="T8" fmla="*/ 16 w 21"/>
                <a:gd name="T9" fmla="*/ 26 h 26"/>
              </a:gdLst>
              <a:ahLst/>
              <a:cxnLst>
                <a:cxn ang="0">
                  <a:pos x="T0" y="T1"/>
                </a:cxn>
                <a:cxn ang="0">
                  <a:pos x="T2" y="T3"/>
                </a:cxn>
                <a:cxn ang="0">
                  <a:pos x="T4" y="T5"/>
                </a:cxn>
                <a:cxn ang="0">
                  <a:pos x="T6" y="T7"/>
                </a:cxn>
                <a:cxn ang="0">
                  <a:pos x="T8" y="T9"/>
                </a:cxn>
              </a:cxnLst>
              <a:rect l="0" t="0" r="r" b="b"/>
              <a:pathLst>
                <a:path w="21" h="26">
                  <a:moveTo>
                    <a:pt x="16" y="26"/>
                  </a:moveTo>
                  <a:cubicBezTo>
                    <a:pt x="0" y="3"/>
                    <a:pt x="0" y="3"/>
                    <a:pt x="0" y="3"/>
                  </a:cubicBezTo>
                  <a:cubicBezTo>
                    <a:pt x="1" y="2"/>
                    <a:pt x="2" y="1"/>
                    <a:pt x="4" y="0"/>
                  </a:cubicBezTo>
                  <a:cubicBezTo>
                    <a:pt x="21" y="23"/>
                    <a:pt x="21" y="23"/>
                    <a:pt x="21" y="23"/>
                  </a:cubicBezTo>
                  <a:cubicBezTo>
                    <a:pt x="19" y="24"/>
                    <a:pt x="18" y="25"/>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4" name="Freeform 59"/>
            <p:cNvSpPr/>
            <p:nvPr/>
          </p:nvSpPr>
          <p:spPr bwMode="auto">
            <a:xfrm>
              <a:off x="129" y="567"/>
              <a:ext cx="42" cy="50"/>
            </a:xfrm>
            <a:custGeom>
              <a:avLst/>
              <a:gdLst>
                <a:gd name="T0" fmla="*/ 4 w 21"/>
                <a:gd name="T1" fmla="*/ 25 h 25"/>
                <a:gd name="T2" fmla="*/ 0 w 21"/>
                <a:gd name="T3" fmla="*/ 22 h 25"/>
                <a:gd name="T4" fmla="*/ 18 w 21"/>
                <a:gd name="T5" fmla="*/ 0 h 25"/>
                <a:gd name="T6" fmla="*/ 21 w 21"/>
                <a:gd name="T7" fmla="*/ 3 h 25"/>
                <a:gd name="T8" fmla="*/ 4 w 21"/>
                <a:gd name="T9" fmla="*/ 25 h 25"/>
              </a:gdLst>
              <a:ahLst/>
              <a:cxnLst>
                <a:cxn ang="0">
                  <a:pos x="T0" y="T1"/>
                </a:cxn>
                <a:cxn ang="0">
                  <a:pos x="T2" y="T3"/>
                </a:cxn>
                <a:cxn ang="0">
                  <a:pos x="T4" y="T5"/>
                </a:cxn>
                <a:cxn ang="0">
                  <a:pos x="T6" y="T7"/>
                </a:cxn>
                <a:cxn ang="0">
                  <a:pos x="T8" y="T9"/>
                </a:cxn>
              </a:cxnLst>
              <a:rect l="0" t="0" r="r" b="b"/>
              <a:pathLst>
                <a:path w="21" h="25">
                  <a:moveTo>
                    <a:pt x="4" y="25"/>
                  </a:moveTo>
                  <a:cubicBezTo>
                    <a:pt x="2" y="24"/>
                    <a:pt x="1" y="23"/>
                    <a:pt x="0" y="22"/>
                  </a:cubicBezTo>
                  <a:cubicBezTo>
                    <a:pt x="18" y="0"/>
                    <a:pt x="18" y="0"/>
                    <a:pt x="18" y="0"/>
                  </a:cubicBezTo>
                  <a:cubicBezTo>
                    <a:pt x="19" y="1"/>
                    <a:pt x="20" y="2"/>
                    <a:pt x="21" y="3"/>
                  </a:cubicBezTo>
                  <a:lnTo>
                    <a:pt x="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5" name="Freeform 60"/>
            <p:cNvSpPr/>
            <p:nvPr/>
          </p:nvSpPr>
          <p:spPr bwMode="auto">
            <a:xfrm>
              <a:off x="527" y="565"/>
              <a:ext cx="42" cy="48"/>
            </a:xfrm>
            <a:custGeom>
              <a:avLst/>
              <a:gdLst>
                <a:gd name="T0" fmla="*/ 18 w 21"/>
                <a:gd name="T1" fmla="*/ 24 h 24"/>
                <a:gd name="T2" fmla="*/ 0 w 21"/>
                <a:gd name="T3" fmla="*/ 3 h 24"/>
                <a:gd name="T4" fmla="*/ 3 w 21"/>
                <a:gd name="T5" fmla="*/ 0 h 24"/>
                <a:gd name="T6" fmla="*/ 21 w 21"/>
                <a:gd name="T7" fmla="*/ 21 h 24"/>
                <a:gd name="T8" fmla="*/ 18 w 21"/>
                <a:gd name="T9" fmla="*/ 24 h 24"/>
              </a:gdLst>
              <a:ahLst/>
              <a:cxnLst>
                <a:cxn ang="0">
                  <a:pos x="T0" y="T1"/>
                </a:cxn>
                <a:cxn ang="0">
                  <a:pos x="T2" y="T3"/>
                </a:cxn>
                <a:cxn ang="0">
                  <a:pos x="T4" y="T5"/>
                </a:cxn>
                <a:cxn ang="0">
                  <a:pos x="T6" y="T7"/>
                </a:cxn>
                <a:cxn ang="0">
                  <a:pos x="T8" y="T9"/>
                </a:cxn>
              </a:cxnLst>
              <a:rect l="0" t="0" r="r" b="b"/>
              <a:pathLst>
                <a:path w="21" h="24">
                  <a:moveTo>
                    <a:pt x="18" y="24"/>
                  </a:moveTo>
                  <a:cubicBezTo>
                    <a:pt x="0" y="3"/>
                    <a:pt x="0" y="3"/>
                    <a:pt x="0" y="3"/>
                  </a:cubicBezTo>
                  <a:cubicBezTo>
                    <a:pt x="1" y="2"/>
                    <a:pt x="2" y="1"/>
                    <a:pt x="3" y="0"/>
                  </a:cubicBezTo>
                  <a:cubicBezTo>
                    <a:pt x="21" y="21"/>
                    <a:pt x="21" y="21"/>
                    <a:pt x="21" y="21"/>
                  </a:cubicBezTo>
                  <a:cubicBezTo>
                    <a:pt x="20" y="22"/>
                    <a:pt x="19" y="23"/>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Freeform 61"/>
            <p:cNvSpPr/>
            <p:nvPr/>
          </p:nvSpPr>
          <p:spPr bwMode="auto">
            <a:xfrm>
              <a:off x="113" y="557"/>
              <a:ext cx="44" cy="48"/>
            </a:xfrm>
            <a:custGeom>
              <a:avLst/>
              <a:gdLst>
                <a:gd name="T0" fmla="*/ 4 w 22"/>
                <a:gd name="T1" fmla="*/ 24 h 24"/>
                <a:gd name="T2" fmla="*/ 0 w 22"/>
                <a:gd name="T3" fmla="*/ 20 h 24"/>
                <a:gd name="T4" fmla="*/ 19 w 22"/>
                <a:gd name="T5" fmla="*/ 0 h 24"/>
                <a:gd name="T6" fmla="*/ 22 w 22"/>
                <a:gd name="T7" fmla="*/ 3 h 24"/>
                <a:gd name="T8" fmla="*/ 4 w 22"/>
                <a:gd name="T9" fmla="*/ 24 h 24"/>
              </a:gdLst>
              <a:ahLst/>
              <a:cxnLst>
                <a:cxn ang="0">
                  <a:pos x="T0" y="T1"/>
                </a:cxn>
                <a:cxn ang="0">
                  <a:pos x="T2" y="T3"/>
                </a:cxn>
                <a:cxn ang="0">
                  <a:pos x="T4" y="T5"/>
                </a:cxn>
                <a:cxn ang="0">
                  <a:pos x="T6" y="T7"/>
                </a:cxn>
                <a:cxn ang="0">
                  <a:pos x="T8" y="T9"/>
                </a:cxn>
              </a:cxnLst>
              <a:rect l="0" t="0" r="r" b="b"/>
              <a:pathLst>
                <a:path w="22" h="24">
                  <a:moveTo>
                    <a:pt x="4" y="24"/>
                  </a:moveTo>
                  <a:cubicBezTo>
                    <a:pt x="2" y="23"/>
                    <a:pt x="1" y="21"/>
                    <a:pt x="0" y="20"/>
                  </a:cubicBezTo>
                  <a:cubicBezTo>
                    <a:pt x="19" y="0"/>
                    <a:pt x="19" y="0"/>
                    <a:pt x="19" y="0"/>
                  </a:cubicBezTo>
                  <a:cubicBezTo>
                    <a:pt x="20" y="1"/>
                    <a:pt x="21" y="2"/>
                    <a:pt x="22" y="3"/>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Freeform 62"/>
            <p:cNvSpPr/>
            <p:nvPr/>
          </p:nvSpPr>
          <p:spPr bwMode="auto">
            <a:xfrm>
              <a:off x="539" y="553"/>
              <a:ext cx="46" cy="48"/>
            </a:xfrm>
            <a:custGeom>
              <a:avLst/>
              <a:gdLst>
                <a:gd name="T0" fmla="*/ 19 w 23"/>
                <a:gd name="T1" fmla="*/ 24 h 24"/>
                <a:gd name="T2" fmla="*/ 0 w 23"/>
                <a:gd name="T3" fmla="*/ 3 h 24"/>
                <a:gd name="T4" fmla="*/ 3 w 23"/>
                <a:gd name="T5" fmla="*/ 0 h 24"/>
                <a:gd name="T6" fmla="*/ 23 w 23"/>
                <a:gd name="T7" fmla="*/ 20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1" y="2"/>
                    <a:pt x="2" y="1"/>
                    <a:pt x="3" y="0"/>
                  </a:cubicBezTo>
                  <a:cubicBezTo>
                    <a:pt x="23" y="20"/>
                    <a:pt x="23" y="20"/>
                    <a:pt x="23" y="20"/>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Freeform 63"/>
            <p:cNvSpPr/>
            <p:nvPr/>
          </p:nvSpPr>
          <p:spPr bwMode="auto">
            <a:xfrm>
              <a:off x="99" y="545"/>
              <a:ext cx="46" cy="46"/>
            </a:xfrm>
            <a:custGeom>
              <a:avLst/>
              <a:gdLst>
                <a:gd name="T0" fmla="*/ 3 w 23"/>
                <a:gd name="T1" fmla="*/ 23 h 23"/>
                <a:gd name="T2" fmla="*/ 0 w 23"/>
                <a:gd name="T3" fmla="*/ 19 h 23"/>
                <a:gd name="T4" fmla="*/ 20 w 23"/>
                <a:gd name="T5" fmla="*/ 0 h 23"/>
                <a:gd name="T6" fmla="*/ 23 w 23"/>
                <a:gd name="T7" fmla="*/ 3 h 23"/>
                <a:gd name="T8" fmla="*/ 3 w 23"/>
                <a:gd name="T9" fmla="*/ 23 h 23"/>
              </a:gdLst>
              <a:ahLst/>
              <a:cxnLst>
                <a:cxn ang="0">
                  <a:pos x="T0" y="T1"/>
                </a:cxn>
                <a:cxn ang="0">
                  <a:pos x="T2" y="T3"/>
                </a:cxn>
                <a:cxn ang="0">
                  <a:pos x="T4" y="T5"/>
                </a:cxn>
                <a:cxn ang="0">
                  <a:pos x="T6" y="T7"/>
                </a:cxn>
                <a:cxn ang="0">
                  <a:pos x="T8" y="T9"/>
                </a:cxn>
              </a:cxnLst>
              <a:rect l="0" t="0" r="r" b="b"/>
              <a:pathLst>
                <a:path w="23" h="23">
                  <a:moveTo>
                    <a:pt x="3" y="23"/>
                  </a:moveTo>
                  <a:cubicBezTo>
                    <a:pt x="2" y="22"/>
                    <a:pt x="1" y="20"/>
                    <a:pt x="0" y="19"/>
                  </a:cubicBezTo>
                  <a:cubicBezTo>
                    <a:pt x="20" y="0"/>
                    <a:pt x="20" y="0"/>
                    <a:pt x="20" y="0"/>
                  </a:cubicBezTo>
                  <a:cubicBezTo>
                    <a:pt x="21" y="1"/>
                    <a:pt x="22" y="2"/>
                    <a:pt x="23" y="3"/>
                  </a:cubicBezTo>
                  <a:lnTo>
                    <a:pt x="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Freeform 64"/>
            <p:cNvSpPr/>
            <p:nvPr/>
          </p:nvSpPr>
          <p:spPr bwMode="auto">
            <a:xfrm>
              <a:off x="551" y="541"/>
              <a:ext cx="48" cy="46"/>
            </a:xfrm>
            <a:custGeom>
              <a:avLst/>
              <a:gdLst>
                <a:gd name="T0" fmla="*/ 21 w 24"/>
                <a:gd name="T1" fmla="*/ 23 h 23"/>
                <a:gd name="T2" fmla="*/ 0 w 24"/>
                <a:gd name="T3" fmla="*/ 3 h 23"/>
                <a:gd name="T4" fmla="*/ 3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3"/>
                    <a:pt x="0" y="3"/>
                    <a:pt x="0" y="3"/>
                  </a:cubicBezTo>
                  <a:cubicBezTo>
                    <a:pt x="1" y="2"/>
                    <a:pt x="2" y="1"/>
                    <a:pt x="3" y="0"/>
                  </a:cubicBezTo>
                  <a:cubicBezTo>
                    <a:pt x="24" y="19"/>
                    <a:pt x="24" y="19"/>
                    <a:pt x="24" y="19"/>
                  </a:cubicBezTo>
                  <a:cubicBezTo>
                    <a:pt x="23" y="20"/>
                    <a:pt x="22"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0" name="Freeform 65"/>
            <p:cNvSpPr/>
            <p:nvPr/>
          </p:nvSpPr>
          <p:spPr bwMode="auto">
            <a:xfrm>
              <a:off x="85" y="531"/>
              <a:ext cx="48" cy="44"/>
            </a:xfrm>
            <a:custGeom>
              <a:avLst/>
              <a:gdLst>
                <a:gd name="T0" fmla="*/ 3 w 24"/>
                <a:gd name="T1" fmla="*/ 22 h 22"/>
                <a:gd name="T2" fmla="*/ 0 w 24"/>
                <a:gd name="T3" fmla="*/ 19 h 22"/>
                <a:gd name="T4" fmla="*/ 22 w 24"/>
                <a:gd name="T5" fmla="*/ 0 h 22"/>
                <a:gd name="T6" fmla="*/ 24 w 24"/>
                <a:gd name="T7" fmla="*/ 4 h 22"/>
                <a:gd name="T8" fmla="*/ 3 w 24"/>
                <a:gd name="T9" fmla="*/ 22 h 22"/>
              </a:gdLst>
              <a:ahLst/>
              <a:cxnLst>
                <a:cxn ang="0">
                  <a:pos x="T0" y="T1"/>
                </a:cxn>
                <a:cxn ang="0">
                  <a:pos x="T2" y="T3"/>
                </a:cxn>
                <a:cxn ang="0">
                  <a:pos x="T4" y="T5"/>
                </a:cxn>
                <a:cxn ang="0">
                  <a:pos x="T6" y="T7"/>
                </a:cxn>
                <a:cxn ang="0">
                  <a:pos x="T8" y="T9"/>
                </a:cxn>
              </a:cxnLst>
              <a:rect l="0" t="0" r="r" b="b"/>
              <a:pathLst>
                <a:path w="24" h="22">
                  <a:moveTo>
                    <a:pt x="3" y="22"/>
                  </a:moveTo>
                  <a:cubicBezTo>
                    <a:pt x="2" y="21"/>
                    <a:pt x="1" y="20"/>
                    <a:pt x="0" y="19"/>
                  </a:cubicBezTo>
                  <a:cubicBezTo>
                    <a:pt x="22" y="0"/>
                    <a:pt x="22" y="0"/>
                    <a:pt x="22" y="0"/>
                  </a:cubicBezTo>
                  <a:cubicBezTo>
                    <a:pt x="23" y="2"/>
                    <a:pt x="23" y="3"/>
                    <a:pt x="24" y="4"/>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1" name="Freeform 66"/>
            <p:cNvSpPr/>
            <p:nvPr/>
          </p:nvSpPr>
          <p:spPr bwMode="auto">
            <a:xfrm>
              <a:off x="73" y="519"/>
              <a:ext cx="50" cy="42"/>
            </a:xfrm>
            <a:custGeom>
              <a:avLst/>
              <a:gdLst>
                <a:gd name="T0" fmla="*/ 3 w 25"/>
                <a:gd name="T1" fmla="*/ 21 h 21"/>
                <a:gd name="T2" fmla="*/ 0 w 25"/>
                <a:gd name="T3" fmla="*/ 17 h 21"/>
                <a:gd name="T4" fmla="*/ 22 w 25"/>
                <a:gd name="T5" fmla="*/ 0 h 21"/>
                <a:gd name="T6" fmla="*/ 25 w 25"/>
                <a:gd name="T7" fmla="*/ 3 h 21"/>
                <a:gd name="T8" fmla="*/ 3 w 25"/>
                <a:gd name="T9" fmla="*/ 21 h 21"/>
              </a:gdLst>
              <a:ahLst/>
              <a:cxnLst>
                <a:cxn ang="0">
                  <a:pos x="T0" y="T1"/>
                </a:cxn>
                <a:cxn ang="0">
                  <a:pos x="T2" y="T3"/>
                </a:cxn>
                <a:cxn ang="0">
                  <a:pos x="T4" y="T5"/>
                </a:cxn>
                <a:cxn ang="0">
                  <a:pos x="T6" y="T7"/>
                </a:cxn>
                <a:cxn ang="0">
                  <a:pos x="T8" y="T9"/>
                </a:cxn>
              </a:cxnLst>
              <a:rect l="0" t="0" r="r" b="b"/>
              <a:pathLst>
                <a:path w="25" h="21">
                  <a:moveTo>
                    <a:pt x="3" y="21"/>
                  </a:moveTo>
                  <a:cubicBezTo>
                    <a:pt x="2" y="19"/>
                    <a:pt x="1" y="18"/>
                    <a:pt x="0" y="17"/>
                  </a:cubicBezTo>
                  <a:cubicBezTo>
                    <a:pt x="22" y="0"/>
                    <a:pt x="22" y="0"/>
                    <a:pt x="22" y="0"/>
                  </a:cubicBezTo>
                  <a:cubicBezTo>
                    <a:pt x="23" y="1"/>
                    <a:pt x="24" y="2"/>
                    <a:pt x="25" y="3"/>
                  </a:cubicBezTo>
                  <a:lnTo>
                    <a:pt x="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Freeform 67"/>
            <p:cNvSpPr/>
            <p:nvPr/>
          </p:nvSpPr>
          <p:spPr bwMode="auto">
            <a:xfrm>
              <a:off x="60" y="504"/>
              <a:ext cx="53" cy="41"/>
            </a:xfrm>
            <a:custGeom>
              <a:avLst/>
              <a:gdLst>
                <a:gd name="T0" fmla="*/ 3 w 26"/>
                <a:gd name="T1" fmla="*/ 20 h 20"/>
                <a:gd name="T2" fmla="*/ 0 w 26"/>
                <a:gd name="T3" fmla="*/ 15 h 20"/>
                <a:gd name="T4" fmla="*/ 24 w 26"/>
                <a:gd name="T5" fmla="*/ 0 h 20"/>
                <a:gd name="T6" fmla="*/ 26 w 26"/>
                <a:gd name="T7" fmla="*/ 3 h 20"/>
                <a:gd name="T8" fmla="*/ 3 w 26"/>
                <a:gd name="T9" fmla="*/ 20 h 20"/>
              </a:gdLst>
              <a:ahLst/>
              <a:cxnLst>
                <a:cxn ang="0">
                  <a:pos x="T0" y="T1"/>
                </a:cxn>
                <a:cxn ang="0">
                  <a:pos x="T2" y="T3"/>
                </a:cxn>
                <a:cxn ang="0">
                  <a:pos x="T4" y="T5"/>
                </a:cxn>
                <a:cxn ang="0">
                  <a:pos x="T6" y="T7"/>
                </a:cxn>
                <a:cxn ang="0">
                  <a:pos x="T8" y="T9"/>
                </a:cxn>
              </a:cxnLst>
              <a:rect l="0" t="0" r="r" b="b"/>
              <a:pathLst>
                <a:path w="26" h="20">
                  <a:moveTo>
                    <a:pt x="3" y="20"/>
                  </a:moveTo>
                  <a:cubicBezTo>
                    <a:pt x="2" y="18"/>
                    <a:pt x="1" y="17"/>
                    <a:pt x="0" y="15"/>
                  </a:cubicBezTo>
                  <a:cubicBezTo>
                    <a:pt x="24" y="0"/>
                    <a:pt x="24" y="0"/>
                    <a:pt x="24" y="0"/>
                  </a:cubicBezTo>
                  <a:cubicBezTo>
                    <a:pt x="24" y="1"/>
                    <a:pt x="25" y="2"/>
                    <a:pt x="26" y="3"/>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Freeform 68"/>
            <p:cNvSpPr/>
            <p:nvPr/>
          </p:nvSpPr>
          <p:spPr bwMode="auto">
            <a:xfrm>
              <a:off x="50" y="490"/>
              <a:ext cx="53" cy="37"/>
            </a:xfrm>
            <a:custGeom>
              <a:avLst/>
              <a:gdLst>
                <a:gd name="T0" fmla="*/ 2 w 26"/>
                <a:gd name="T1" fmla="*/ 18 h 18"/>
                <a:gd name="T2" fmla="*/ 0 w 26"/>
                <a:gd name="T3" fmla="*/ 14 h 18"/>
                <a:gd name="T4" fmla="*/ 24 w 26"/>
                <a:gd name="T5" fmla="*/ 0 h 18"/>
                <a:gd name="T6" fmla="*/ 26 w 26"/>
                <a:gd name="T7" fmla="*/ 3 h 18"/>
                <a:gd name="T8" fmla="*/ 2 w 26"/>
                <a:gd name="T9" fmla="*/ 18 h 18"/>
              </a:gdLst>
              <a:ahLst/>
              <a:cxnLst>
                <a:cxn ang="0">
                  <a:pos x="T0" y="T1"/>
                </a:cxn>
                <a:cxn ang="0">
                  <a:pos x="T2" y="T3"/>
                </a:cxn>
                <a:cxn ang="0">
                  <a:pos x="T4" y="T5"/>
                </a:cxn>
                <a:cxn ang="0">
                  <a:pos x="T6" y="T7"/>
                </a:cxn>
                <a:cxn ang="0">
                  <a:pos x="T8" y="T9"/>
                </a:cxn>
              </a:cxnLst>
              <a:rect l="0" t="0" r="r" b="b"/>
              <a:pathLst>
                <a:path w="26" h="18">
                  <a:moveTo>
                    <a:pt x="2" y="18"/>
                  </a:moveTo>
                  <a:cubicBezTo>
                    <a:pt x="1" y="17"/>
                    <a:pt x="1" y="15"/>
                    <a:pt x="0" y="14"/>
                  </a:cubicBezTo>
                  <a:cubicBezTo>
                    <a:pt x="24" y="0"/>
                    <a:pt x="24" y="0"/>
                    <a:pt x="24" y="0"/>
                  </a:cubicBezTo>
                  <a:cubicBezTo>
                    <a:pt x="25" y="1"/>
                    <a:pt x="25" y="2"/>
                    <a:pt x="26" y="3"/>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Freeform 69"/>
            <p:cNvSpPr/>
            <p:nvPr/>
          </p:nvSpPr>
          <p:spPr bwMode="auto">
            <a:xfrm>
              <a:off x="40" y="474"/>
              <a:ext cx="55" cy="34"/>
            </a:xfrm>
            <a:custGeom>
              <a:avLst/>
              <a:gdLst>
                <a:gd name="T0" fmla="*/ 2 w 27"/>
                <a:gd name="T1" fmla="*/ 17 h 17"/>
                <a:gd name="T2" fmla="*/ 0 w 27"/>
                <a:gd name="T3" fmla="*/ 13 h 17"/>
                <a:gd name="T4" fmla="*/ 25 w 27"/>
                <a:gd name="T5" fmla="*/ 0 h 17"/>
                <a:gd name="T6" fmla="*/ 27 w 27"/>
                <a:gd name="T7" fmla="*/ 4 h 17"/>
                <a:gd name="T8" fmla="*/ 2 w 27"/>
                <a:gd name="T9" fmla="*/ 17 h 17"/>
              </a:gdLst>
              <a:ahLst/>
              <a:cxnLst>
                <a:cxn ang="0">
                  <a:pos x="T0" y="T1"/>
                </a:cxn>
                <a:cxn ang="0">
                  <a:pos x="T2" y="T3"/>
                </a:cxn>
                <a:cxn ang="0">
                  <a:pos x="T4" y="T5"/>
                </a:cxn>
                <a:cxn ang="0">
                  <a:pos x="T6" y="T7"/>
                </a:cxn>
                <a:cxn ang="0">
                  <a:pos x="T8" y="T9"/>
                </a:cxn>
              </a:cxnLst>
              <a:rect l="0" t="0" r="r" b="b"/>
              <a:pathLst>
                <a:path w="27" h="17">
                  <a:moveTo>
                    <a:pt x="2" y="17"/>
                  </a:moveTo>
                  <a:cubicBezTo>
                    <a:pt x="1" y="16"/>
                    <a:pt x="1" y="14"/>
                    <a:pt x="0" y="13"/>
                  </a:cubicBezTo>
                  <a:cubicBezTo>
                    <a:pt x="25" y="0"/>
                    <a:pt x="25" y="0"/>
                    <a:pt x="25" y="0"/>
                  </a:cubicBezTo>
                  <a:cubicBezTo>
                    <a:pt x="26" y="2"/>
                    <a:pt x="26" y="3"/>
                    <a:pt x="27" y="4"/>
                  </a:cubicBezTo>
                  <a:lnTo>
                    <a:pt x="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5" name="Freeform 70"/>
            <p:cNvSpPr/>
            <p:nvPr/>
          </p:nvSpPr>
          <p:spPr bwMode="auto">
            <a:xfrm>
              <a:off x="32" y="460"/>
              <a:ext cx="55" cy="30"/>
            </a:xfrm>
            <a:custGeom>
              <a:avLst/>
              <a:gdLst>
                <a:gd name="T0" fmla="*/ 2 w 27"/>
                <a:gd name="T1" fmla="*/ 15 h 15"/>
                <a:gd name="T2" fmla="*/ 0 w 27"/>
                <a:gd name="T3" fmla="*/ 11 h 15"/>
                <a:gd name="T4" fmla="*/ 26 w 27"/>
                <a:gd name="T5" fmla="*/ 0 h 15"/>
                <a:gd name="T6" fmla="*/ 27 w 27"/>
                <a:gd name="T7" fmla="*/ 4 h 15"/>
                <a:gd name="T8" fmla="*/ 2 w 27"/>
                <a:gd name="T9" fmla="*/ 15 h 15"/>
              </a:gdLst>
              <a:ahLst/>
              <a:cxnLst>
                <a:cxn ang="0">
                  <a:pos x="T0" y="T1"/>
                </a:cxn>
                <a:cxn ang="0">
                  <a:pos x="T2" y="T3"/>
                </a:cxn>
                <a:cxn ang="0">
                  <a:pos x="T4" y="T5"/>
                </a:cxn>
                <a:cxn ang="0">
                  <a:pos x="T6" y="T7"/>
                </a:cxn>
                <a:cxn ang="0">
                  <a:pos x="T8" y="T9"/>
                </a:cxn>
              </a:cxnLst>
              <a:rect l="0" t="0" r="r" b="b"/>
              <a:pathLst>
                <a:path w="27" h="15">
                  <a:moveTo>
                    <a:pt x="2" y="15"/>
                  </a:moveTo>
                  <a:cubicBezTo>
                    <a:pt x="1" y="14"/>
                    <a:pt x="0" y="12"/>
                    <a:pt x="0" y="11"/>
                  </a:cubicBezTo>
                  <a:cubicBezTo>
                    <a:pt x="26" y="0"/>
                    <a:pt x="26" y="0"/>
                    <a:pt x="26" y="0"/>
                  </a:cubicBezTo>
                  <a:cubicBezTo>
                    <a:pt x="26" y="1"/>
                    <a:pt x="27" y="2"/>
                    <a:pt x="27" y="4"/>
                  </a:cubicBez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6" name="Freeform 71"/>
            <p:cNvSpPr/>
            <p:nvPr/>
          </p:nvSpPr>
          <p:spPr bwMode="auto">
            <a:xfrm>
              <a:off x="24" y="444"/>
              <a:ext cx="57" cy="28"/>
            </a:xfrm>
            <a:custGeom>
              <a:avLst/>
              <a:gdLst>
                <a:gd name="T0" fmla="*/ 2 w 28"/>
                <a:gd name="T1" fmla="*/ 14 h 14"/>
                <a:gd name="T2" fmla="*/ 0 w 28"/>
                <a:gd name="T3" fmla="*/ 9 h 14"/>
                <a:gd name="T4" fmla="*/ 26 w 28"/>
                <a:gd name="T5" fmla="*/ 0 h 14"/>
                <a:gd name="T6" fmla="*/ 28 w 28"/>
                <a:gd name="T7" fmla="*/ 4 h 14"/>
                <a:gd name="T8" fmla="*/ 2 w 28"/>
                <a:gd name="T9" fmla="*/ 14 h 14"/>
              </a:gdLst>
              <a:ahLst/>
              <a:cxnLst>
                <a:cxn ang="0">
                  <a:pos x="T0" y="T1"/>
                </a:cxn>
                <a:cxn ang="0">
                  <a:pos x="T2" y="T3"/>
                </a:cxn>
                <a:cxn ang="0">
                  <a:pos x="T4" y="T5"/>
                </a:cxn>
                <a:cxn ang="0">
                  <a:pos x="T6" y="T7"/>
                </a:cxn>
                <a:cxn ang="0">
                  <a:pos x="T8" y="T9"/>
                </a:cxn>
              </a:cxnLst>
              <a:rect l="0" t="0" r="r" b="b"/>
              <a:pathLst>
                <a:path w="28" h="14">
                  <a:moveTo>
                    <a:pt x="2" y="14"/>
                  </a:moveTo>
                  <a:cubicBezTo>
                    <a:pt x="1" y="13"/>
                    <a:pt x="1" y="11"/>
                    <a:pt x="0" y="9"/>
                  </a:cubicBezTo>
                  <a:cubicBezTo>
                    <a:pt x="26" y="0"/>
                    <a:pt x="26" y="0"/>
                    <a:pt x="26" y="0"/>
                  </a:cubicBezTo>
                  <a:cubicBezTo>
                    <a:pt x="27" y="1"/>
                    <a:pt x="27" y="3"/>
                    <a:pt x="28" y="4"/>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Freeform 72"/>
            <p:cNvSpPr/>
            <p:nvPr/>
          </p:nvSpPr>
          <p:spPr bwMode="auto">
            <a:xfrm>
              <a:off x="18" y="428"/>
              <a:ext cx="57" cy="26"/>
            </a:xfrm>
            <a:custGeom>
              <a:avLst/>
              <a:gdLst>
                <a:gd name="T0" fmla="*/ 1 w 28"/>
                <a:gd name="T1" fmla="*/ 13 h 13"/>
                <a:gd name="T2" fmla="*/ 0 w 28"/>
                <a:gd name="T3" fmla="*/ 8 h 13"/>
                <a:gd name="T4" fmla="*/ 27 w 28"/>
                <a:gd name="T5" fmla="*/ 0 h 13"/>
                <a:gd name="T6" fmla="*/ 28 w 28"/>
                <a:gd name="T7" fmla="*/ 4 h 13"/>
                <a:gd name="T8" fmla="*/ 1 w 28"/>
                <a:gd name="T9" fmla="*/ 13 h 13"/>
              </a:gdLst>
              <a:ahLst/>
              <a:cxnLst>
                <a:cxn ang="0">
                  <a:pos x="T0" y="T1"/>
                </a:cxn>
                <a:cxn ang="0">
                  <a:pos x="T2" y="T3"/>
                </a:cxn>
                <a:cxn ang="0">
                  <a:pos x="T4" y="T5"/>
                </a:cxn>
                <a:cxn ang="0">
                  <a:pos x="T6" y="T7"/>
                </a:cxn>
                <a:cxn ang="0">
                  <a:pos x="T8" y="T9"/>
                </a:cxn>
              </a:cxnLst>
              <a:rect l="0" t="0" r="r" b="b"/>
              <a:pathLst>
                <a:path w="28" h="13">
                  <a:moveTo>
                    <a:pt x="1" y="13"/>
                  </a:moveTo>
                  <a:cubicBezTo>
                    <a:pt x="1" y="11"/>
                    <a:pt x="0" y="9"/>
                    <a:pt x="0" y="8"/>
                  </a:cubicBezTo>
                  <a:cubicBezTo>
                    <a:pt x="27" y="0"/>
                    <a:pt x="27" y="0"/>
                    <a:pt x="27" y="0"/>
                  </a:cubicBezTo>
                  <a:cubicBezTo>
                    <a:pt x="27" y="1"/>
                    <a:pt x="28" y="3"/>
                    <a:pt x="28" y="4"/>
                  </a:cubicBezTo>
                  <a:lnTo>
                    <a:pt x="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Freeform 73"/>
            <p:cNvSpPr/>
            <p:nvPr/>
          </p:nvSpPr>
          <p:spPr bwMode="auto">
            <a:xfrm>
              <a:off x="12" y="412"/>
              <a:ext cx="59" cy="22"/>
            </a:xfrm>
            <a:custGeom>
              <a:avLst/>
              <a:gdLst>
                <a:gd name="T0" fmla="*/ 1 w 29"/>
                <a:gd name="T1" fmla="*/ 11 h 11"/>
                <a:gd name="T2" fmla="*/ 0 w 29"/>
                <a:gd name="T3" fmla="*/ 6 h 11"/>
                <a:gd name="T4" fmla="*/ 28 w 29"/>
                <a:gd name="T5" fmla="*/ 0 h 11"/>
                <a:gd name="T6" fmla="*/ 29 w 29"/>
                <a:gd name="T7" fmla="*/ 4 h 11"/>
                <a:gd name="T8" fmla="*/ 1 w 29"/>
                <a:gd name="T9" fmla="*/ 11 h 11"/>
              </a:gdLst>
              <a:ahLst/>
              <a:cxnLst>
                <a:cxn ang="0">
                  <a:pos x="T0" y="T1"/>
                </a:cxn>
                <a:cxn ang="0">
                  <a:pos x="T2" y="T3"/>
                </a:cxn>
                <a:cxn ang="0">
                  <a:pos x="T4" y="T5"/>
                </a:cxn>
                <a:cxn ang="0">
                  <a:pos x="T6" y="T7"/>
                </a:cxn>
                <a:cxn ang="0">
                  <a:pos x="T8" y="T9"/>
                </a:cxn>
              </a:cxnLst>
              <a:rect l="0" t="0" r="r" b="b"/>
              <a:pathLst>
                <a:path w="29" h="11">
                  <a:moveTo>
                    <a:pt x="1" y="11"/>
                  </a:moveTo>
                  <a:cubicBezTo>
                    <a:pt x="1" y="9"/>
                    <a:pt x="1" y="8"/>
                    <a:pt x="0" y="6"/>
                  </a:cubicBezTo>
                  <a:cubicBezTo>
                    <a:pt x="28" y="0"/>
                    <a:pt x="28" y="0"/>
                    <a:pt x="28" y="0"/>
                  </a:cubicBezTo>
                  <a:cubicBezTo>
                    <a:pt x="28" y="1"/>
                    <a:pt x="28" y="2"/>
                    <a:pt x="29" y="4"/>
                  </a:cubicBez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Freeform 74"/>
            <p:cNvSpPr/>
            <p:nvPr/>
          </p:nvSpPr>
          <p:spPr bwMode="auto">
            <a:xfrm>
              <a:off x="8" y="393"/>
              <a:ext cx="59" cy="21"/>
            </a:xfrm>
            <a:custGeom>
              <a:avLst/>
              <a:gdLst>
                <a:gd name="T0" fmla="*/ 1 w 29"/>
                <a:gd name="T1" fmla="*/ 10 h 10"/>
                <a:gd name="T2" fmla="*/ 0 w 29"/>
                <a:gd name="T3" fmla="*/ 5 h 10"/>
                <a:gd name="T4" fmla="*/ 28 w 29"/>
                <a:gd name="T5" fmla="*/ 0 h 10"/>
                <a:gd name="T6" fmla="*/ 29 w 29"/>
                <a:gd name="T7" fmla="*/ 5 h 10"/>
                <a:gd name="T8" fmla="*/ 1 w 29"/>
                <a:gd name="T9" fmla="*/ 10 h 10"/>
              </a:gdLst>
              <a:ahLst/>
              <a:cxnLst>
                <a:cxn ang="0">
                  <a:pos x="T0" y="T1"/>
                </a:cxn>
                <a:cxn ang="0">
                  <a:pos x="T2" y="T3"/>
                </a:cxn>
                <a:cxn ang="0">
                  <a:pos x="T4" y="T5"/>
                </a:cxn>
                <a:cxn ang="0">
                  <a:pos x="T6" y="T7"/>
                </a:cxn>
                <a:cxn ang="0">
                  <a:pos x="T8" y="T9"/>
                </a:cxn>
              </a:cxnLst>
              <a:rect l="0" t="0" r="r" b="b"/>
              <a:pathLst>
                <a:path w="29" h="10">
                  <a:moveTo>
                    <a:pt x="1" y="10"/>
                  </a:moveTo>
                  <a:cubicBezTo>
                    <a:pt x="1" y="8"/>
                    <a:pt x="1" y="7"/>
                    <a:pt x="0" y="5"/>
                  </a:cubicBezTo>
                  <a:cubicBezTo>
                    <a:pt x="28" y="0"/>
                    <a:pt x="28" y="0"/>
                    <a:pt x="28" y="0"/>
                  </a:cubicBezTo>
                  <a:cubicBezTo>
                    <a:pt x="28" y="2"/>
                    <a:pt x="29" y="3"/>
                    <a:pt x="29" y="5"/>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0" name="Freeform 75"/>
            <p:cNvSpPr/>
            <p:nvPr/>
          </p:nvSpPr>
          <p:spPr bwMode="auto">
            <a:xfrm>
              <a:off x="6" y="377"/>
              <a:ext cx="57" cy="16"/>
            </a:xfrm>
            <a:custGeom>
              <a:avLst/>
              <a:gdLst>
                <a:gd name="T0" fmla="*/ 1 w 28"/>
                <a:gd name="T1" fmla="*/ 8 h 8"/>
                <a:gd name="T2" fmla="*/ 0 w 28"/>
                <a:gd name="T3" fmla="*/ 3 h 8"/>
                <a:gd name="T4" fmla="*/ 28 w 28"/>
                <a:gd name="T5" fmla="*/ 0 h 8"/>
                <a:gd name="T6" fmla="*/ 28 w 28"/>
                <a:gd name="T7" fmla="*/ 4 h 8"/>
                <a:gd name="T8" fmla="*/ 1 w 28"/>
                <a:gd name="T9" fmla="*/ 8 h 8"/>
              </a:gdLst>
              <a:ahLst/>
              <a:cxnLst>
                <a:cxn ang="0">
                  <a:pos x="T0" y="T1"/>
                </a:cxn>
                <a:cxn ang="0">
                  <a:pos x="T2" y="T3"/>
                </a:cxn>
                <a:cxn ang="0">
                  <a:pos x="T4" y="T5"/>
                </a:cxn>
                <a:cxn ang="0">
                  <a:pos x="T6" y="T7"/>
                </a:cxn>
                <a:cxn ang="0">
                  <a:pos x="T8" y="T9"/>
                </a:cxn>
              </a:cxnLst>
              <a:rect l="0" t="0" r="r" b="b"/>
              <a:pathLst>
                <a:path w="28" h="8">
                  <a:moveTo>
                    <a:pt x="1" y="8"/>
                  </a:moveTo>
                  <a:cubicBezTo>
                    <a:pt x="0" y="6"/>
                    <a:pt x="0" y="5"/>
                    <a:pt x="0" y="3"/>
                  </a:cubicBezTo>
                  <a:cubicBezTo>
                    <a:pt x="28" y="0"/>
                    <a:pt x="28" y="0"/>
                    <a:pt x="28" y="0"/>
                  </a:cubicBezTo>
                  <a:cubicBezTo>
                    <a:pt x="28" y="1"/>
                    <a:pt x="28" y="3"/>
                    <a:pt x="28" y="4"/>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1" name="Freeform 76"/>
            <p:cNvSpPr/>
            <p:nvPr/>
          </p:nvSpPr>
          <p:spPr bwMode="auto">
            <a:xfrm>
              <a:off x="4" y="361"/>
              <a:ext cx="59" cy="12"/>
            </a:xfrm>
            <a:custGeom>
              <a:avLst/>
              <a:gdLst>
                <a:gd name="T0" fmla="*/ 0 w 29"/>
                <a:gd name="T1" fmla="*/ 6 h 6"/>
                <a:gd name="T2" fmla="*/ 0 w 29"/>
                <a:gd name="T3" fmla="*/ 1 h 6"/>
                <a:gd name="T4" fmla="*/ 28 w 29"/>
                <a:gd name="T5" fmla="*/ 0 h 6"/>
                <a:gd name="T6" fmla="*/ 29 w 29"/>
                <a:gd name="T7" fmla="*/ 4 h 6"/>
                <a:gd name="T8" fmla="*/ 0 w 29"/>
                <a:gd name="T9" fmla="*/ 6 h 6"/>
              </a:gdLst>
              <a:ahLst/>
              <a:cxnLst>
                <a:cxn ang="0">
                  <a:pos x="T0" y="T1"/>
                </a:cxn>
                <a:cxn ang="0">
                  <a:pos x="T2" y="T3"/>
                </a:cxn>
                <a:cxn ang="0">
                  <a:pos x="T4" y="T5"/>
                </a:cxn>
                <a:cxn ang="0">
                  <a:pos x="T6" y="T7"/>
                </a:cxn>
                <a:cxn ang="0">
                  <a:pos x="T8" y="T9"/>
                </a:cxn>
              </a:cxnLst>
              <a:rect l="0" t="0" r="r" b="b"/>
              <a:pathLst>
                <a:path w="29" h="6">
                  <a:moveTo>
                    <a:pt x="0" y="6"/>
                  </a:moveTo>
                  <a:cubicBezTo>
                    <a:pt x="0" y="4"/>
                    <a:pt x="0" y="3"/>
                    <a:pt x="0" y="1"/>
                  </a:cubicBezTo>
                  <a:cubicBezTo>
                    <a:pt x="28" y="0"/>
                    <a:pt x="28" y="0"/>
                    <a:pt x="28" y="0"/>
                  </a:cubicBezTo>
                  <a:cubicBezTo>
                    <a:pt x="28" y="1"/>
                    <a:pt x="28" y="2"/>
                    <a:pt x="29" y="4"/>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2" name="Freeform 77"/>
            <p:cNvSpPr/>
            <p:nvPr/>
          </p:nvSpPr>
          <p:spPr bwMode="auto">
            <a:xfrm>
              <a:off x="4" y="347"/>
              <a:ext cx="56" cy="6"/>
            </a:xfrm>
            <a:custGeom>
              <a:avLst/>
              <a:gdLst>
                <a:gd name="T0" fmla="*/ 0 w 56"/>
                <a:gd name="T1" fmla="*/ 6 h 6"/>
                <a:gd name="T2" fmla="*/ 0 w 56"/>
                <a:gd name="T3" fmla="*/ 0 h 6"/>
                <a:gd name="T4" fmla="*/ 56 w 56"/>
                <a:gd name="T5" fmla="*/ 0 h 6"/>
                <a:gd name="T6" fmla="*/ 56 w 56"/>
                <a:gd name="T7" fmla="*/ 4 h 6"/>
                <a:gd name="T8" fmla="*/ 0 w 56"/>
                <a:gd name="T9" fmla="*/ 6 h 6"/>
              </a:gdLst>
              <a:ahLst/>
              <a:cxnLst>
                <a:cxn ang="0">
                  <a:pos x="T0" y="T1"/>
                </a:cxn>
                <a:cxn ang="0">
                  <a:pos x="T2" y="T3"/>
                </a:cxn>
                <a:cxn ang="0">
                  <a:pos x="T4" y="T5"/>
                </a:cxn>
                <a:cxn ang="0">
                  <a:pos x="T6" y="T7"/>
                </a:cxn>
                <a:cxn ang="0">
                  <a:pos x="T8" y="T9"/>
                </a:cxn>
              </a:cxnLst>
              <a:rect l="0" t="0" r="r" b="b"/>
              <a:pathLst>
                <a:path w="56" h="6">
                  <a:moveTo>
                    <a:pt x="0" y="6"/>
                  </a:moveTo>
                  <a:lnTo>
                    <a:pt x="0" y="0"/>
                  </a:lnTo>
                  <a:lnTo>
                    <a:pt x="56" y="0"/>
                  </a:lnTo>
                  <a:lnTo>
                    <a:pt x="56" y="4"/>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3" name="Freeform 78"/>
            <p:cNvSpPr/>
            <p:nvPr/>
          </p:nvSpPr>
          <p:spPr bwMode="auto">
            <a:xfrm>
              <a:off x="347" y="4"/>
              <a:ext cx="343" cy="565"/>
            </a:xfrm>
            <a:custGeom>
              <a:avLst/>
              <a:gdLst>
                <a:gd name="T0" fmla="*/ 130 w 170"/>
                <a:gd name="T1" fmla="*/ 280 h 280"/>
                <a:gd name="T2" fmla="*/ 108 w 170"/>
                <a:gd name="T3" fmla="*/ 261 h 280"/>
                <a:gd name="T4" fmla="*/ 142 w 170"/>
                <a:gd name="T5" fmla="*/ 170 h 280"/>
                <a:gd name="T6" fmla="*/ 0 w 170"/>
                <a:gd name="T7" fmla="*/ 28 h 280"/>
                <a:gd name="T8" fmla="*/ 0 w 170"/>
                <a:gd name="T9" fmla="*/ 0 h 280"/>
                <a:gd name="T10" fmla="*/ 170 w 170"/>
                <a:gd name="T11" fmla="*/ 170 h 280"/>
                <a:gd name="T12" fmla="*/ 130 w 17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170" h="280">
                  <a:moveTo>
                    <a:pt x="130" y="280"/>
                  </a:moveTo>
                  <a:cubicBezTo>
                    <a:pt x="108" y="261"/>
                    <a:pt x="108" y="261"/>
                    <a:pt x="108" y="261"/>
                  </a:cubicBezTo>
                  <a:cubicBezTo>
                    <a:pt x="130" y="236"/>
                    <a:pt x="142" y="203"/>
                    <a:pt x="142" y="170"/>
                  </a:cubicBezTo>
                  <a:cubicBezTo>
                    <a:pt x="142" y="92"/>
                    <a:pt x="78" y="28"/>
                    <a:pt x="0" y="28"/>
                  </a:cubicBezTo>
                  <a:cubicBezTo>
                    <a:pt x="0" y="0"/>
                    <a:pt x="0" y="0"/>
                    <a:pt x="0" y="0"/>
                  </a:cubicBezTo>
                  <a:cubicBezTo>
                    <a:pt x="94" y="0"/>
                    <a:pt x="170" y="76"/>
                    <a:pt x="170" y="170"/>
                  </a:cubicBezTo>
                  <a:cubicBezTo>
                    <a:pt x="170" y="210"/>
                    <a:pt x="156" y="249"/>
                    <a:pt x="13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34" name="文本框 433"/>
          <p:cNvSpPr txBox="1"/>
          <p:nvPr/>
        </p:nvSpPr>
        <p:spPr>
          <a:xfrm>
            <a:off x="6998881" y="3125825"/>
            <a:ext cx="805120" cy="466923"/>
          </a:xfrm>
          <a:prstGeom prst="rect">
            <a:avLst/>
          </a:prstGeom>
          <a:noFill/>
        </p:spPr>
        <p:txBody>
          <a:bodyPr wrap="square" rtlCol="0">
            <a:spAutoFit/>
          </a:bodyPr>
          <a:lstStyle/>
          <a:p>
            <a:pPr algn="dist">
              <a:lnSpc>
                <a:spcPct val="150000"/>
              </a:lnSpc>
            </a:pPr>
            <a:r>
              <a:rPr lang="en-US" altLang="zh-CN">
                <a:solidFill>
                  <a:schemeClr val="bg1">
                    <a:lumMod val="65000"/>
                  </a:schemeClr>
                </a:solidFill>
                <a:cs typeface="+mn-ea"/>
                <a:sym typeface="+mn-lt"/>
              </a:rPr>
              <a:t>XX%</a:t>
            </a:r>
            <a:endParaRPr lang="zh-CN" altLang="en-US">
              <a:solidFill>
                <a:schemeClr val="bg1">
                  <a:lumMod val="65000"/>
                </a:schemeClr>
              </a:solidFill>
              <a:cs typeface="+mn-ea"/>
              <a:sym typeface="+mn-lt"/>
            </a:endParaRPr>
          </a:p>
        </p:txBody>
      </p:sp>
      <p:sp>
        <p:nvSpPr>
          <p:cNvPr id="435" name="文本框 434"/>
          <p:cNvSpPr txBox="1"/>
          <p:nvPr/>
        </p:nvSpPr>
        <p:spPr>
          <a:xfrm>
            <a:off x="6138599" y="4214575"/>
            <a:ext cx="2526777" cy="1151918"/>
          </a:xfrm>
          <a:prstGeom prst="rect">
            <a:avLst/>
          </a:prstGeom>
          <a:noFill/>
        </p:spPr>
        <p:txBody>
          <a:bodyPr wrap="square" rtlCol="0">
            <a:spAutoFit/>
          </a:bodyPr>
          <a:lstStyle/>
          <a:p>
            <a:pPr algn="ctr">
              <a:lnSpc>
                <a:spcPct val="150000"/>
              </a:lnSpc>
            </a:pPr>
            <a:r>
              <a:rPr lang="en-US" altLang="zh-CN" sz="1600">
                <a:solidFill>
                  <a:schemeClr val="bg1">
                    <a:lumMod val="65000"/>
                  </a:schemeClr>
                </a:solidFill>
                <a:cs typeface="+mn-ea"/>
                <a:sym typeface="+mn-lt"/>
              </a:rPr>
              <a:t>Lorem ipsum dolor sit amet, consectetuer adipiscing elit. Maecenas porttitor congue massa</a:t>
            </a:r>
            <a:endParaRPr lang="zh-CN" altLang="en-US" sz="1600">
              <a:solidFill>
                <a:schemeClr val="bg1">
                  <a:lumMod val="65000"/>
                </a:schemeClr>
              </a:solidFill>
              <a:cs typeface="+mn-ea"/>
              <a:sym typeface="+mn-lt"/>
            </a:endParaRPr>
          </a:p>
        </p:txBody>
      </p:sp>
      <p:sp>
        <p:nvSpPr>
          <p:cNvPr id="53" name="Freeform 5"/>
          <p:cNvSpPr/>
          <p:nvPr/>
        </p:nvSpPr>
        <p:spPr bwMode="auto">
          <a:xfrm>
            <a:off x="8335103" y="997853"/>
            <a:ext cx="307110" cy="282991"/>
          </a:xfrm>
          <a:custGeom>
            <a:avLst/>
            <a:gdLst>
              <a:gd name="T0" fmla="*/ 64 w 188"/>
              <a:gd name="T1" fmla="*/ 173 h 173"/>
              <a:gd name="T2" fmla="*/ 55 w 188"/>
              <a:gd name="T3" fmla="*/ 169 h 173"/>
              <a:gd name="T4" fmla="*/ 5 w 188"/>
              <a:gd name="T5" fmla="*/ 118 h 173"/>
              <a:gd name="T6" fmla="*/ 6 w 188"/>
              <a:gd name="T7" fmla="*/ 99 h 173"/>
              <a:gd name="T8" fmla="*/ 25 w 188"/>
              <a:gd name="T9" fmla="*/ 99 h 173"/>
              <a:gd name="T10" fmla="*/ 63 w 188"/>
              <a:gd name="T11" fmla="*/ 138 h 173"/>
              <a:gd name="T12" fmla="*/ 162 w 188"/>
              <a:gd name="T13" fmla="*/ 7 h 173"/>
              <a:gd name="T14" fmla="*/ 181 w 188"/>
              <a:gd name="T15" fmla="*/ 4 h 173"/>
              <a:gd name="T16" fmla="*/ 184 w 188"/>
              <a:gd name="T17" fmla="*/ 23 h 173"/>
              <a:gd name="T18" fmla="*/ 75 w 188"/>
              <a:gd name="T19" fmla="*/ 167 h 173"/>
              <a:gd name="T20" fmla="*/ 65 w 188"/>
              <a:gd name="T21" fmla="*/ 173 h 173"/>
              <a:gd name="T22" fmla="*/ 64 w 188"/>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173">
                <a:moveTo>
                  <a:pt x="64" y="173"/>
                </a:moveTo>
                <a:cubicBezTo>
                  <a:pt x="61" y="173"/>
                  <a:pt x="57" y="171"/>
                  <a:pt x="55" y="169"/>
                </a:cubicBezTo>
                <a:cubicBezTo>
                  <a:pt x="5" y="118"/>
                  <a:pt x="5" y="118"/>
                  <a:pt x="5" y="118"/>
                </a:cubicBezTo>
                <a:cubicBezTo>
                  <a:pt x="0" y="113"/>
                  <a:pt x="0" y="104"/>
                  <a:pt x="6" y="99"/>
                </a:cubicBezTo>
                <a:cubicBezTo>
                  <a:pt x="11" y="94"/>
                  <a:pt x="20" y="94"/>
                  <a:pt x="25" y="99"/>
                </a:cubicBezTo>
                <a:cubicBezTo>
                  <a:pt x="63" y="138"/>
                  <a:pt x="63" y="138"/>
                  <a:pt x="63" y="138"/>
                </a:cubicBezTo>
                <a:cubicBezTo>
                  <a:pt x="162" y="7"/>
                  <a:pt x="162" y="7"/>
                  <a:pt x="162" y="7"/>
                </a:cubicBezTo>
                <a:cubicBezTo>
                  <a:pt x="166" y="1"/>
                  <a:pt x="175" y="0"/>
                  <a:pt x="181" y="4"/>
                </a:cubicBezTo>
                <a:cubicBezTo>
                  <a:pt x="187" y="9"/>
                  <a:pt x="188" y="17"/>
                  <a:pt x="184" y="23"/>
                </a:cubicBezTo>
                <a:cubicBezTo>
                  <a:pt x="75" y="167"/>
                  <a:pt x="75" y="167"/>
                  <a:pt x="75" y="167"/>
                </a:cubicBezTo>
                <a:cubicBezTo>
                  <a:pt x="73" y="170"/>
                  <a:pt x="69" y="172"/>
                  <a:pt x="65" y="173"/>
                </a:cubicBezTo>
                <a:cubicBezTo>
                  <a:pt x="65" y="173"/>
                  <a:pt x="65" y="173"/>
                  <a:pt x="64" y="173"/>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2" name="组合 1"/>
          <p:cNvGrpSpPr/>
          <p:nvPr/>
        </p:nvGrpSpPr>
        <p:grpSpPr>
          <a:xfrm>
            <a:off x="285115" y="28575"/>
            <a:ext cx="3032760" cy="858520"/>
            <a:chOff x="449" y="45"/>
            <a:chExt cx="4776" cy="1352"/>
          </a:xfrm>
        </p:grpSpPr>
        <p:grpSp>
          <p:nvGrpSpPr>
            <p:cNvPr id="3" name="组合 2"/>
            <p:cNvGrpSpPr/>
            <p:nvPr/>
          </p:nvGrpSpPr>
          <p:grpSpPr>
            <a:xfrm>
              <a:off x="449" y="207"/>
              <a:ext cx="1133" cy="1190"/>
              <a:chOff x="3926209" y="1310399"/>
              <a:chExt cx="3545316" cy="3720008"/>
            </a:xfrm>
          </p:grpSpPr>
          <p:cxnSp>
            <p:nvCxnSpPr>
              <p:cNvPr id="4" name="直接连接符 3"/>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flipH="1">
                <a:off x="3926209" y="4655280"/>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flipH="1">
                <a:off x="7096028" y="1310399"/>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文本框 6"/>
            <p:cNvSpPr txBox="1"/>
            <p:nvPr/>
          </p:nvSpPr>
          <p:spPr>
            <a:xfrm>
              <a:off x="1085" y="697"/>
              <a:ext cx="4140" cy="580"/>
            </a:xfrm>
            <a:prstGeom prst="rect">
              <a:avLst/>
            </a:prstGeom>
            <a:noFill/>
          </p:spPr>
          <p:txBody>
            <a:bodyPr wrap="square" rtlCol="0">
              <a:spAutoFit/>
            </a:bodyPr>
            <a:lstStyle/>
            <a:p>
              <a:pPr algn="dist"/>
              <a:r>
                <a:rPr lang="zh-CN" altLang="en-US">
                  <a:cs typeface="+mn-ea"/>
                  <a:sym typeface="+mn-lt"/>
                </a:rPr>
                <a:t>章节标题</a:t>
              </a:r>
            </a:p>
          </p:txBody>
        </p:sp>
        <p:sp>
          <p:nvSpPr>
            <p:cNvPr id="10" name="文本框 9"/>
            <p:cNvSpPr txBox="1"/>
            <p:nvPr/>
          </p:nvSpPr>
          <p:spPr>
            <a:xfrm rot="18840000">
              <a:off x="7" y="507"/>
              <a:ext cx="1286" cy="362"/>
            </a:xfrm>
            <a:prstGeom prst="rect">
              <a:avLst/>
            </a:prstGeom>
            <a:noFill/>
          </p:spPr>
          <p:txBody>
            <a:bodyPr wrap="square" rtlCol="0">
              <a:spAutoFit/>
            </a:bodyPr>
            <a:lstStyle/>
            <a:p>
              <a:pPr algn="dist"/>
              <a:r>
                <a:rPr lang="en-US" altLang="zh-CN" sz="900">
                  <a:cs typeface="+mn-ea"/>
                  <a:sym typeface="+mn-lt"/>
                </a:rPr>
                <a:t>PART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61"/>
                                        </p:tgtEl>
                                        <p:attrNameLst>
                                          <p:attrName>style.visibility</p:attrName>
                                        </p:attrNameLst>
                                      </p:cBhvr>
                                      <p:to>
                                        <p:strVal val="visible"/>
                                      </p:to>
                                    </p:set>
                                    <p:animEffect transition="in" filter="fade">
                                      <p:cBhvr>
                                        <p:cTn id="7" dur="1000"/>
                                        <p:tgtEl>
                                          <p:spTgt spid="361"/>
                                        </p:tgtEl>
                                      </p:cBhvr>
                                    </p:animEffect>
                                    <p:anim calcmode="lin" valueType="num">
                                      <p:cBhvr>
                                        <p:cTn id="8" dur="1000" fill="hold"/>
                                        <p:tgtEl>
                                          <p:spTgt spid="361"/>
                                        </p:tgtEl>
                                        <p:attrNameLst>
                                          <p:attrName>ppt_x</p:attrName>
                                        </p:attrNameLst>
                                      </p:cBhvr>
                                      <p:tavLst>
                                        <p:tav tm="0">
                                          <p:val>
                                            <p:strVal val="#ppt_x"/>
                                          </p:val>
                                        </p:tav>
                                        <p:tav tm="100000">
                                          <p:val>
                                            <p:strVal val="#ppt_x"/>
                                          </p:val>
                                        </p:tav>
                                      </p:tavLst>
                                    </p:anim>
                                    <p:anim calcmode="lin" valueType="num">
                                      <p:cBhvr>
                                        <p:cTn id="9" dur="1000" fill="hold"/>
                                        <p:tgtEl>
                                          <p:spTgt spid="36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2"/>
                                        </p:tgtEl>
                                        <p:attrNameLst>
                                          <p:attrName>style.visibility</p:attrName>
                                        </p:attrNameLst>
                                      </p:cBhvr>
                                      <p:to>
                                        <p:strVal val="visible"/>
                                      </p:to>
                                    </p:set>
                                    <p:animEffect transition="in" filter="fade">
                                      <p:cBhvr>
                                        <p:cTn id="12" dur="1000"/>
                                        <p:tgtEl>
                                          <p:spTgt spid="362"/>
                                        </p:tgtEl>
                                      </p:cBhvr>
                                    </p:animEffect>
                                    <p:anim calcmode="lin" valueType="num">
                                      <p:cBhvr>
                                        <p:cTn id="13" dur="1000" fill="hold"/>
                                        <p:tgtEl>
                                          <p:spTgt spid="362"/>
                                        </p:tgtEl>
                                        <p:attrNameLst>
                                          <p:attrName>ppt_x</p:attrName>
                                        </p:attrNameLst>
                                      </p:cBhvr>
                                      <p:tavLst>
                                        <p:tav tm="0">
                                          <p:val>
                                            <p:strVal val="#ppt_x"/>
                                          </p:val>
                                        </p:tav>
                                        <p:tav tm="100000">
                                          <p:val>
                                            <p:strVal val="#ppt_x"/>
                                          </p:val>
                                        </p:tav>
                                      </p:tavLst>
                                    </p:anim>
                                    <p:anim calcmode="lin" valueType="num">
                                      <p:cBhvr>
                                        <p:cTn id="14" dur="1000" fill="hold"/>
                                        <p:tgtEl>
                                          <p:spTgt spid="36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63"/>
                                        </p:tgtEl>
                                        <p:attrNameLst>
                                          <p:attrName>style.visibility</p:attrName>
                                        </p:attrNameLst>
                                      </p:cBhvr>
                                      <p:to>
                                        <p:strVal val="visible"/>
                                      </p:to>
                                    </p:set>
                                    <p:animEffect transition="in" filter="fade">
                                      <p:cBhvr>
                                        <p:cTn id="17" dur="1000"/>
                                        <p:tgtEl>
                                          <p:spTgt spid="363"/>
                                        </p:tgtEl>
                                      </p:cBhvr>
                                    </p:animEffect>
                                    <p:anim calcmode="lin" valueType="num">
                                      <p:cBhvr>
                                        <p:cTn id="18" dur="1000" fill="hold"/>
                                        <p:tgtEl>
                                          <p:spTgt spid="363"/>
                                        </p:tgtEl>
                                        <p:attrNameLst>
                                          <p:attrName>ppt_x</p:attrName>
                                        </p:attrNameLst>
                                      </p:cBhvr>
                                      <p:tavLst>
                                        <p:tav tm="0">
                                          <p:val>
                                            <p:strVal val="#ppt_x"/>
                                          </p:val>
                                        </p:tav>
                                        <p:tav tm="100000">
                                          <p:val>
                                            <p:strVal val="#ppt_x"/>
                                          </p:val>
                                        </p:tav>
                                      </p:tavLst>
                                    </p:anim>
                                    <p:anim calcmode="lin" valueType="num">
                                      <p:cBhvr>
                                        <p:cTn id="19" dur="1000" fill="hold"/>
                                        <p:tgtEl>
                                          <p:spTgt spid="36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34"/>
                                        </p:tgtEl>
                                        <p:attrNameLst>
                                          <p:attrName>style.visibility</p:attrName>
                                        </p:attrNameLst>
                                      </p:cBhvr>
                                      <p:to>
                                        <p:strVal val="visible"/>
                                      </p:to>
                                    </p:set>
                                    <p:animEffect transition="in" filter="fade">
                                      <p:cBhvr>
                                        <p:cTn id="22" dur="1000"/>
                                        <p:tgtEl>
                                          <p:spTgt spid="434"/>
                                        </p:tgtEl>
                                      </p:cBhvr>
                                    </p:animEffect>
                                    <p:anim calcmode="lin" valueType="num">
                                      <p:cBhvr>
                                        <p:cTn id="23" dur="1000" fill="hold"/>
                                        <p:tgtEl>
                                          <p:spTgt spid="434"/>
                                        </p:tgtEl>
                                        <p:attrNameLst>
                                          <p:attrName>ppt_x</p:attrName>
                                        </p:attrNameLst>
                                      </p:cBhvr>
                                      <p:tavLst>
                                        <p:tav tm="0">
                                          <p:val>
                                            <p:strVal val="#ppt_x"/>
                                          </p:val>
                                        </p:tav>
                                        <p:tav tm="100000">
                                          <p:val>
                                            <p:strVal val="#ppt_x"/>
                                          </p:val>
                                        </p:tav>
                                      </p:tavLst>
                                    </p:anim>
                                    <p:anim calcmode="lin" valueType="num">
                                      <p:cBhvr>
                                        <p:cTn id="24" dur="1000" fill="hold"/>
                                        <p:tgtEl>
                                          <p:spTgt spid="43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35"/>
                                        </p:tgtEl>
                                        <p:attrNameLst>
                                          <p:attrName>style.visibility</p:attrName>
                                        </p:attrNameLst>
                                      </p:cBhvr>
                                      <p:to>
                                        <p:strVal val="visible"/>
                                      </p:to>
                                    </p:set>
                                    <p:animEffect transition="in" filter="fade">
                                      <p:cBhvr>
                                        <p:cTn id="27" dur="1000"/>
                                        <p:tgtEl>
                                          <p:spTgt spid="435"/>
                                        </p:tgtEl>
                                      </p:cBhvr>
                                    </p:animEffect>
                                    <p:anim calcmode="lin" valueType="num">
                                      <p:cBhvr>
                                        <p:cTn id="28" dur="1000" fill="hold"/>
                                        <p:tgtEl>
                                          <p:spTgt spid="435"/>
                                        </p:tgtEl>
                                        <p:attrNameLst>
                                          <p:attrName>ppt_x</p:attrName>
                                        </p:attrNameLst>
                                      </p:cBhvr>
                                      <p:tavLst>
                                        <p:tav tm="0">
                                          <p:val>
                                            <p:strVal val="#ppt_x"/>
                                          </p:val>
                                        </p:tav>
                                        <p:tav tm="100000">
                                          <p:val>
                                            <p:strVal val="#ppt_x"/>
                                          </p:val>
                                        </p:tav>
                                      </p:tavLst>
                                    </p:anim>
                                    <p:anim calcmode="lin" valueType="num">
                                      <p:cBhvr>
                                        <p:cTn id="29" dur="1000" fill="hold"/>
                                        <p:tgtEl>
                                          <p:spTgt spid="4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 grpId="0"/>
      <p:bldP spid="434" grpId="0"/>
      <p:bldP spid="435" grpId="0"/>
      <p:bldP spid="5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EB69"/>
        </a:solidFill>
        <a:effectLst/>
      </p:bgPr>
    </p:bg>
    <p:spTree>
      <p:nvGrpSpPr>
        <p:cNvPr id="1" name=""/>
        <p:cNvGrpSpPr/>
        <p:nvPr/>
      </p:nvGrpSpPr>
      <p:grpSpPr>
        <a:xfrm>
          <a:off x="0" y="0"/>
          <a:ext cx="0" cy="0"/>
          <a:chOff x="0" y="0"/>
          <a:chExt cx="0" cy="0"/>
        </a:xfrm>
      </p:grpSpPr>
      <p:sp>
        <p:nvSpPr>
          <p:cNvPr id="4" name="矩形: 圆角 3"/>
          <p:cNvSpPr/>
          <p:nvPr/>
        </p:nvSpPr>
        <p:spPr>
          <a:xfrm>
            <a:off x="428625" y="352425"/>
            <a:ext cx="11334750" cy="6153150"/>
          </a:xfrm>
          <a:prstGeom prst="roundRect">
            <a:avLst>
              <a:gd name="adj" fmla="val 7689"/>
            </a:avLst>
          </a:prstGeom>
          <a:solidFill>
            <a:schemeClr val="bg1"/>
          </a:solidFill>
          <a:ln>
            <a:noFill/>
          </a:ln>
          <a:effectLst>
            <a:outerShdw blurRad="381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形状 12"/>
          <p:cNvSpPr/>
          <p:nvPr/>
        </p:nvSpPr>
        <p:spPr>
          <a:xfrm>
            <a:off x="8791575" y="352426"/>
            <a:ext cx="2971800" cy="3743325"/>
          </a:xfrm>
          <a:custGeom>
            <a:avLst/>
            <a:gdLst>
              <a:gd name="connsiteX0" fmla="*/ 244870 w 2971800"/>
              <a:gd name="connsiteY0" fmla="*/ 0 h 3743325"/>
              <a:gd name="connsiteX1" fmla="*/ 2498684 w 2971800"/>
              <a:gd name="connsiteY1" fmla="*/ 0 h 3743325"/>
              <a:gd name="connsiteX2" fmla="*/ 2971800 w 2971800"/>
              <a:gd name="connsiteY2" fmla="*/ 473116 h 3743325"/>
              <a:gd name="connsiteX3" fmla="*/ 2971800 w 2971800"/>
              <a:gd name="connsiteY3" fmla="*/ 3719995 h 3743325"/>
              <a:gd name="connsiteX4" fmla="*/ 2908189 w 2971800"/>
              <a:gd name="connsiteY4" fmla="*/ 3729703 h 3743325"/>
              <a:gd name="connsiteX5" fmla="*/ 2638425 w 2971800"/>
              <a:gd name="connsiteY5" fmla="*/ 3743325 h 3743325"/>
              <a:gd name="connsiteX6" fmla="*/ 0 w 2971800"/>
              <a:gd name="connsiteY6" fmla="*/ 1104900 h 3743325"/>
              <a:gd name="connsiteX7" fmla="*/ 207340 w 2971800"/>
              <a:gd name="connsiteY7" fmla="*/ 77906 h 3743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1800" h="3743325">
                <a:moveTo>
                  <a:pt x="244870" y="0"/>
                </a:moveTo>
                <a:lnTo>
                  <a:pt x="2498684" y="0"/>
                </a:lnTo>
                <a:cubicBezTo>
                  <a:pt x="2759979" y="0"/>
                  <a:pt x="2971800" y="211821"/>
                  <a:pt x="2971800" y="473116"/>
                </a:cubicBezTo>
                <a:lnTo>
                  <a:pt x="2971800" y="3719995"/>
                </a:lnTo>
                <a:lnTo>
                  <a:pt x="2908189" y="3729703"/>
                </a:lnTo>
                <a:cubicBezTo>
                  <a:pt x="2819492" y="3738711"/>
                  <a:pt x="2729498" y="3743325"/>
                  <a:pt x="2638425" y="3743325"/>
                </a:cubicBezTo>
                <a:cubicBezTo>
                  <a:pt x="1181263" y="3743325"/>
                  <a:pt x="0" y="2562062"/>
                  <a:pt x="0" y="1104900"/>
                </a:cubicBezTo>
                <a:cubicBezTo>
                  <a:pt x="0" y="740610"/>
                  <a:pt x="73829" y="393563"/>
                  <a:pt x="207340" y="77906"/>
                </a:cubicBezTo>
                <a:close/>
              </a:path>
            </a:pathLst>
          </a:custGeom>
          <a:solidFill>
            <a:srgbClr val="FFEB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p:cNvSpPr/>
          <p:nvPr/>
        </p:nvSpPr>
        <p:spPr>
          <a:xfrm>
            <a:off x="9324975" y="352426"/>
            <a:ext cx="2438400" cy="3209925"/>
          </a:xfrm>
          <a:custGeom>
            <a:avLst/>
            <a:gdLst>
              <a:gd name="connsiteX0" fmla="*/ 315740 w 2438400"/>
              <a:gd name="connsiteY0" fmla="*/ 0 h 3209925"/>
              <a:gd name="connsiteX1" fmla="*/ 1965284 w 2438400"/>
              <a:gd name="connsiteY1" fmla="*/ 0 h 3209925"/>
              <a:gd name="connsiteX2" fmla="*/ 2438400 w 2438400"/>
              <a:gd name="connsiteY2" fmla="*/ 473116 h 3209925"/>
              <a:gd name="connsiteX3" fmla="*/ 2438400 w 2438400"/>
              <a:gd name="connsiteY3" fmla="*/ 3181025 h 3209925"/>
              <a:gd name="connsiteX4" fmla="*/ 2320251 w 2438400"/>
              <a:gd name="connsiteY4" fmla="*/ 3199057 h 3209925"/>
              <a:gd name="connsiteX5" fmla="*/ 2105025 w 2438400"/>
              <a:gd name="connsiteY5" fmla="*/ 3209925 h 3209925"/>
              <a:gd name="connsiteX6" fmla="*/ 0 w 2438400"/>
              <a:gd name="connsiteY6" fmla="*/ 1104900 h 3209925"/>
              <a:gd name="connsiteX7" fmla="*/ 254065 w 2438400"/>
              <a:gd name="connsiteY7" fmla="*/ 101520 h 3209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 h="3209925">
                <a:moveTo>
                  <a:pt x="315740" y="0"/>
                </a:moveTo>
                <a:lnTo>
                  <a:pt x="1965284" y="0"/>
                </a:lnTo>
                <a:cubicBezTo>
                  <a:pt x="2226579" y="0"/>
                  <a:pt x="2438400" y="211821"/>
                  <a:pt x="2438400" y="473116"/>
                </a:cubicBezTo>
                <a:lnTo>
                  <a:pt x="2438400" y="3181025"/>
                </a:lnTo>
                <a:lnTo>
                  <a:pt x="2320251" y="3199057"/>
                </a:lnTo>
                <a:cubicBezTo>
                  <a:pt x="2249487" y="3206244"/>
                  <a:pt x="2177686" y="3209925"/>
                  <a:pt x="2105025" y="3209925"/>
                </a:cubicBezTo>
                <a:cubicBezTo>
                  <a:pt x="942452" y="3209925"/>
                  <a:pt x="0" y="2267473"/>
                  <a:pt x="0" y="1104900"/>
                </a:cubicBezTo>
                <a:cubicBezTo>
                  <a:pt x="0" y="741596"/>
                  <a:pt x="92036" y="399788"/>
                  <a:pt x="254065" y="10152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形状 10"/>
          <p:cNvSpPr/>
          <p:nvPr/>
        </p:nvSpPr>
        <p:spPr>
          <a:xfrm>
            <a:off x="9791701" y="352425"/>
            <a:ext cx="1971675" cy="2743200"/>
          </a:xfrm>
          <a:custGeom>
            <a:avLst/>
            <a:gdLst>
              <a:gd name="connsiteX0" fmla="*/ 431175 w 1971675"/>
              <a:gd name="connsiteY0" fmla="*/ 0 h 2743200"/>
              <a:gd name="connsiteX1" fmla="*/ 1498559 w 1971675"/>
              <a:gd name="connsiteY1" fmla="*/ 0 h 2743200"/>
              <a:gd name="connsiteX2" fmla="*/ 1971675 w 1971675"/>
              <a:gd name="connsiteY2" fmla="*/ 473116 h 2743200"/>
              <a:gd name="connsiteX3" fmla="*/ 1971675 w 1971675"/>
              <a:gd name="connsiteY3" fmla="*/ 2709093 h 2743200"/>
              <a:gd name="connsiteX4" fmla="*/ 1968475 w 1971675"/>
              <a:gd name="connsiteY4" fmla="*/ 2709916 h 2743200"/>
              <a:gd name="connsiteX5" fmla="*/ 1638300 w 1971675"/>
              <a:gd name="connsiteY5" fmla="*/ 2743200 h 2743200"/>
              <a:gd name="connsiteX6" fmla="*/ 0 w 1971675"/>
              <a:gd name="connsiteY6" fmla="*/ 1104900 h 2743200"/>
              <a:gd name="connsiteX7" fmla="*/ 374108 w 1971675"/>
              <a:gd name="connsiteY7" fmla="*/ 62789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1675" h="2743200">
                <a:moveTo>
                  <a:pt x="431175" y="0"/>
                </a:moveTo>
                <a:lnTo>
                  <a:pt x="1498559" y="0"/>
                </a:lnTo>
                <a:cubicBezTo>
                  <a:pt x="1759854" y="0"/>
                  <a:pt x="1971675" y="211821"/>
                  <a:pt x="1971675" y="473116"/>
                </a:cubicBezTo>
                <a:lnTo>
                  <a:pt x="1971675" y="2709093"/>
                </a:lnTo>
                <a:lnTo>
                  <a:pt x="1968475" y="2709916"/>
                </a:lnTo>
                <a:cubicBezTo>
                  <a:pt x="1861825" y="2731739"/>
                  <a:pt x="1751401" y="2743200"/>
                  <a:pt x="1638300" y="2743200"/>
                </a:cubicBezTo>
                <a:cubicBezTo>
                  <a:pt x="733492" y="2743200"/>
                  <a:pt x="0" y="2009708"/>
                  <a:pt x="0" y="1104900"/>
                </a:cubicBezTo>
                <a:cubicBezTo>
                  <a:pt x="0" y="709047"/>
                  <a:pt x="140395" y="345984"/>
                  <a:pt x="374108" y="62789"/>
                </a:cubicBezTo>
                <a:close/>
              </a:path>
            </a:pathLst>
          </a:cu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Freeform 5"/>
          <p:cNvSpPr>
            <a:spLocks noEditPoints="1"/>
          </p:cNvSpPr>
          <p:nvPr/>
        </p:nvSpPr>
        <p:spPr bwMode="auto">
          <a:xfrm>
            <a:off x="6800850" y="1420813"/>
            <a:ext cx="977900" cy="488950"/>
          </a:xfrm>
          <a:custGeom>
            <a:avLst/>
            <a:gdLst>
              <a:gd name="T0" fmla="*/ 171 w 207"/>
              <a:gd name="T1" fmla="*/ 102 h 102"/>
              <a:gd name="T2" fmla="*/ 37 w 207"/>
              <a:gd name="T3" fmla="*/ 102 h 102"/>
              <a:gd name="T4" fmla="*/ 0 w 207"/>
              <a:gd name="T5" fmla="*/ 65 h 102"/>
              <a:gd name="T6" fmla="*/ 37 w 207"/>
              <a:gd name="T7" fmla="*/ 28 h 102"/>
              <a:gd name="T8" fmla="*/ 37 w 207"/>
              <a:gd name="T9" fmla="*/ 28 h 102"/>
              <a:gd name="T10" fmla="*/ 38 w 207"/>
              <a:gd name="T11" fmla="*/ 28 h 102"/>
              <a:gd name="T12" fmla="*/ 41 w 207"/>
              <a:gd name="T13" fmla="*/ 26 h 102"/>
              <a:gd name="T14" fmla="*/ 85 w 207"/>
              <a:gd name="T15" fmla="*/ 0 h 102"/>
              <a:gd name="T16" fmla="*/ 128 w 207"/>
              <a:gd name="T17" fmla="*/ 25 h 102"/>
              <a:gd name="T18" fmla="*/ 131 w 207"/>
              <a:gd name="T19" fmla="*/ 30 h 102"/>
              <a:gd name="T20" fmla="*/ 132 w 207"/>
              <a:gd name="T21" fmla="*/ 31 h 102"/>
              <a:gd name="T22" fmla="*/ 134 w 207"/>
              <a:gd name="T23" fmla="*/ 37 h 102"/>
              <a:gd name="T24" fmla="*/ 137 w 207"/>
              <a:gd name="T25" fmla="*/ 39 h 102"/>
              <a:gd name="T26" fmla="*/ 168 w 207"/>
              <a:gd name="T27" fmla="*/ 65 h 102"/>
              <a:gd name="T28" fmla="*/ 171 w 207"/>
              <a:gd name="T29" fmla="*/ 69 h 102"/>
              <a:gd name="T30" fmla="*/ 174 w 207"/>
              <a:gd name="T31" fmla="*/ 69 h 102"/>
              <a:gd name="T32" fmla="*/ 175 w 207"/>
              <a:gd name="T33" fmla="*/ 69 h 102"/>
              <a:gd name="T34" fmla="*/ 178 w 207"/>
              <a:gd name="T35" fmla="*/ 70 h 102"/>
              <a:gd name="T36" fmla="*/ 178 w 207"/>
              <a:gd name="T37" fmla="*/ 70 h 102"/>
              <a:gd name="T38" fmla="*/ 180 w 207"/>
              <a:gd name="T39" fmla="*/ 72 h 102"/>
              <a:gd name="T40" fmla="*/ 181 w 207"/>
              <a:gd name="T41" fmla="*/ 72 h 102"/>
              <a:gd name="T42" fmla="*/ 183 w 207"/>
              <a:gd name="T43" fmla="*/ 73 h 102"/>
              <a:gd name="T44" fmla="*/ 183 w 207"/>
              <a:gd name="T45" fmla="*/ 74 h 102"/>
              <a:gd name="T46" fmla="*/ 184 w 207"/>
              <a:gd name="T47" fmla="*/ 75 h 102"/>
              <a:gd name="T48" fmla="*/ 186 w 207"/>
              <a:gd name="T49" fmla="*/ 78 h 102"/>
              <a:gd name="T50" fmla="*/ 188 w 207"/>
              <a:gd name="T51" fmla="*/ 85 h 102"/>
              <a:gd name="T52" fmla="*/ 171 w 207"/>
              <a:gd name="T53" fmla="*/ 102 h 102"/>
              <a:gd name="T54" fmla="*/ 199 w 207"/>
              <a:gd name="T55" fmla="*/ 72 h 102"/>
              <a:gd name="T56" fmla="*/ 192 w 207"/>
              <a:gd name="T57" fmla="*/ 72 h 102"/>
              <a:gd name="T58" fmla="*/ 192 w 207"/>
              <a:gd name="T59" fmla="*/ 72 h 102"/>
              <a:gd name="T60" fmla="*/ 190 w 207"/>
              <a:gd name="T61" fmla="*/ 70 h 102"/>
              <a:gd name="T62" fmla="*/ 189 w 207"/>
              <a:gd name="T63" fmla="*/ 69 h 102"/>
              <a:gd name="T64" fmla="*/ 183 w 207"/>
              <a:gd name="T65" fmla="*/ 64 h 102"/>
              <a:gd name="T66" fmla="*/ 183 w 207"/>
              <a:gd name="T67" fmla="*/ 64 h 102"/>
              <a:gd name="T68" fmla="*/ 179 w 207"/>
              <a:gd name="T69" fmla="*/ 62 h 102"/>
              <a:gd name="T70" fmla="*/ 179 w 207"/>
              <a:gd name="T71" fmla="*/ 62 h 102"/>
              <a:gd name="T72" fmla="*/ 175 w 207"/>
              <a:gd name="T73" fmla="*/ 61 h 102"/>
              <a:gd name="T74" fmla="*/ 160 w 207"/>
              <a:gd name="T75" fmla="*/ 39 h 102"/>
              <a:gd name="T76" fmla="*/ 160 w 207"/>
              <a:gd name="T77" fmla="*/ 39 h 102"/>
              <a:gd name="T78" fmla="*/ 158 w 207"/>
              <a:gd name="T79" fmla="*/ 37 h 102"/>
              <a:gd name="T80" fmla="*/ 158 w 207"/>
              <a:gd name="T81" fmla="*/ 37 h 102"/>
              <a:gd name="T82" fmla="*/ 153 w 207"/>
              <a:gd name="T83" fmla="*/ 35 h 102"/>
              <a:gd name="T84" fmla="*/ 152 w 207"/>
              <a:gd name="T85" fmla="*/ 35 h 102"/>
              <a:gd name="T86" fmla="*/ 151 w 207"/>
              <a:gd name="T87" fmla="*/ 34 h 102"/>
              <a:gd name="T88" fmla="*/ 147 w 207"/>
              <a:gd name="T89" fmla="*/ 33 h 102"/>
              <a:gd name="T90" fmla="*/ 146 w 207"/>
              <a:gd name="T91" fmla="*/ 32 h 102"/>
              <a:gd name="T92" fmla="*/ 144 w 207"/>
              <a:gd name="T93" fmla="*/ 32 h 102"/>
              <a:gd name="T94" fmla="*/ 143 w 207"/>
              <a:gd name="T95" fmla="*/ 32 h 102"/>
              <a:gd name="T96" fmla="*/ 140 w 207"/>
              <a:gd name="T97" fmla="*/ 32 h 102"/>
              <a:gd name="T98" fmla="*/ 137 w 207"/>
              <a:gd name="T99" fmla="*/ 24 h 102"/>
              <a:gd name="T100" fmla="*/ 151 w 207"/>
              <a:gd name="T101" fmla="*/ 19 h 102"/>
              <a:gd name="T102" fmla="*/ 177 w 207"/>
              <a:gd name="T103" fmla="*/ 38 h 102"/>
              <a:gd name="T104" fmla="*/ 180 w 207"/>
              <a:gd name="T105" fmla="*/ 41 h 102"/>
              <a:gd name="T106" fmla="*/ 195 w 207"/>
              <a:gd name="T107" fmla="*/ 54 h 102"/>
              <a:gd name="T108" fmla="*/ 199 w 207"/>
              <a:gd name="T109" fmla="*/ 58 h 102"/>
              <a:gd name="T110" fmla="*/ 207 w 207"/>
              <a:gd name="T111" fmla="*/ 65 h 102"/>
              <a:gd name="T112" fmla="*/ 199 w 207"/>
              <a:gd name="T113" fmla="*/ 7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7" h="102">
                <a:moveTo>
                  <a:pt x="171" y="102"/>
                </a:moveTo>
                <a:cubicBezTo>
                  <a:pt x="37" y="102"/>
                  <a:pt x="37" y="102"/>
                  <a:pt x="37" y="102"/>
                </a:cubicBezTo>
                <a:cubicBezTo>
                  <a:pt x="17" y="102"/>
                  <a:pt x="0" y="85"/>
                  <a:pt x="0" y="65"/>
                </a:cubicBezTo>
                <a:cubicBezTo>
                  <a:pt x="0" y="44"/>
                  <a:pt x="17" y="28"/>
                  <a:pt x="37" y="28"/>
                </a:cubicBezTo>
                <a:cubicBezTo>
                  <a:pt x="37" y="28"/>
                  <a:pt x="37" y="28"/>
                  <a:pt x="37" y="28"/>
                </a:cubicBezTo>
                <a:cubicBezTo>
                  <a:pt x="37" y="28"/>
                  <a:pt x="38" y="28"/>
                  <a:pt x="38" y="28"/>
                </a:cubicBezTo>
                <a:cubicBezTo>
                  <a:pt x="39" y="28"/>
                  <a:pt x="41" y="27"/>
                  <a:pt x="41" y="26"/>
                </a:cubicBezTo>
                <a:cubicBezTo>
                  <a:pt x="50" y="10"/>
                  <a:pt x="67" y="0"/>
                  <a:pt x="85" y="0"/>
                </a:cubicBezTo>
                <a:cubicBezTo>
                  <a:pt x="103" y="0"/>
                  <a:pt x="119" y="10"/>
                  <a:pt x="128" y="25"/>
                </a:cubicBezTo>
                <a:cubicBezTo>
                  <a:pt x="129" y="26"/>
                  <a:pt x="130" y="28"/>
                  <a:pt x="131" y="30"/>
                </a:cubicBezTo>
                <a:cubicBezTo>
                  <a:pt x="131" y="30"/>
                  <a:pt x="131" y="31"/>
                  <a:pt x="132" y="31"/>
                </a:cubicBezTo>
                <a:cubicBezTo>
                  <a:pt x="132" y="33"/>
                  <a:pt x="133" y="35"/>
                  <a:pt x="134" y="37"/>
                </a:cubicBezTo>
                <a:cubicBezTo>
                  <a:pt x="134" y="38"/>
                  <a:pt x="136" y="39"/>
                  <a:pt x="137" y="39"/>
                </a:cubicBezTo>
                <a:cubicBezTo>
                  <a:pt x="152" y="40"/>
                  <a:pt x="165" y="51"/>
                  <a:pt x="168" y="65"/>
                </a:cubicBezTo>
                <a:cubicBezTo>
                  <a:pt x="168" y="67"/>
                  <a:pt x="170" y="69"/>
                  <a:pt x="171" y="69"/>
                </a:cubicBezTo>
                <a:cubicBezTo>
                  <a:pt x="172" y="69"/>
                  <a:pt x="173" y="69"/>
                  <a:pt x="174" y="69"/>
                </a:cubicBezTo>
                <a:cubicBezTo>
                  <a:pt x="175" y="69"/>
                  <a:pt x="175" y="69"/>
                  <a:pt x="175" y="69"/>
                </a:cubicBezTo>
                <a:cubicBezTo>
                  <a:pt x="176" y="69"/>
                  <a:pt x="177" y="70"/>
                  <a:pt x="178" y="70"/>
                </a:cubicBezTo>
                <a:cubicBezTo>
                  <a:pt x="178" y="70"/>
                  <a:pt x="178" y="70"/>
                  <a:pt x="178" y="70"/>
                </a:cubicBezTo>
                <a:cubicBezTo>
                  <a:pt x="179" y="71"/>
                  <a:pt x="180" y="71"/>
                  <a:pt x="180" y="72"/>
                </a:cubicBezTo>
                <a:cubicBezTo>
                  <a:pt x="181" y="72"/>
                  <a:pt x="181" y="72"/>
                  <a:pt x="181" y="72"/>
                </a:cubicBezTo>
                <a:cubicBezTo>
                  <a:pt x="181" y="72"/>
                  <a:pt x="182" y="73"/>
                  <a:pt x="183" y="73"/>
                </a:cubicBezTo>
                <a:cubicBezTo>
                  <a:pt x="183" y="74"/>
                  <a:pt x="183" y="74"/>
                  <a:pt x="183" y="74"/>
                </a:cubicBezTo>
                <a:cubicBezTo>
                  <a:pt x="184" y="74"/>
                  <a:pt x="184" y="75"/>
                  <a:pt x="184" y="75"/>
                </a:cubicBezTo>
                <a:cubicBezTo>
                  <a:pt x="185" y="76"/>
                  <a:pt x="185" y="77"/>
                  <a:pt x="186" y="78"/>
                </a:cubicBezTo>
                <a:cubicBezTo>
                  <a:pt x="187" y="80"/>
                  <a:pt x="188" y="83"/>
                  <a:pt x="188" y="85"/>
                </a:cubicBezTo>
                <a:cubicBezTo>
                  <a:pt x="188" y="94"/>
                  <a:pt x="180" y="102"/>
                  <a:pt x="171" y="102"/>
                </a:cubicBezTo>
                <a:close/>
                <a:moveTo>
                  <a:pt x="199" y="72"/>
                </a:moveTo>
                <a:cubicBezTo>
                  <a:pt x="192" y="72"/>
                  <a:pt x="192" y="72"/>
                  <a:pt x="192" y="72"/>
                </a:cubicBezTo>
                <a:cubicBezTo>
                  <a:pt x="192" y="72"/>
                  <a:pt x="192" y="72"/>
                  <a:pt x="192" y="72"/>
                </a:cubicBezTo>
                <a:cubicBezTo>
                  <a:pt x="191" y="71"/>
                  <a:pt x="191" y="70"/>
                  <a:pt x="190" y="70"/>
                </a:cubicBezTo>
                <a:cubicBezTo>
                  <a:pt x="190" y="69"/>
                  <a:pt x="190" y="69"/>
                  <a:pt x="189" y="69"/>
                </a:cubicBezTo>
                <a:cubicBezTo>
                  <a:pt x="188" y="67"/>
                  <a:pt x="185" y="65"/>
                  <a:pt x="183" y="64"/>
                </a:cubicBezTo>
                <a:cubicBezTo>
                  <a:pt x="183" y="64"/>
                  <a:pt x="183" y="64"/>
                  <a:pt x="183" y="64"/>
                </a:cubicBezTo>
                <a:cubicBezTo>
                  <a:pt x="182" y="63"/>
                  <a:pt x="181" y="63"/>
                  <a:pt x="179" y="62"/>
                </a:cubicBezTo>
                <a:cubicBezTo>
                  <a:pt x="179" y="62"/>
                  <a:pt x="179" y="62"/>
                  <a:pt x="179" y="62"/>
                </a:cubicBezTo>
                <a:cubicBezTo>
                  <a:pt x="178" y="62"/>
                  <a:pt x="176" y="61"/>
                  <a:pt x="175" y="61"/>
                </a:cubicBezTo>
                <a:cubicBezTo>
                  <a:pt x="173" y="52"/>
                  <a:pt x="167" y="44"/>
                  <a:pt x="160" y="39"/>
                </a:cubicBezTo>
                <a:cubicBezTo>
                  <a:pt x="160" y="39"/>
                  <a:pt x="160" y="39"/>
                  <a:pt x="160" y="39"/>
                </a:cubicBezTo>
                <a:cubicBezTo>
                  <a:pt x="159" y="38"/>
                  <a:pt x="159" y="38"/>
                  <a:pt x="158" y="37"/>
                </a:cubicBezTo>
                <a:cubicBezTo>
                  <a:pt x="158" y="37"/>
                  <a:pt x="158" y="37"/>
                  <a:pt x="158" y="37"/>
                </a:cubicBezTo>
                <a:cubicBezTo>
                  <a:pt x="156" y="36"/>
                  <a:pt x="154" y="35"/>
                  <a:pt x="153" y="35"/>
                </a:cubicBezTo>
                <a:cubicBezTo>
                  <a:pt x="152" y="35"/>
                  <a:pt x="152" y="35"/>
                  <a:pt x="152" y="35"/>
                </a:cubicBezTo>
                <a:cubicBezTo>
                  <a:pt x="152" y="34"/>
                  <a:pt x="152" y="34"/>
                  <a:pt x="151" y="34"/>
                </a:cubicBezTo>
                <a:cubicBezTo>
                  <a:pt x="150" y="34"/>
                  <a:pt x="148" y="33"/>
                  <a:pt x="147" y="33"/>
                </a:cubicBezTo>
                <a:cubicBezTo>
                  <a:pt x="146" y="33"/>
                  <a:pt x="146" y="33"/>
                  <a:pt x="146" y="32"/>
                </a:cubicBezTo>
                <a:cubicBezTo>
                  <a:pt x="145" y="32"/>
                  <a:pt x="144" y="32"/>
                  <a:pt x="144" y="32"/>
                </a:cubicBezTo>
                <a:cubicBezTo>
                  <a:pt x="143" y="32"/>
                  <a:pt x="143" y="32"/>
                  <a:pt x="143" y="32"/>
                </a:cubicBezTo>
                <a:cubicBezTo>
                  <a:pt x="142" y="32"/>
                  <a:pt x="141" y="32"/>
                  <a:pt x="140" y="32"/>
                </a:cubicBezTo>
                <a:cubicBezTo>
                  <a:pt x="139" y="29"/>
                  <a:pt x="138" y="26"/>
                  <a:pt x="137" y="24"/>
                </a:cubicBezTo>
                <a:cubicBezTo>
                  <a:pt x="141" y="21"/>
                  <a:pt x="146" y="19"/>
                  <a:pt x="151" y="19"/>
                </a:cubicBezTo>
                <a:cubicBezTo>
                  <a:pt x="163" y="19"/>
                  <a:pt x="173" y="27"/>
                  <a:pt x="177" y="38"/>
                </a:cubicBezTo>
                <a:cubicBezTo>
                  <a:pt x="177" y="40"/>
                  <a:pt x="179" y="41"/>
                  <a:pt x="180" y="41"/>
                </a:cubicBezTo>
                <a:cubicBezTo>
                  <a:pt x="188" y="41"/>
                  <a:pt x="194" y="47"/>
                  <a:pt x="195" y="54"/>
                </a:cubicBezTo>
                <a:cubicBezTo>
                  <a:pt x="196" y="56"/>
                  <a:pt x="197" y="58"/>
                  <a:pt x="199" y="58"/>
                </a:cubicBezTo>
                <a:cubicBezTo>
                  <a:pt x="203" y="58"/>
                  <a:pt x="207" y="61"/>
                  <a:pt x="207" y="65"/>
                </a:cubicBezTo>
                <a:cubicBezTo>
                  <a:pt x="207" y="69"/>
                  <a:pt x="203" y="72"/>
                  <a:pt x="199" y="72"/>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1" name="Freeform 9"/>
          <p:cNvSpPr/>
          <p:nvPr/>
        </p:nvSpPr>
        <p:spPr bwMode="auto">
          <a:xfrm>
            <a:off x="1902777" y="2311400"/>
            <a:ext cx="1279525" cy="784225"/>
          </a:xfrm>
          <a:custGeom>
            <a:avLst/>
            <a:gdLst>
              <a:gd name="T0" fmla="*/ 349 w 400"/>
              <a:gd name="T1" fmla="*/ 121 h 244"/>
              <a:gd name="T2" fmla="*/ 349 w 400"/>
              <a:gd name="T3" fmla="*/ 120 h 244"/>
              <a:gd name="T4" fmla="*/ 301 w 400"/>
              <a:gd name="T5" fmla="*/ 133 h 244"/>
              <a:gd name="T6" fmla="*/ 296 w 400"/>
              <a:gd name="T7" fmla="*/ 126 h 244"/>
              <a:gd name="T8" fmla="*/ 348 w 400"/>
              <a:gd name="T9" fmla="*/ 111 h 244"/>
              <a:gd name="T10" fmla="*/ 226 w 400"/>
              <a:gd name="T11" fmla="*/ 0 h 244"/>
              <a:gd name="T12" fmla="*/ 119 w 400"/>
              <a:gd name="T13" fmla="*/ 64 h 244"/>
              <a:gd name="T14" fmla="*/ 158 w 400"/>
              <a:gd name="T15" fmla="*/ 91 h 244"/>
              <a:gd name="T16" fmla="*/ 151 w 400"/>
              <a:gd name="T17" fmla="*/ 97 h 244"/>
              <a:gd name="T18" fmla="*/ 115 w 400"/>
              <a:gd name="T19" fmla="*/ 72 h 244"/>
              <a:gd name="T20" fmla="*/ 115 w 400"/>
              <a:gd name="T21" fmla="*/ 72 h 244"/>
              <a:gd name="T22" fmla="*/ 88 w 400"/>
              <a:gd name="T23" fmla="*/ 68 h 244"/>
              <a:gd name="T24" fmla="*/ 0 w 400"/>
              <a:gd name="T25" fmla="*/ 156 h 244"/>
              <a:gd name="T26" fmla="*/ 88 w 400"/>
              <a:gd name="T27" fmla="*/ 244 h 244"/>
              <a:gd name="T28" fmla="*/ 337 w 400"/>
              <a:gd name="T29" fmla="*/ 244 h 244"/>
              <a:gd name="T30" fmla="*/ 400 w 400"/>
              <a:gd name="T31" fmla="*/ 183 h 244"/>
              <a:gd name="T32" fmla="*/ 349 w 400"/>
              <a:gd name="T33" fmla="*/ 121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244">
                <a:moveTo>
                  <a:pt x="349" y="121"/>
                </a:moveTo>
                <a:cubicBezTo>
                  <a:pt x="349" y="121"/>
                  <a:pt x="349" y="121"/>
                  <a:pt x="349" y="120"/>
                </a:cubicBezTo>
                <a:cubicBezTo>
                  <a:pt x="332" y="117"/>
                  <a:pt x="314" y="122"/>
                  <a:pt x="301" y="133"/>
                </a:cubicBezTo>
                <a:cubicBezTo>
                  <a:pt x="296" y="126"/>
                  <a:pt x="296" y="126"/>
                  <a:pt x="296" y="126"/>
                </a:cubicBezTo>
                <a:cubicBezTo>
                  <a:pt x="310" y="114"/>
                  <a:pt x="330" y="109"/>
                  <a:pt x="348" y="111"/>
                </a:cubicBezTo>
                <a:cubicBezTo>
                  <a:pt x="342" y="49"/>
                  <a:pt x="290" y="0"/>
                  <a:pt x="226" y="0"/>
                </a:cubicBezTo>
                <a:cubicBezTo>
                  <a:pt x="180" y="0"/>
                  <a:pt x="140" y="26"/>
                  <a:pt x="119" y="64"/>
                </a:cubicBezTo>
                <a:cubicBezTo>
                  <a:pt x="134" y="70"/>
                  <a:pt x="148" y="79"/>
                  <a:pt x="158" y="91"/>
                </a:cubicBezTo>
                <a:cubicBezTo>
                  <a:pt x="151" y="97"/>
                  <a:pt x="151" y="97"/>
                  <a:pt x="151" y="97"/>
                </a:cubicBezTo>
                <a:cubicBezTo>
                  <a:pt x="141" y="86"/>
                  <a:pt x="129" y="77"/>
                  <a:pt x="115" y="72"/>
                </a:cubicBezTo>
                <a:cubicBezTo>
                  <a:pt x="115" y="72"/>
                  <a:pt x="115" y="72"/>
                  <a:pt x="115" y="72"/>
                </a:cubicBezTo>
                <a:cubicBezTo>
                  <a:pt x="106" y="70"/>
                  <a:pt x="97" y="68"/>
                  <a:pt x="88" y="68"/>
                </a:cubicBezTo>
                <a:cubicBezTo>
                  <a:pt x="39" y="68"/>
                  <a:pt x="0" y="107"/>
                  <a:pt x="0" y="156"/>
                </a:cubicBezTo>
                <a:cubicBezTo>
                  <a:pt x="0" y="204"/>
                  <a:pt x="39" y="244"/>
                  <a:pt x="88" y="244"/>
                </a:cubicBezTo>
                <a:cubicBezTo>
                  <a:pt x="112" y="244"/>
                  <a:pt x="319" y="244"/>
                  <a:pt x="337" y="244"/>
                </a:cubicBezTo>
                <a:cubicBezTo>
                  <a:pt x="372" y="244"/>
                  <a:pt x="400" y="217"/>
                  <a:pt x="400" y="183"/>
                </a:cubicBezTo>
                <a:cubicBezTo>
                  <a:pt x="400" y="152"/>
                  <a:pt x="378" y="127"/>
                  <a:pt x="349" y="121"/>
                </a:cubicBezTo>
                <a:close/>
              </a:path>
            </a:pathLst>
          </a:custGeom>
          <a:solidFill>
            <a:schemeClr val="accent4">
              <a:lumMod val="20000"/>
              <a:lumOff val="80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7" name="任意多边形: 形状 26"/>
          <p:cNvSpPr/>
          <p:nvPr/>
        </p:nvSpPr>
        <p:spPr>
          <a:xfrm>
            <a:off x="428625" y="4740775"/>
            <a:ext cx="11327762" cy="1764801"/>
          </a:xfrm>
          <a:custGeom>
            <a:avLst/>
            <a:gdLst>
              <a:gd name="connsiteX0" fmla="*/ 0 w 11327762"/>
              <a:gd name="connsiteY0" fmla="*/ 0 h 1764801"/>
              <a:gd name="connsiteX1" fmla="*/ 140636 w 11327762"/>
              <a:gd name="connsiteY1" fmla="*/ 47355 h 1764801"/>
              <a:gd name="connsiteX2" fmla="*/ 3971925 w 11327762"/>
              <a:gd name="connsiteY2" fmla="*/ 1602876 h 1764801"/>
              <a:gd name="connsiteX3" fmla="*/ 11242756 w 11327762"/>
              <a:gd name="connsiteY3" fmla="*/ 1347245 h 1764801"/>
              <a:gd name="connsiteX4" fmla="*/ 11327762 w 11327762"/>
              <a:gd name="connsiteY4" fmla="*/ 1361007 h 1764801"/>
              <a:gd name="connsiteX5" fmla="*/ 11325138 w 11327762"/>
              <a:gd name="connsiteY5" fmla="*/ 1387035 h 1764801"/>
              <a:gd name="connsiteX6" fmla="*/ 10861634 w 11327762"/>
              <a:gd name="connsiteY6" fmla="*/ 1764801 h 1764801"/>
              <a:gd name="connsiteX7" fmla="*/ 473116 w 11327762"/>
              <a:gd name="connsiteY7" fmla="*/ 1764801 h 1764801"/>
              <a:gd name="connsiteX8" fmla="*/ 0 w 11327762"/>
              <a:gd name="connsiteY8" fmla="*/ 1291685 h 1764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27762" h="1764801">
                <a:moveTo>
                  <a:pt x="0" y="0"/>
                </a:moveTo>
                <a:lnTo>
                  <a:pt x="140636" y="47355"/>
                </a:lnTo>
                <a:cubicBezTo>
                  <a:pt x="1051719" y="396872"/>
                  <a:pt x="2344142" y="1393922"/>
                  <a:pt x="3971925" y="1602876"/>
                </a:cubicBezTo>
                <a:cubicBezTo>
                  <a:pt x="5724922" y="1827904"/>
                  <a:pt x="9967119" y="1187547"/>
                  <a:pt x="11242756" y="1347245"/>
                </a:cubicBezTo>
                <a:lnTo>
                  <a:pt x="11327762" y="1361007"/>
                </a:lnTo>
                <a:lnTo>
                  <a:pt x="11325138" y="1387035"/>
                </a:lnTo>
                <a:cubicBezTo>
                  <a:pt x="11281022" y="1602626"/>
                  <a:pt x="11090267" y="1764801"/>
                  <a:pt x="10861634" y="1764801"/>
                </a:cubicBezTo>
                <a:lnTo>
                  <a:pt x="473116" y="1764801"/>
                </a:lnTo>
                <a:cubicBezTo>
                  <a:pt x="211821" y="1764801"/>
                  <a:pt x="0" y="1552980"/>
                  <a:pt x="0" y="1291685"/>
                </a:cubicBezTo>
                <a:close/>
              </a:path>
            </a:pathLst>
          </a:custGeom>
          <a:solidFill>
            <a:schemeClr val="bg1"/>
          </a:solidFill>
          <a:ln>
            <a:noFill/>
          </a:ln>
          <a:effectLst>
            <a:outerShdw dist="38100" sx="104000" sy="104000" algn="l" rotWithShape="0">
              <a:srgbClr val="FBD632">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形状 29"/>
          <p:cNvSpPr/>
          <p:nvPr/>
        </p:nvSpPr>
        <p:spPr>
          <a:xfrm>
            <a:off x="428625" y="4418714"/>
            <a:ext cx="11334750" cy="2086226"/>
          </a:xfrm>
          <a:custGeom>
            <a:avLst/>
            <a:gdLst>
              <a:gd name="connsiteX0" fmla="*/ 9058275 w 11334750"/>
              <a:gd name="connsiteY0" fmla="*/ 251 h 2086226"/>
              <a:gd name="connsiteX1" fmla="*/ 11188303 w 11334750"/>
              <a:gd name="connsiteY1" fmla="*/ 621758 h 2086226"/>
              <a:gd name="connsiteX2" fmla="*/ 11334750 w 11334750"/>
              <a:gd name="connsiteY2" fmla="*/ 710137 h 2086226"/>
              <a:gd name="connsiteX3" fmla="*/ 11334750 w 11334750"/>
              <a:gd name="connsiteY3" fmla="*/ 1613110 h 2086226"/>
              <a:gd name="connsiteX4" fmla="*/ 10861634 w 11334750"/>
              <a:gd name="connsiteY4" fmla="*/ 2086226 h 2086226"/>
              <a:gd name="connsiteX5" fmla="*/ 473116 w 11334750"/>
              <a:gd name="connsiteY5" fmla="*/ 2086226 h 2086226"/>
              <a:gd name="connsiteX6" fmla="*/ 0 w 11334750"/>
              <a:gd name="connsiteY6" fmla="*/ 1613110 h 2086226"/>
              <a:gd name="connsiteX7" fmla="*/ 0 w 11334750"/>
              <a:gd name="connsiteY7" fmla="*/ 1155315 h 2086226"/>
              <a:gd name="connsiteX8" fmla="*/ 19794 w 11334750"/>
              <a:gd name="connsiteY8" fmla="*/ 1158432 h 2086226"/>
              <a:gd name="connsiteX9" fmla="*/ 4810126 w 11334750"/>
              <a:gd name="connsiteY9" fmla="*/ 2000501 h 2086226"/>
              <a:gd name="connsiteX10" fmla="*/ 9058275 w 11334750"/>
              <a:gd name="connsiteY10" fmla="*/ 251 h 208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4750" h="2086226">
                <a:moveTo>
                  <a:pt x="9058275" y="251"/>
                </a:moveTo>
                <a:cubicBezTo>
                  <a:pt x="9666288" y="-9274"/>
                  <a:pt x="10528300" y="252664"/>
                  <a:pt x="11188303" y="621758"/>
                </a:cubicBezTo>
                <a:lnTo>
                  <a:pt x="11334750" y="710137"/>
                </a:lnTo>
                <a:lnTo>
                  <a:pt x="11334750" y="1613110"/>
                </a:lnTo>
                <a:cubicBezTo>
                  <a:pt x="11334750" y="1874405"/>
                  <a:pt x="11122929" y="2086226"/>
                  <a:pt x="10861634" y="2086226"/>
                </a:cubicBezTo>
                <a:lnTo>
                  <a:pt x="473116" y="2086226"/>
                </a:lnTo>
                <a:cubicBezTo>
                  <a:pt x="211821" y="2086226"/>
                  <a:pt x="0" y="1874405"/>
                  <a:pt x="0" y="1613110"/>
                </a:cubicBezTo>
                <a:lnTo>
                  <a:pt x="0" y="1155315"/>
                </a:lnTo>
                <a:lnTo>
                  <a:pt x="19794" y="1158432"/>
                </a:lnTo>
                <a:cubicBezTo>
                  <a:pt x="1447800" y="1415904"/>
                  <a:pt x="3536157" y="2138614"/>
                  <a:pt x="4810126" y="2000501"/>
                </a:cubicBezTo>
                <a:cubicBezTo>
                  <a:pt x="6508750" y="1816351"/>
                  <a:pt x="7842250" y="19301"/>
                  <a:pt x="9058275" y="251"/>
                </a:cubicBezTo>
                <a:close/>
              </a:path>
            </a:pathLst>
          </a:custGeom>
          <a:solidFill>
            <a:srgbClr val="FBD632">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10396915" y="932091"/>
            <a:ext cx="939681" cy="1200329"/>
          </a:xfrm>
          <a:prstGeom prst="rect">
            <a:avLst/>
          </a:prstGeom>
          <a:noFill/>
        </p:spPr>
        <p:txBody>
          <a:bodyPr wrap="none" rtlCol="0" anchor="ctr">
            <a:spAutoFit/>
          </a:bodyPr>
          <a:lstStyle/>
          <a:p>
            <a:pPr algn="ctr"/>
            <a:r>
              <a:rPr lang="en-US" altLang="zh-CN" sz="7200" dirty="0">
                <a:solidFill>
                  <a:schemeClr val="tx1">
                    <a:lumMod val="75000"/>
                    <a:lumOff val="25000"/>
                  </a:schemeClr>
                </a:solidFill>
                <a:effectLst>
                  <a:outerShdw blurRad="38100" dist="38100" dir="2700000" algn="tl">
                    <a:srgbClr val="000000">
                      <a:alpha val="43137"/>
                    </a:srgbClr>
                  </a:outerShdw>
                </a:effectLst>
                <a:cs typeface="+mn-ea"/>
                <a:sym typeface="+mn-lt"/>
              </a:rPr>
              <a:t>04</a:t>
            </a:r>
          </a:p>
        </p:txBody>
      </p:sp>
      <p:grpSp>
        <p:nvGrpSpPr>
          <p:cNvPr id="8" name="组合 7"/>
          <p:cNvGrpSpPr/>
          <p:nvPr/>
        </p:nvGrpSpPr>
        <p:grpSpPr>
          <a:xfrm>
            <a:off x="3425798" y="2731219"/>
            <a:ext cx="4046213" cy="1602552"/>
            <a:chOff x="5267298" y="2583899"/>
            <a:chExt cx="4046213" cy="1602552"/>
          </a:xfrm>
        </p:grpSpPr>
        <p:sp>
          <p:nvSpPr>
            <p:cNvPr id="9" name="文本框 8"/>
            <p:cNvSpPr txBox="1"/>
            <p:nvPr/>
          </p:nvSpPr>
          <p:spPr>
            <a:xfrm>
              <a:off x="5286051" y="2583899"/>
              <a:ext cx="3840480" cy="1198880"/>
            </a:xfrm>
            <a:prstGeom prst="rect">
              <a:avLst/>
            </a:prstGeom>
            <a:noFill/>
          </p:spPr>
          <p:txBody>
            <a:bodyPr wrap="none" rtlCol="0" anchor="ctr">
              <a:spAutoFit/>
            </a:bodyPr>
            <a:lstStyle/>
            <a:p>
              <a:pPr algn="ctr"/>
              <a:r>
                <a:rPr lang="zh-CN" altLang="en-US" sz="7200" dirty="0">
                  <a:solidFill>
                    <a:schemeClr val="tx1">
                      <a:lumMod val="75000"/>
                      <a:lumOff val="25000"/>
                    </a:schemeClr>
                  </a:solidFill>
                  <a:effectLst>
                    <a:outerShdw blurRad="38100" dist="38100" dir="2700000" algn="tl">
                      <a:srgbClr val="000000">
                        <a:alpha val="43137"/>
                      </a:srgbClr>
                    </a:outerShdw>
                  </a:effectLst>
                  <a:cs typeface="+mn-ea"/>
                  <a:sym typeface="+mn-lt"/>
                </a:rPr>
                <a:t>工作计划</a:t>
              </a:r>
            </a:p>
          </p:txBody>
        </p:sp>
        <p:sp>
          <p:nvSpPr>
            <p:cNvPr id="10" name="矩形 9"/>
            <p:cNvSpPr/>
            <p:nvPr/>
          </p:nvSpPr>
          <p:spPr>
            <a:xfrm>
              <a:off x="5267298" y="3847897"/>
              <a:ext cx="4046213" cy="338554"/>
            </a:xfrm>
            <a:prstGeom prst="rect">
              <a:avLst/>
            </a:prstGeom>
          </p:spPr>
          <p:txBody>
            <a:bodyPr wrap="square">
              <a:spAutoFit/>
            </a:bodyPr>
            <a:lstStyle/>
            <a:p>
              <a:pPr algn="ctr"/>
              <a:r>
                <a:rPr lang="en-US" altLang="zh-CN" sz="1600" spc="1000" dirty="0">
                  <a:solidFill>
                    <a:schemeClr val="tx1">
                      <a:lumMod val="75000"/>
                      <a:lumOff val="25000"/>
                    </a:schemeClr>
                  </a:solidFill>
                  <a:cs typeface="+mn-ea"/>
                  <a:sym typeface="+mn-lt"/>
                </a:rPr>
                <a:t>COMPANY PROFILE</a:t>
              </a:r>
            </a:p>
          </p:txBody>
        </p:sp>
        <p:cxnSp>
          <p:nvCxnSpPr>
            <p:cNvPr id="14" name="直接连接符 13"/>
            <p:cNvCxnSpPr/>
            <p:nvPr/>
          </p:nvCxnSpPr>
          <p:spPr>
            <a:xfrm>
              <a:off x="5280946" y="3769855"/>
              <a:ext cx="38779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75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245"/>
          <p:cNvSpPr>
            <a:spLocks noEditPoints="1"/>
          </p:cNvSpPr>
          <p:nvPr/>
        </p:nvSpPr>
        <p:spPr bwMode="auto">
          <a:xfrm>
            <a:off x="2034043" y="4137662"/>
            <a:ext cx="404813" cy="26828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1" name="Freeform 291"/>
          <p:cNvSpPr>
            <a:spLocks noEditPoints="1"/>
          </p:cNvSpPr>
          <p:nvPr/>
        </p:nvSpPr>
        <p:spPr bwMode="auto">
          <a:xfrm>
            <a:off x="5944485" y="1912082"/>
            <a:ext cx="363538" cy="366713"/>
          </a:xfrm>
          <a:custGeom>
            <a:avLst/>
            <a:gdLst>
              <a:gd name="T0" fmla="*/ 35 w 103"/>
              <a:gd name="T1" fmla="*/ 39 h 104"/>
              <a:gd name="T2" fmla="*/ 37 w 103"/>
              <a:gd name="T3" fmla="*/ 19 h 104"/>
              <a:gd name="T4" fmla="*/ 68 w 103"/>
              <a:gd name="T5" fmla="*/ 20 h 104"/>
              <a:gd name="T6" fmla="*/ 69 w 103"/>
              <a:gd name="T7" fmla="*/ 39 h 104"/>
              <a:gd name="T8" fmla="*/ 72 w 103"/>
              <a:gd name="T9" fmla="*/ 10 h 104"/>
              <a:gd name="T10" fmla="*/ 33 w 103"/>
              <a:gd name="T11" fmla="*/ 8 h 104"/>
              <a:gd name="T12" fmla="*/ 35 w 103"/>
              <a:gd name="T13" fmla="*/ 39 h 104"/>
              <a:gd name="T14" fmla="*/ 5 w 103"/>
              <a:gd name="T15" fmla="*/ 67 h 104"/>
              <a:gd name="T16" fmla="*/ 28 w 103"/>
              <a:gd name="T17" fmla="*/ 59 h 104"/>
              <a:gd name="T18" fmla="*/ 27 w 103"/>
              <a:gd name="T19" fmla="*/ 76 h 104"/>
              <a:gd name="T20" fmla="*/ 31 w 103"/>
              <a:gd name="T21" fmla="*/ 75 h 104"/>
              <a:gd name="T22" fmla="*/ 28 w 103"/>
              <a:gd name="T23" fmla="*/ 78 h 104"/>
              <a:gd name="T24" fmla="*/ 28 w 103"/>
              <a:gd name="T25" fmla="*/ 79 h 104"/>
              <a:gd name="T26" fmla="*/ 40 w 103"/>
              <a:gd name="T27" fmla="*/ 100 h 104"/>
              <a:gd name="T28" fmla="*/ 43 w 103"/>
              <a:gd name="T29" fmla="*/ 102 h 104"/>
              <a:gd name="T30" fmla="*/ 30 w 103"/>
              <a:gd name="T31" fmla="*/ 79 h 104"/>
              <a:gd name="T32" fmla="*/ 35 w 103"/>
              <a:gd name="T33" fmla="*/ 74 h 104"/>
              <a:gd name="T34" fmla="*/ 34 w 103"/>
              <a:gd name="T35" fmla="*/ 73 h 104"/>
              <a:gd name="T36" fmla="*/ 29 w 103"/>
              <a:gd name="T37" fmla="*/ 73 h 104"/>
              <a:gd name="T38" fmla="*/ 29 w 103"/>
              <a:gd name="T39" fmla="*/ 59 h 104"/>
              <a:gd name="T40" fmla="*/ 39 w 103"/>
              <a:gd name="T41" fmla="*/ 53 h 104"/>
              <a:gd name="T42" fmla="*/ 40 w 103"/>
              <a:gd name="T43" fmla="*/ 53 h 104"/>
              <a:gd name="T44" fmla="*/ 40 w 103"/>
              <a:gd name="T45" fmla="*/ 67 h 104"/>
              <a:gd name="T46" fmla="*/ 46 w 103"/>
              <a:gd name="T47" fmla="*/ 83 h 104"/>
              <a:gd name="T48" fmla="*/ 50 w 103"/>
              <a:gd name="T49" fmla="*/ 67 h 104"/>
              <a:gd name="T50" fmla="*/ 48 w 103"/>
              <a:gd name="T51" fmla="*/ 64 h 104"/>
              <a:gd name="T52" fmla="*/ 49 w 103"/>
              <a:gd name="T53" fmla="*/ 60 h 104"/>
              <a:gd name="T54" fmla="*/ 56 w 103"/>
              <a:gd name="T55" fmla="*/ 60 h 104"/>
              <a:gd name="T56" fmla="*/ 58 w 103"/>
              <a:gd name="T57" fmla="*/ 64 h 104"/>
              <a:gd name="T58" fmla="*/ 56 w 103"/>
              <a:gd name="T59" fmla="*/ 67 h 104"/>
              <a:gd name="T60" fmla="*/ 59 w 103"/>
              <a:gd name="T61" fmla="*/ 83 h 104"/>
              <a:gd name="T62" fmla="*/ 65 w 103"/>
              <a:gd name="T63" fmla="*/ 68 h 104"/>
              <a:gd name="T64" fmla="*/ 66 w 103"/>
              <a:gd name="T65" fmla="*/ 54 h 104"/>
              <a:gd name="T66" fmla="*/ 74 w 103"/>
              <a:gd name="T67" fmla="*/ 59 h 104"/>
              <a:gd name="T68" fmla="*/ 75 w 103"/>
              <a:gd name="T69" fmla="*/ 73 h 104"/>
              <a:gd name="T70" fmla="*/ 70 w 103"/>
              <a:gd name="T71" fmla="*/ 73 h 104"/>
              <a:gd name="T72" fmla="*/ 69 w 103"/>
              <a:gd name="T73" fmla="*/ 74 h 104"/>
              <a:gd name="T74" fmla="*/ 74 w 103"/>
              <a:gd name="T75" fmla="*/ 79 h 104"/>
              <a:gd name="T76" fmla="*/ 63 w 103"/>
              <a:gd name="T77" fmla="*/ 98 h 104"/>
              <a:gd name="T78" fmla="*/ 63 w 103"/>
              <a:gd name="T79" fmla="*/ 98 h 104"/>
              <a:gd name="T80" fmla="*/ 63 w 103"/>
              <a:gd name="T81" fmla="*/ 98 h 104"/>
              <a:gd name="T82" fmla="*/ 61 w 103"/>
              <a:gd name="T83" fmla="*/ 102 h 104"/>
              <a:gd name="T84" fmla="*/ 63 w 103"/>
              <a:gd name="T85" fmla="*/ 100 h 104"/>
              <a:gd name="T86" fmla="*/ 76 w 103"/>
              <a:gd name="T87" fmla="*/ 79 h 104"/>
              <a:gd name="T88" fmla="*/ 76 w 103"/>
              <a:gd name="T89" fmla="*/ 78 h 104"/>
              <a:gd name="T90" fmla="*/ 72 w 103"/>
              <a:gd name="T91" fmla="*/ 75 h 104"/>
              <a:gd name="T92" fmla="*/ 77 w 103"/>
              <a:gd name="T93" fmla="*/ 76 h 104"/>
              <a:gd name="T94" fmla="*/ 75 w 103"/>
              <a:gd name="T95" fmla="*/ 59 h 104"/>
              <a:gd name="T96" fmla="*/ 98 w 103"/>
              <a:gd name="T97" fmla="*/ 67 h 104"/>
              <a:gd name="T98" fmla="*/ 103 w 103"/>
              <a:gd name="T99" fmla="*/ 104 h 104"/>
              <a:gd name="T100" fmla="*/ 85 w 103"/>
              <a:gd name="T101" fmla="*/ 104 h 104"/>
              <a:gd name="T102" fmla="*/ 85 w 103"/>
              <a:gd name="T103" fmla="*/ 91 h 104"/>
              <a:gd name="T104" fmla="*/ 84 w 103"/>
              <a:gd name="T105" fmla="*/ 92 h 104"/>
              <a:gd name="T106" fmla="*/ 80 w 103"/>
              <a:gd name="T107" fmla="*/ 104 h 104"/>
              <a:gd name="T108" fmla="*/ 56 w 103"/>
              <a:gd name="T109" fmla="*/ 104 h 104"/>
              <a:gd name="T110" fmla="*/ 50 w 103"/>
              <a:gd name="T111" fmla="*/ 104 h 104"/>
              <a:gd name="T112" fmla="*/ 25 w 103"/>
              <a:gd name="T113" fmla="*/ 104 h 104"/>
              <a:gd name="T114" fmla="*/ 21 w 103"/>
              <a:gd name="T115" fmla="*/ 92 h 104"/>
              <a:gd name="T116" fmla="*/ 20 w 103"/>
              <a:gd name="T117" fmla="*/ 91 h 104"/>
              <a:gd name="T118" fmla="*/ 20 w 103"/>
              <a:gd name="T119" fmla="*/ 104 h 104"/>
              <a:gd name="T120" fmla="*/ 0 w 103"/>
              <a:gd name="T121" fmla="*/ 104 h 104"/>
              <a:gd name="T122" fmla="*/ 5 w 103"/>
              <a:gd name="T123" fmla="*/ 6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3" h="104">
                <a:moveTo>
                  <a:pt x="35" y="39"/>
                </a:moveTo>
                <a:cubicBezTo>
                  <a:pt x="35" y="32"/>
                  <a:pt x="34" y="27"/>
                  <a:pt x="37" y="19"/>
                </a:cubicBezTo>
                <a:cubicBezTo>
                  <a:pt x="45" y="31"/>
                  <a:pt x="58" y="23"/>
                  <a:pt x="68" y="20"/>
                </a:cubicBezTo>
                <a:cubicBezTo>
                  <a:pt x="69" y="26"/>
                  <a:pt x="69" y="31"/>
                  <a:pt x="69" y="39"/>
                </a:cubicBezTo>
                <a:cubicBezTo>
                  <a:pt x="76" y="33"/>
                  <a:pt x="76" y="16"/>
                  <a:pt x="72" y="10"/>
                </a:cubicBezTo>
                <a:cubicBezTo>
                  <a:pt x="65" y="0"/>
                  <a:pt x="40" y="0"/>
                  <a:pt x="33" y="8"/>
                </a:cubicBezTo>
                <a:cubicBezTo>
                  <a:pt x="30" y="12"/>
                  <a:pt x="26" y="34"/>
                  <a:pt x="35" y="39"/>
                </a:cubicBezTo>
                <a:close/>
                <a:moveTo>
                  <a:pt x="5" y="67"/>
                </a:moveTo>
                <a:cubicBezTo>
                  <a:pt x="13" y="64"/>
                  <a:pt x="20" y="62"/>
                  <a:pt x="28" y="59"/>
                </a:cubicBezTo>
                <a:cubicBezTo>
                  <a:pt x="27" y="76"/>
                  <a:pt x="27" y="76"/>
                  <a:pt x="27" y="76"/>
                </a:cubicBezTo>
                <a:cubicBezTo>
                  <a:pt x="31" y="75"/>
                  <a:pt x="31" y="75"/>
                  <a:pt x="31" y="75"/>
                </a:cubicBezTo>
                <a:cubicBezTo>
                  <a:pt x="28" y="78"/>
                  <a:pt x="28" y="78"/>
                  <a:pt x="28" y="78"/>
                </a:cubicBezTo>
                <a:cubicBezTo>
                  <a:pt x="28" y="79"/>
                  <a:pt x="28" y="79"/>
                  <a:pt x="28" y="79"/>
                </a:cubicBezTo>
                <a:cubicBezTo>
                  <a:pt x="28" y="79"/>
                  <a:pt x="35" y="92"/>
                  <a:pt x="40" y="100"/>
                </a:cubicBezTo>
                <a:cubicBezTo>
                  <a:pt x="41" y="101"/>
                  <a:pt x="42" y="101"/>
                  <a:pt x="43" y="102"/>
                </a:cubicBezTo>
                <a:cubicBezTo>
                  <a:pt x="39" y="95"/>
                  <a:pt x="32" y="82"/>
                  <a:pt x="30" y="79"/>
                </a:cubicBezTo>
                <a:cubicBezTo>
                  <a:pt x="35" y="74"/>
                  <a:pt x="35" y="74"/>
                  <a:pt x="35" y="74"/>
                </a:cubicBezTo>
                <a:cubicBezTo>
                  <a:pt x="34" y="73"/>
                  <a:pt x="34" y="73"/>
                  <a:pt x="34" y="73"/>
                </a:cubicBezTo>
                <a:cubicBezTo>
                  <a:pt x="29" y="73"/>
                  <a:pt x="29" y="73"/>
                  <a:pt x="29" y="73"/>
                </a:cubicBezTo>
                <a:cubicBezTo>
                  <a:pt x="29" y="59"/>
                  <a:pt x="29" y="59"/>
                  <a:pt x="29" y="59"/>
                </a:cubicBezTo>
                <a:cubicBezTo>
                  <a:pt x="32" y="57"/>
                  <a:pt x="37" y="55"/>
                  <a:pt x="39" y="53"/>
                </a:cubicBezTo>
                <a:cubicBezTo>
                  <a:pt x="40" y="53"/>
                  <a:pt x="40" y="53"/>
                  <a:pt x="40" y="53"/>
                </a:cubicBezTo>
                <a:cubicBezTo>
                  <a:pt x="40" y="67"/>
                  <a:pt x="40" y="67"/>
                  <a:pt x="40" y="67"/>
                </a:cubicBezTo>
                <a:cubicBezTo>
                  <a:pt x="46" y="83"/>
                  <a:pt x="46" y="83"/>
                  <a:pt x="46" y="83"/>
                </a:cubicBezTo>
                <a:cubicBezTo>
                  <a:pt x="50" y="67"/>
                  <a:pt x="50" y="67"/>
                  <a:pt x="50" y="67"/>
                </a:cubicBezTo>
                <a:cubicBezTo>
                  <a:pt x="48" y="64"/>
                  <a:pt x="48" y="64"/>
                  <a:pt x="48" y="64"/>
                </a:cubicBezTo>
                <a:cubicBezTo>
                  <a:pt x="49" y="60"/>
                  <a:pt x="49" y="60"/>
                  <a:pt x="49" y="60"/>
                </a:cubicBezTo>
                <a:cubicBezTo>
                  <a:pt x="56" y="60"/>
                  <a:pt x="56" y="60"/>
                  <a:pt x="56" y="60"/>
                </a:cubicBezTo>
                <a:cubicBezTo>
                  <a:pt x="58" y="64"/>
                  <a:pt x="58" y="64"/>
                  <a:pt x="58" y="64"/>
                </a:cubicBezTo>
                <a:cubicBezTo>
                  <a:pt x="56" y="67"/>
                  <a:pt x="56" y="67"/>
                  <a:pt x="56" y="67"/>
                </a:cubicBezTo>
                <a:cubicBezTo>
                  <a:pt x="59" y="83"/>
                  <a:pt x="59" y="83"/>
                  <a:pt x="59" y="83"/>
                </a:cubicBezTo>
                <a:cubicBezTo>
                  <a:pt x="65" y="68"/>
                  <a:pt x="65" y="68"/>
                  <a:pt x="65" y="68"/>
                </a:cubicBezTo>
                <a:cubicBezTo>
                  <a:pt x="66" y="54"/>
                  <a:pt x="66" y="54"/>
                  <a:pt x="66" y="54"/>
                </a:cubicBezTo>
                <a:cubicBezTo>
                  <a:pt x="69" y="56"/>
                  <a:pt x="72" y="58"/>
                  <a:pt x="74" y="59"/>
                </a:cubicBezTo>
                <a:cubicBezTo>
                  <a:pt x="75" y="73"/>
                  <a:pt x="75" y="73"/>
                  <a:pt x="75" y="73"/>
                </a:cubicBezTo>
                <a:cubicBezTo>
                  <a:pt x="70" y="73"/>
                  <a:pt x="70" y="73"/>
                  <a:pt x="70" y="73"/>
                </a:cubicBezTo>
                <a:cubicBezTo>
                  <a:pt x="69" y="74"/>
                  <a:pt x="69" y="74"/>
                  <a:pt x="69" y="74"/>
                </a:cubicBezTo>
                <a:cubicBezTo>
                  <a:pt x="74" y="79"/>
                  <a:pt x="74" y="79"/>
                  <a:pt x="74" y="79"/>
                </a:cubicBezTo>
                <a:cubicBezTo>
                  <a:pt x="72" y="81"/>
                  <a:pt x="67" y="91"/>
                  <a:pt x="63" y="98"/>
                </a:cubicBezTo>
                <a:cubicBezTo>
                  <a:pt x="63" y="98"/>
                  <a:pt x="63" y="98"/>
                  <a:pt x="63" y="98"/>
                </a:cubicBezTo>
                <a:cubicBezTo>
                  <a:pt x="63" y="98"/>
                  <a:pt x="63" y="98"/>
                  <a:pt x="63" y="98"/>
                </a:cubicBezTo>
                <a:cubicBezTo>
                  <a:pt x="62" y="100"/>
                  <a:pt x="62" y="101"/>
                  <a:pt x="61" y="102"/>
                </a:cubicBezTo>
                <a:cubicBezTo>
                  <a:pt x="62" y="101"/>
                  <a:pt x="63" y="101"/>
                  <a:pt x="63" y="100"/>
                </a:cubicBezTo>
                <a:cubicBezTo>
                  <a:pt x="69" y="92"/>
                  <a:pt x="75" y="79"/>
                  <a:pt x="76" y="79"/>
                </a:cubicBezTo>
                <a:cubicBezTo>
                  <a:pt x="76" y="78"/>
                  <a:pt x="76" y="78"/>
                  <a:pt x="76" y="78"/>
                </a:cubicBezTo>
                <a:cubicBezTo>
                  <a:pt x="72" y="75"/>
                  <a:pt x="72" y="75"/>
                  <a:pt x="72" y="75"/>
                </a:cubicBezTo>
                <a:cubicBezTo>
                  <a:pt x="77" y="76"/>
                  <a:pt x="77" y="76"/>
                  <a:pt x="77" y="76"/>
                </a:cubicBezTo>
                <a:cubicBezTo>
                  <a:pt x="75" y="59"/>
                  <a:pt x="75" y="59"/>
                  <a:pt x="75" y="59"/>
                </a:cubicBezTo>
                <a:cubicBezTo>
                  <a:pt x="98" y="67"/>
                  <a:pt x="98" y="67"/>
                  <a:pt x="98" y="67"/>
                </a:cubicBezTo>
                <a:cubicBezTo>
                  <a:pt x="103" y="77"/>
                  <a:pt x="103" y="90"/>
                  <a:pt x="103" y="104"/>
                </a:cubicBezTo>
                <a:cubicBezTo>
                  <a:pt x="85" y="104"/>
                  <a:pt x="85" y="104"/>
                  <a:pt x="85" y="104"/>
                </a:cubicBezTo>
                <a:cubicBezTo>
                  <a:pt x="85" y="91"/>
                  <a:pt x="85" y="91"/>
                  <a:pt x="85" y="91"/>
                </a:cubicBezTo>
                <a:cubicBezTo>
                  <a:pt x="84" y="92"/>
                  <a:pt x="84" y="92"/>
                  <a:pt x="84" y="92"/>
                </a:cubicBezTo>
                <a:cubicBezTo>
                  <a:pt x="80" y="104"/>
                  <a:pt x="80" y="104"/>
                  <a:pt x="80" y="104"/>
                </a:cubicBezTo>
                <a:cubicBezTo>
                  <a:pt x="56" y="104"/>
                  <a:pt x="56" y="104"/>
                  <a:pt x="56" y="104"/>
                </a:cubicBezTo>
                <a:cubicBezTo>
                  <a:pt x="50" y="104"/>
                  <a:pt x="50" y="104"/>
                  <a:pt x="50" y="104"/>
                </a:cubicBezTo>
                <a:cubicBezTo>
                  <a:pt x="25" y="104"/>
                  <a:pt x="25" y="104"/>
                  <a:pt x="25" y="104"/>
                </a:cubicBezTo>
                <a:cubicBezTo>
                  <a:pt x="21" y="92"/>
                  <a:pt x="21" y="92"/>
                  <a:pt x="21" y="92"/>
                </a:cubicBezTo>
                <a:cubicBezTo>
                  <a:pt x="20" y="91"/>
                  <a:pt x="20" y="91"/>
                  <a:pt x="20" y="91"/>
                </a:cubicBezTo>
                <a:cubicBezTo>
                  <a:pt x="20" y="104"/>
                  <a:pt x="20" y="104"/>
                  <a:pt x="20" y="104"/>
                </a:cubicBezTo>
                <a:cubicBezTo>
                  <a:pt x="0" y="104"/>
                  <a:pt x="0" y="104"/>
                  <a:pt x="0" y="104"/>
                </a:cubicBezTo>
                <a:cubicBezTo>
                  <a:pt x="0" y="86"/>
                  <a:pt x="1" y="74"/>
                  <a:pt x="5" y="67"/>
                </a:cubicBez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3" name="Freeform 30"/>
          <p:cNvSpPr>
            <a:spLocks noEditPoints="1"/>
          </p:cNvSpPr>
          <p:nvPr/>
        </p:nvSpPr>
        <p:spPr bwMode="auto">
          <a:xfrm>
            <a:off x="9845700" y="4100881"/>
            <a:ext cx="260104" cy="341850"/>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nvGrpSpPr>
          <p:cNvPr id="2" name="组合 1"/>
          <p:cNvGrpSpPr/>
          <p:nvPr/>
        </p:nvGrpSpPr>
        <p:grpSpPr>
          <a:xfrm>
            <a:off x="363687" y="1595789"/>
            <a:ext cx="3830855" cy="2011680"/>
            <a:chOff x="349717" y="1725329"/>
            <a:chExt cx="3830855" cy="2011680"/>
          </a:xfrm>
        </p:grpSpPr>
        <p:sp>
          <p:nvSpPr>
            <p:cNvPr id="42" name="矩形 41"/>
            <p:cNvSpPr/>
            <p:nvPr/>
          </p:nvSpPr>
          <p:spPr>
            <a:xfrm>
              <a:off x="349717" y="1725329"/>
              <a:ext cx="3830855" cy="2011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2" name="Freeform 19"/>
            <p:cNvSpPr>
              <a:spLocks noEditPoints="1"/>
            </p:cNvSpPr>
            <p:nvPr/>
          </p:nvSpPr>
          <p:spPr bwMode="auto">
            <a:xfrm>
              <a:off x="2020073" y="2109587"/>
              <a:ext cx="298748" cy="298748"/>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6" name="文本框 55"/>
            <p:cNvSpPr txBox="1"/>
            <p:nvPr/>
          </p:nvSpPr>
          <p:spPr>
            <a:xfrm>
              <a:off x="1298971" y="2380416"/>
              <a:ext cx="1800493" cy="369332"/>
            </a:xfrm>
            <a:prstGeom prst="rect">
              <a:avLst/>
            </a:prstGeom>
            <a:noFill/>
          </p:spPr>
          <p:txBody>
            <a:bodyPr wrap="none" rtlCol="0">
              <a:spAutoFit/>
            </a:bodyPr>
            <a:lstStyle/>
            <a:p>
              <a:pPr algn="ctr"/>
              <a:r>
                <a:rPr lang="zh-CN" altLang="en-US" b="1" dirty="0">
                  <a:solidFill>
                    <a:schemeClr val="bg1"/>
                  </a:solidFill>
                  <a:cs typeface="+mn-ea"/>
                  <a:sym typeface="+mn-lt"/>
                </a:rPr>
                <a:t>办公室工作情况</a:t>
              </a:r>
            </a:p>
          </p:txBody>
        </p:sp>
        <p:sp>
          <p:nvSpPr>
            <p:cNvPr id="57" name="矩形 56"/>
            <p:cNvSpPr/>
            <p:nvPr/>
          </p:nvSpPr>
          <p:spPr>
            <a:xfrm>
              <a:off x="715149" y="2749748"/>
              <a:ext cx="2968133" cy="738664"/>
            </a:xfrm>
            <a:prstGeom prst="rect">
              <a:avLst/>
            </a:prstGeom>
          </p:spPr>
          <p:txBody>
            <a:bodyPr wrap="square">
              <a:spAutoFit/>
            </a:bodyPr>
            <a:lstStyle/>
            <a:p>
              <a:pPr algn="ctr"/>
              <a:r>
                <a:rPr lang="zh-CN" altLang="en-US" sz="1400" dirty="0">
                  <a:solidFill>
                    <a:schemeClr val="bg1"/>
                  </a:solidFill>
                  <a:cs typeface="+mn-ea"/>
                  <a:sym typeface="+mn-lt"/>
                </a:rPr>
                <a:t>when he was a little boy ask the indulgence of the children who may read this book for dedicating it to a grown-up. I have a serious reason</a:t>
              </a:r>
            </a:p>
          </p:txBody>
        </p:sp>
      </p:grpSp>
      <p:grpSp>
        <p:nvGrpSpPr>
          <p:cNvPr id="4" name="组合 3"/>
          <p:cNvGrpSpPr/>
          <p:nvPr/>
        </p:nvGrpSpPr>
        <p:grpSpPr>
          <a:xfrm>
            <a:off x="4194542" y="3607469"/>
            <a:ext cx="3830855" cy="2011680"/>
            <a:chOff x="4180572" y="3737009"/>
            <a:chExt cx="3830855" cy="2011680"/>
          </a:xfrm>
        </p:grpSpPr>
        <p:sp>
          <p:nvSpPr>
            <p:cNvPr id="43" name="矩形 42"/>
            <p:cNvSpPr/>
            <p:nvPr/>
          </p:nvSpPr>
          <p:spPr>
            <a:xfrm>
              <a:off x="4180572" y="3737009"/>
              <a:ext cx="3830855" cy="2011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Freeform 41"/>
            <p:cNvSpPr>
              <a:spLocks noEditPoints="1"/>
            </p:cNvSpPr>
            <p:nvPr/>
          </p:nvSpPr>
          <p:spPr bwMode="auto">
            <a:xfrm>
              <a:off x="5964396" y="4219714"/>
              <a:ext cx="295775" cy="33739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58" name="文本框 57"/>
            <p:cNvSpPr txBox="1"/>
            <p:nvPr/>
          </p:nvSpPr>
          <p:spPr>
            <a:xfrm>
              <a:off x="5542001" y="4531881"/>
              <a:ext cx="1107997" cy="369332"/>
            </a:xfrm>
            <a:prstGeom prst="rect">
              <a:avLst/>
            </a:prstGeom>
            <a:noFill/>
          </p:spPr>
          <p:txBody>
            <a:bodyPr wrap="none" rtlCol="0">
              <a:spAutoFit/>
            </a:bodyPr>
            <a:lstStyle/>
            <a:p>
              <a:pPr algn="ctr"/>
              <a:r>
                <a:rPr lang="zh-CN" altLang="en-US" b="1" dirty="0">
                  <a:solidFill>
                    <a:schemeClr val="bg1"/>
                  </a:solidFill>
                  <a:cs typeface="+mn-ea"/>
                  <a:sym typeface="+mn-lt"/>
                </a:rPr>
                <a:t>社会联系</a:t>
              </a:r>
            </a:p>
          </p:txBody>
        </p:sp>
        <p:sp>
          <p:nvSpPr>
            <p:cNvPr id="59" name="矩形 58"/>
            <p:cNvSpPr/>
            <p:nvPr/>
          </p:nvSpPr>
          <p:spPr>
            <a:xfrm>
              <a:off x="4611932" y="4901213"/>
              <a:ext cx="2968133" cy="738664"/>
            </a:xfrm>
            <a:prstGeom prst="rect">
              <a:avLst/>
            </a:prstGeom>
          </p:spPr>
          <p:txBody>
            <a:bodyPr wrap="square">
              <a:spAutoFit/>
            </a:bodyPr>
            <a:lstStyle/>
            <a:p>
              <a:pPr algn="ctr"/>
              <a:r>
                <a:rPr lang="zh-CN" altLang="en-US" sz="1400" dirty="0">
                  <a:solidFill>
                    <a:schemeClr val="bg1"/>
                  </a:solidFill>
                  <a:cs typeface="+mn-ea"/>
                  <a:sym typeface="+mn-lt"/>
                </a:rPr>
                <a:t>when he was a little boy ask the indulgence of the children who may read this book for dedicating it to a grown-up. I have a serious reason</a:t>
              </a:r>
            </a:p>
          </p:txBody>
        </p:sp>
      </p:grpSp>
      <p:grpSp>
        <p:nvGrpSpPr>
          <p:cNvPr id="3" name="组合 2"/>
          <p:cNvGrpSpPr/>
          <p:nvPr/>
        </p:nvGrpSpPr>
        <p:grpSpPr>
          <a:xfrm>
            <a:off x="8025397" y="1595789"/>
            <a:ext cx="3830855" cy="2011680"/>
            <a:chOff x="8011427" y="1725329"/>
            <a:chExt cx="3830855" cy="2011680"/>
          </a:xfrm>
        </p:grpSpPr>
        <p:sp>
          <p:nvSpPr>
            <p:cNvPr id="44" name="矩形 43"/>
            <p:cNvSpPr/>
            <p:nvPr/>
          </p:nvSpPr>
          <p:spPr>
            <a:xfrm>
              <a:off x="8011427" y="1725329"/>
              <a:ext cx="3830855" cy="2011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Freeform 33"/>
            <p:cNvSpPr>
              <a:spLocks noEditPoints="1"/>
            </p:cNvSpPr>
            <p:nvPr/>
          </p:nvSpPr>
          <p:spPr bwMode="auto">
            <a:xfrm>
              <a:off x="9761874" y="2176242"/>
              <a:ext cx="329960" cy="21402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82" name="文本框 81"/>
            <p:cNvSpPr txBox="1"/>
            <p:nvPr/>
          </p:nvSpPr>
          <p:spPr>
            <a:xfrm>
              <a:off x="9445135" y="2408335"/>
              <a:ext cx="1107997" cy="369332"/>
            </a:xfrm>
            <a:prstGeom prst="rect">
              <a:avLst/>
            </a:prstGeom>
            <a:noFill/>
          </p:spPr>
          <p:txBody>
            <a:bodyPr wrap="none" rtlCol="0">
              <a:spAutoFit/>
            </a:bodyPr>
            <a:lstStyle/>
            <a:p>
              <a:pPr algn="ctr"/>
              <a:r>
                <a:rPr lang="zh-CN" altLang="en-US" b="1" dirty="0">
                  <a:solidFill>
                    <a:schemeClr val="bg1"/>
                  </a:solidFill>
                  <a:cs typeface="+mn-ea"/>
                  <a:sym typeface="+mn-lt"/>
                </a:rPr>
                <a:t>意见反馈</a:t>
              </a:r>
            </a:p>
          </p:txBody>
        </p:sp>
        <p:sp>
          <p:nvSpPr>
            <p:cNvPr id="83" name="矩形 82"/>
            <p:cNvSpPr/>
            <p:nvPr/>
          </p:nvSpPr>
          <p:spPr>
            <a:xfrm>
              <a:off x="8515066" y="2777667"/>
              <a:ext cx="2968133" cy="738664"/>
            </a:xfrm>
            <a:prstGeom prst="rect">
              <a:avLst/>
            </a:prstGeom>
          </p:spPr>
          <p:txBody>
            <a:bodyPr wrap="square">
              <a:spAutoFit/>
            </a:bodyPr>
            <a:lstStyle/>
            <a:p>
              <a:pPr algn="ctr"/>
              <a:r>
                <a:rPr lang="zh-CN" altLang="en-US" sz="1400" dirty="0">
                  <a:solidFill>
                    <a:schemeClr val="bg1"/>
                  </a:solidFill>
                  <a:cs typeface="+mn-ea"/>
                  <a:sym typeface="+mn-lt"/>
                </a:rPr>
                <a:t>when he was a little boy ask the indulgence of the children who may read this book for dedicating it to a grown-up. I have a serious reason</a:t>
              </a:r>
            </a:p>
          </p:txBody>
        </p:sp>
      </p:grpSp>
      <p:sp>
        <p:nvSpPr>
          <p:cNvPr id="84" name="文本框 83"/>
          <p:cNvSpPr txBox="1"/>
          <p:nvPr/>
        </p:nvSpPr>
        <p:spPr>
          <a:xfrm>
            <a:off x="1774606" y="4402341"/>
            <a:ext cx="877163" cy="369332"/>
          </a:xfrm>
          <a:prstGeom prst="rect">
            <a:avLst/>
          </a:prstGeom>
          <a:noFill/>
        </p:spPr>
        <p:txBody>
          <a:bodyPr wrap="none" rtlCol="0">
            <a:spAutoFit/>
          </a:bodyPr>
          <a:lstStyle/>
          <a:p>
            <a:pPr algn="ctr"/>
            <a:r>
              <a:rPr lang="zh-CN" altLang="en-US" b="1" dirty="0">
                <a:solidFill>
                  <a:schemeClr val="tx1">
                    <a:lumMod val="65000"/>
                    <a:lumOff val="35000"/>
                  </a:schemeClr>
                </a:solidFill>
                <a:cs typeface="+mn-ea"/>
                <a:sym typeface="+mn-lt"/>
              </a:rPr>
              <a:t>合作商</a:t>
            </a:r>
          </a:p>
        </p:txBody>
      </p:sp>
      <p:sp>
        <p:nvSpPr>
          <p:cNvPr id="85" name="矩形 84"/>
          <p:cNvSpPr/>
          <p:nvPr/>
        </p:nvSpPr>
        <p:spPr>
          <a:xfrm>
            <a:off x="729119" y="4771673"/>
            <a:ext cx="2968133" cy="738664"/>
          </a:xfrm>
          <a:prstGeom prst="rect">
            <a:avLst/>
          </a:prstGeom>
        </p:spPr>
        <p:txBody>
          <a:bodyPr wrap="square">
            <a:spAutoFit/>
          </a:bodyPr>
          <a:lstStyle/>
          <a:p>
            <a:pPr algn="ctr"/>
            <a:r>
              <a:rPr lang="zh-CN" altLang="en-US" sz="1400" dirty="0">
                <a:solidFill>
                  <a:schemeClr val="tx1">
                    <a:lumMod val="65000"/>
                    <a:lumOff val="35000"/>
                  </a:schemeClr>
                </a:solidFill>
                <a:cs typeface="+mn-ea"/>
                <a:sym typeface="+mn-lt"/>
              </a:rPr>
              <a:t>when he was a little boy ask the indulgence of the children who may read this book for dedicating it to a grown-up. I have a serious reason</a:t>
            </a:r>
          </a:p>
        </p:txBody>
      </p:sp>
      <p:sp>
        <p:nvSpPr>
          <p:cNvPr id="86" name="文本框 85"/>
          <p:cNvSpPr txBox="1"/>
          <p:nvPr/>
        </p:nvSpPr>
        <p:spPr>
          <a:xfrm>
            <a:off x="9459105" y="4402341"/>
            <a:ext cx="1107997" cy="369332"/>
          </a:xfrm>
          <a:prstGeom prst="rect">
            <a:avLst/>
          </a:prstGeom>
          <a:noFill/>
        </p:spPr>
        <p:txBody>
          <a:bodyPr wrap="none" rtlCol="0">
            <a:spAutoFit/>
          </a:bodyPr>
          <a:lstStyle/>
          <a:p>
            <a:pPr algn="ctr"/>
            <a:r>
              <a:rPr lang="zh-CN" altLang="en-US" b="1" dirty="0">
                <a:solidFill>
                  <a:schemeClr val="tx1">
                    <a:lumMod val="65000"/>
                    <a:lumOff val="35000"/>
                  </a:schemeClr>
                </a:solidFill>
                <a:cs typeface="+mn-ea"/>
                <a:sym typeface="+mn-lt"/>
              </a:rPr>
              <a:t>市场调查</a:t>
            </a:r>
          </a:p>
        </p:txBody>
      </p:sp>
      <p:sp>
        <p:nvSpPr>
          <p:cNvPr id="87" name="矩形 86"/>
          <p:cNvSpPr/>
          <p:nvPr/>
        </p:nvSpPr>
        <p:spPr>
          <a:xfrm>
            <a:off x="8529036" y="4771673"/>
            <a:ext cx="2968133" cy="738664"/>
          </a:xfrm>
          <a:prstGeom prst="rect">
            <a:avLst/>
          </a:prstGeom>
        </p:spPr>
        <p:txBody>
          <a:bodyPr wrap="square">
            <a:spAutoFit/>
          </a:bodyPr>
          <a:lstStyle/>
          <a:p>
            <a:pPr algn="ctr"/>
            <a:r>
              <a:rPr lang="zh-CN" altLang="en-US" sz="1400" dirty="0">
                <a:solidFill>
                  <a:schemeClr val="tx1">
                    <a:lumMod val="65000"/>
                    <a:lumOff val="35000"/>
                  </a:schemeClr>
                </a:solidFill>
                <a:cs typeface="+mn-ea"/>
                <a:sym typeface="+mn-lt"/>
              </a:rPr>
              <a:t>when he was a little boy ask the indulgence of the children who may read this book for dedicating it to a grown-up. I have a serious reason</a:t>
            </a:r>
          </a:p>
        </p:txBody>
      </p:sp>
      <p:sp>
        <p:nvSpPr>
          <p:cNvPr id="88" name="文本框 87"/>
          <p:cNvSpPr txBox="1"/>
          <p:nvPr/>
        </p:nvSpPr>
        <p:spPr>
          <a:xfrm>
            <a:off x="5555971" y="2286461"/>
            <a:ext cx="1107997" cy="369332"/>
          </a:xfrm>
          <a:prstGeom prst="rect">
            <a:avLst/>
          </a:prstGeom>
          <a:noFill/>
        </p:spPr>
        <p:txBody>
          <a:bodyPr wrap="none" rtlCol="0">
            <a:spAutoFit/>
          </a:bodyPr>
          <a:lstStyle/>
          <a:p>
            <a:pPr algn="ctr"/>
            <a:r>
              <a:rPr lang="zh-CN" altLang="en-US" b="1" dirty="0">
                <a:solidFill>
                  <a:schemeClr val="tx1">
                    <a:lumMod val="65000"/>
                    <a:lumOff val="35000"/>
                  </a:schemeClr>
                </a:solidFill>
                <a:cs typeface="+mn-ea"/>
                <a:sym typeface="+mn-lt"/>
              </a:rPr>
              <a:t>管理人员</a:t>
            </a:r>
          </a:p>
        </p:txBody>
      </p:sp>
      <p:sp>
        <p:nvSpPr>
          <p:cNvPr id="89" name="矩形 88"/>
          <p:cNvSpPr/>
          <p:nvPr/>
        </p:nvSpPr>
        <p:spPr>
          <a:xfrm>
            <a:off x="4625902" y="2655793"/>
            <a:ext cx="2968133" cy="738664"/>
          </a:xfrm>
          <a:prstGeom prst="rect">
            <a:avLst/>
          </a:prstGeom>
        </p:spPr>
        <p:txBody>
          <a:bodyPr wrap="square">
            <a:spAutoFit/>
          </a:bodyPr>
          <a:lstStyle/>
          <a:p>
            <a:pPr algn="ctr"/>
            <a:r>
              <a:rPr lang="zh-CN" altLang="en-US" sz="1400" dirty="0">
                <a:solidFill>
                  <a:schemeClr val="tx1">
                    <a:lumMod val="65000"/>
                    <a:lumOff val="35000"/>
                  </a:schemeClr>
                </a:solidFill>
                <a:cs typeface="+mn-ea"/>
                <a:sym typeface="+mn-lt"/>
              </a:rPr>
              <a:t>when he was a little boy ask the indulgence of the children who may read this book for dedicating it to a grown-up. I have a serious reason</a:t>
            </a:r>
          </a:p>
        </p:txBody>
      </p:sp>
      <p:grpSp>
        <p:nvGrpSpPr>
          <p:cNvPr id="27" name="组合 26"/>
          <p:cNvGrpSpPr/>
          <p:nvPr/>
        </p:nvGrpSpPr>
        <p:grpSpPr>
          <a:xfrm>
            <a:off x="285115" y="28575"/>
            <a:ext cx="3032760" cy="858520"/>
            <a:chOff x="449" y="45"/>
            <a:chExt cx="4776" cy="1352"/>
          </a:xfrm>
        </p:grpSpPr>
        <p:grpSp>
          <p:nvGrpSpPr>
            <p:cNvPr id="63" name="组合 62"/>
            <p:cNvGrpSpPr/>
            <p:nvPr/>
          </p:nvGrpSpPr>
          <p:grpSpPr>
            <a:xfrm>
              <a:off x="449" y="207"/>
              <a:ext cx="1133" cy="1190"/>
              <a:chOff x="3926209" y="1310399"/>
              <a:chExt cx="3545316" cy="3720008"/>
            </a:xfrm>
          </p:grpSpPr>
          <p:cxnSp>
            <p:nvCxnSpPr>
              <p:cNvPr id="5" name="直接连接符 4"/>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3926209" y="4655280"/>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flipH="1">
                <a:off x="7096028" y="1310399"/>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文本框 8"/>
            <p:cNvSpPr txBox="1"/>
            <p:nvPr/>
          </p:nvSpPr>
          <p:spPr>
            <a:xfrm>
              <a:off x="1085" y="697"/>
              <a:ext cx="4140" cy="580"/>
            </a:xfrm>
            <a:prstGeom prst="rect">
              <a:avLst/>
            </a:prstGeom>
            <a:noFill/>
          </p:spPr>
          <p:txBody>
            <a:bodyPr wrap="square" rtlCol="0">
              <a:spAutoFit/>
            </a:bodyPr>
            <a:lstStyle/>
            <a:p>
              <a:pPr algn="dist"/>
              <a:r>
                <a:rPr lang="zh-CN" altLang="en-US">
                  <a:cs typeface="+mn-ea"/>
                  <a:sym typeface="+mn-lt"/>
                </a:rPr>
                <a:t>章节标题</a:t>
              </a:r>
            </a:p>
          </p:txBody>
        </p:sp>
        <p:sp>
          <p:nvSpPr>
            <p:cNvPr id="10" name="文本框 9"/>
            <p:cNvSpPr txBox="1"/>
            <p:nvPr/>
          </p:nvSpPr>
          <p:spPr>
            <a:xfrm rot="18840000">
              <a:off x="7" y="507"/>
              <a:ext cx="1286" cy="362"/>
            </a:xfrm>
            <a:prstGeom prst="rect">
              <a:avLst/>
            </a:prstGeom>
            <a:noFill/>
          </p:spPr>
          <p:txBody>
            <a:bodyPr wrap="square" rtlCol="0">
              <a:spAutoFit/>
            </a:bodyPr>
            <a:lstStyle/>
            <a:p>
              <a:pPr algn="dist"/>
              <a:r>
                <a:rPr lang="en-US" altLang="zh-CN" sz="900">
                  <a:cs typeface="+mn-ea"/>
                  <a:sym typeface="+mn-lt"/>
                </a:rPr>
                <a:t>PART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45"/>
                                        </p:tgtEl>
                                        <p:attrNameLst>
                                          <p:attrName>style.visibility</p:attrName>
                                        </p:attrNameLst>
                                      </p:cBhvr>
                                      <p:to>
                                        <p:strVal val="visible"/>
                                      </p:to>
                                    </p:set>
                                    <p:animEffect transition="in" filter="wipe(up)">
                                      <p:cBhvr>
                                        <p:cTn id="25" dur="500"/>
                                        <p:tgtEl>
                                          <p:spTgt spid="45"/>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Effect transition="in" filter="wipe(up)">
                                      <p:cBhvr>
                                        <p:cTn id="29" dur="500"/>
                                        <p:tgtEl>
                                          <p:spTgt spid="84"/>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85"/>
                                        </p:tgtEl>
                                        <p:attrNameLst>
                                          <p:attrName>style.visibility</p:attrName>
                                        </p:attrNameLst>
                                      </p:cBhvr>
                                      <p:to>
                                        <p:strVal val="visible"/>
                                      </p:to>
                                    </p:set>
                                    <p:animEffect transition="in" filter="wipe(up)">
                                      <p:cBhvr>
                                        <p:cTn id="33" dur="500"/>
                                        <p:tgtEl>
                                          <p:spTgt spid="85"/>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wipe(up)">
                                      <p:cBhvr>
                                        <p:cTn id="37" dur="500"/>
                                        <p:tgtEl>
                                          <p:spTgt spid="51"/>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wipe(up)">
                                      <p:cBhvr>
                                        <p:cTn id="41" dur="500"/>
                                        <p:tgtEl>
                                          <p:spTgt spid="88"/>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89"/>
                                        </p:tgtEl>
                                        <p:attrNameLst>
                                          <p:attrName>style.visibility</p:attrName>
                                        </p:attrNameLst>
                                      </p:cBhvr>
                                      <p:to>
                                        <p:strVal val="visible"/>
                                      </p:to>
                                    </p:set>
                                    <p:animEffect transition="in" filter="wipe(up)">
                                      <p:cBhvr>
                                        <p:cTn id="45" dur="500"/>
                                        <p:tgtEl>
                                          <p:spTgt spid="89"/>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up)">
                                      <p:cBhvr>
                                        <p:cTn id="49" dur="500"/>
                                        <p:tgtEl>
                                          <p:spTgt spid="53"/>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Effect transition="in" filter="wipe(up)">
                                      <p:cBhvr>
                                        <p:cTn id="53" dur="500"/>
                                        <p:tgtEl>
                                          <p:spTgt spid="86"/>
                                        </p:tgtEl>
                                      </p:cBhvr>
                                    </p:animEffect>
                                  </p:childTnLst>
                                </p:cTn>
                              </p:par>
                            </p:childTnLst>
                          </p:cTn>
                        </p:par>
                        <p:par>
                          <p:cTn id="54" fill="hold">
                            <p:stCondLst>
                              <p:cond delay="5500"/>
                            </p:stCondLst>
                            <p:childTnLst>
                              <p:par>
                                <p:cTn id="55" presetID="22" presetClass="entr" presetSubtype="1"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wipe(up)">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P spid="51" grpId="0" bldLvl="0" animBg="1"/>
      <p:bldP spid="53" grpId="0" bldLvl="0" animBg="1"/>
      <p:bldP spid="84" grpId="0"/>
      <p:bldP spid="85" grpId="0"/>
      <p:bldP spid="86" grpId="0"/>
      <p:bldP spid="87" grpId="0"/>
      <p:bldP spid="88" grpId="0"/>
      <p:bldP spid="8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圆角矩形 10"/>
          <p:cNvSpPr/>
          <p:nvPr/>
        </p:nvSpPr>
        <p:spPr>
          <a:xfrm>
            <a:off x="4531995" y="643255"/>
            <a:ext cx="3187700" cy="965200"/>
          </a:xfrm>
          <a:prstGeom prst="roundRect">
            <a:avLst/>
          </a:prstGeom>
          <a:gradFill>
            <a:gsLst>
              <a:gs pos="0">
                <a:schemeClr val="accent4">
                  <a:lumMod val="20000"/>
                  <a:lumOff val="80000"/>
                </a:schemeClr>
              </a:gs>
              <a:gs pos="100000">
                <a:srgbClr val="FBD63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椭圆 1"/>
          <p:cNvSpPr/>
          <p:nvPr/>
        </p:nvSpPr>
        <p:spPr>
          <a:xfrm>
            <a:off x="-1428750" y="-983615"/>
            <a:ext cx="4838700" cy="4838700"/>
          </a:xfrm>
          <a:prstGeom prst="ellipse">
            <a:avLst/>
          </a:prstGeom>
          <a:noFill/>
          <a:ln w="25400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椭圆 3"/>
          <p:cNvSpPr/>
          <p:nvPr/>
        </p:nvSpPr>
        <p:spPr>
          <a:xfrm>
            <a:off x="9962515" y="2952750"/>
            <a:ext cx="2578735" cy="2578735"/>
          </a:xfrm>
          <a:prstGeom prst="ellipse">
            <a:avLst/>
          </a:prstGeom>
          <a:noFill/>
          <a:ln w="635000">
            <a:solidFill>
              <a:schemeClr val="accent4">
                <a:lumMod val="20000"/>
                <a:lumOff val="80000"/>
                <a:alpha val="27000"/>
              </a:schemeClr>
            </a:solidFill>
          </a:ln>
          <a:effectLst>
            <a:outerShdw blurRad="63500" sx="102000" sy="102000" algn="ctr" rotWithShape="0">
              <a:srgbClr val="FFEB6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等腰三角形 4"/>
          <p:cNvSpPr/>
          <p:nvPr/>
        </p:nvSpPr>
        <p:spPr>
          <a:xfrm rot="4860000">
            <a:off x="1445895" y="5279390"/>
            <a:ext cx="622300" cy="622300"/>
          </a:xfrm>
          <a:prstGeom prst="triangle">
            <a:avLst/>
          </a:prstGeom>
          <a:solidFill>
            <a:srgbClr val="FBD632">
              <a:alpha val="2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p:cNvSpPr/>
          <p:nvPr/>
        </p:nvSpPr>
        <p:spPr>
          <a:xfrm>
            <a:off x="10831195" y="903605"/>
            <a:ext cx="520700" cy="520700"/>
          </a:xfrm>
          <a:prstGeom prst="ellipse">
            <a:avLst/>
          </a:prstGeom>
          <a:solidFill>
            <a:srgbClr val="FBD632">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同心圆 6"/>
          <p:cNvSpPr/>
          <p:nvPr/>
        </p:nvSpPr>
        <p:spPr>
          <a:xfrm>
            <a:off x="8316595" y="6263005"/>
            <a:ext cx="406400" cy="406400"/>
          </a:xfrm>
          <a:prstGeom prst="donut">
            <a:avLst/>
          </a:pr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文本框 9"/>
          <p:cNvSpPr txBox="1"/>
          <p:nvPr/>
        </p:nvSpPr>
        <p:spPr>
          <a:xfrm>
            <a:off x="5314048" y="802493"/>
            <a:ext cx="1664238" cy="646331"/>
          </a:xfrm>
          <a:prstGeom prst="rect">
            <a:avLst/>
          </a:prstGeom>
          <a:noFill/>
        </p:spPr>
        <p:txBody>
          <a:bodyPr wrap="none" rtlCol="0">
            <a:spAutoFit/>
            <a:scene3d>
              <a:camera prst="orthographicFront"/>
              <a:lightRig rig="threePt" dir="t"/>
            </a:scene3d>
            <a:sp3d contourW="12700"/>
          </a:bodyPr>
          <a:lstStyle/>
          <a:p>
            <a:pPr algn="ctr"/>
            <a:r>
              <a:rPr lang="en-US" altLang="zh-CN" sz="3600" dirty="0">
                <a:solidFill>
                  <a:schemeClr val="tx1">
                    <a:lumMod val="75000"/>
                    <a:lumOff val="25000"/>
                  </a:schemeClr>
                </a:solidFill>
                <a:cs typeface="+mn-ea"/>
                <a:sym typeface="+mn-lt"/>
              </a:rPr>
              <a:t>CONTENTS</a:t>
            </a:r>
            <a:endParaRPr lang="zh-CN" altLang="en-US" sz="3600" dirty="0">
              <a:solidFill>
                <a:schemeClr val="tx1">
                  <a:lumMod val="75000"/>
                  <a:lumOff val="25000"/>
                </a:schemeClr>
              </a:solidFill>
              <a:cs typeface="+mn-ea"/>
              <a:sym typeface="+mn-lt"/>
            </a:endParaRPr>
          </a:p>
        </p:txBody>
      </p:sp>
      <p:grpSp>
        <p:nvGrpSpPr>
          <p:cNvPr id="15" name="组合 14"/>
          <p:cNvGrpSpPr/>
          <p:nvPr/>
        </p:nvGrpSpPr>
        <p:grpSpPr>
          <a:xfrm>
            <a:off x="2916555" y="3096260"/>
            <a:ext cx="2646836" cy="666040"/>
            <a:chOff x="1457539" y="2450191"/>
            <a:chExt cx="2646878" cy="665860"/>
          </a:xfrm>
        </p:grpSpPr>
        <p:sp>
          <p:nvSpPr>
            <p:cNvPr id="8" name="文本框 7"/>
            <p:cNvSpPr txBox="1"/>
            <p:nvPr/>
          </p:nvSpPr>
          <p:spPr>
            <a:xfrm>
              <a:off x="1457539" y="2450191"/>
              <a:ext cx="2646878"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tx1">
                      <a:lumMod val="75000"/>
                      <a:lumOff val="25000"/>
                    </a:schemeClr>
                  </a:solidFill>
                  <a:cs typeface="+mn-ea"/>
                  <a:sym typeface="+mn-lt"/>
                </a:rPr>
                <a:t>标题文字添加此处</a:t>
              </a:r>
            </a:p>
          </p:txBody>
        </p:sp>
        <p:sp>
          <p:nvSpPr>
            <p:cNvPr id="9" name="文本框 8"/>
            <p:cNvSpPr txBox="1"/>
            <p:nvPr/>
          </p:nvSpPr>
          <p:spPr>
            <a:xfrm>
              <a:off x="1457539" y="2839127"/>
              <a:ext cx="1885483" cy="276924"/>
            </a:xfrm>
            <a:prstGeom prst="rect">
              <a:avLst/>
            </a:prstGeom>
            <a:noFill/>
          </p:spPr>
          <p:txBody>
            <a:bodyPr wrap="none" rtlCol="0">
              <a:spAutoFit/>
              <a:scene3d>
                <a:camera prst="orthographicFront"/>
                <a:lightRig rig="threePt" dir="t"/>
              </a:scene3d>
              <a:sp3d contourW="12700"/>
            </a:bodyPr>
            <a:lstStyle/>
            <a:p>
              <a:r>
                <a:rPr lang="en-US" altLang="zh-CN" sz="1200" dirty="0">
                  <a:solidFill>
                    <a:schemeClr val="tx1">
                      <a:lumMod val="50000"/>
                      <a:lumOff val="50000"/>
                    </a:schemeClr>
                  </a:solidFill>
                  <a:cs typeface="+mn-ea"/>
                  <a:sym typeface="+mn-lt"/>
                </a:rPr>
                <a:t>BIAO TI WEN ZI TIAN JIA DAO CI CHU</a:t>
              </a:r>
              <a:endParaRPr lang="zh-CN" altLang="en-US" sz="1200" dirty="0">
                <a:solidFill>
                  <a:schemeClr val="tx1">
                    <a:lumMod val="50000"/>
                    <a:lumOff val="50000"/>
                  </a:schemeClr>
                </a:solidFill>
                <a:cs typeface="+mn-ea"/>
                <a:sym typeface="+mn-lt"/>
              </a:endParaRPr>
            </a:p>
          </p:txBody>
        </p:sp>
      </p:grpSp>
      <p:grpSp>
        <p:nvGrpSpPr>
          <p:cNvPr id="18" name="组合 17"/>
          <p:cNvGrpSpPr/>
          <p:nvPr/>
        </p:nvGrpSpPr>
        <p:grpSpPr>
          <a:xfrm>
            <a:off x="7049135" y="3096260"/>
            <a:ext cx="2646836" cy="666040"/>
            <a:chOff x="1457539" y="2450191"/>
            <a:chExt cx="2646878" cy="665860"/>
          </a:xfrm>
        </p:grpSpPr>
        <p:sp>
          <p:nvSpPr>
            <p:cNvPr id="22" name="文本框 21"/>
            <p:cNvSpPr txBox="1"/>
            <p:nvPr/>
          </p:nvSpPr>
          <p:spPr>
            <a:xfrm>
              <a:off x="1457539" y="2450191"/>
              <a:ext cx="2646878"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tx1">
                      <a:lumMod val="75000"/>
                      <a:lumOff val="25000"/>
                    </a:schemeClr>
                  </a:solidFill>
                  <a:cs typeface="+mn-ea"/>
                  <a:sym typeface="+mn-lt"/>
                </a:rPr>
                <a:t>标题文字添加此处</a:t>
              </a:r>
            </a:p>
          </p:txBody>
        </p:sp>
        <p:sp>
          <p:nvSpPr>
            <p:cNvPr id="23" name="文本框 22"/>
            <p:cNvSpPr txBox="1"/>
            <p:nvPr/>
          </p:nvSpPr>
          <p:spPr>
            <a:xfrm>
              <a:off x="1457539" y="2839127"/>
              <a:ext cx="1885483" cy="276924"/>
            </a:xfrm>
            <a:prstGeom prst="rect">
              <a:avLst/>
            </a:prstGeom>
            <a:noFill/>
          </p:spPr>
          <p:txBody>
            <a:bodyPr wrap="none" rtlCol="0">
              <a:spAutoFit/>
              <a:scene3d>
                <a:camera prst="orthographicFront"/>
                <a:lightRig rig="threePt" dir="t"/>
              </a:scene3d>
              <a:sp3d contourW="12700"/>
            </a:bodyPr>
            <a:lstStyle/>
            <a:p>
              <a:r>
                <a:rPr lang="en-US" altLang="zh-CN" sz="1200">
                  <a:solidFill>
                    <a:schemeClr val="tx1">
                      <a:lumMod val="50000"/>
                      <a:lumOff val="50000"/>
                    </a:schemeClr>
                  </a:solidFill>
                  <a:cs typeface="+mn-ea"/>
                  <a:sym typeface="+mn-lt"/>
                </a:rPr>
                <a:t>BIAO TI WEN ZI TIAN JIA DAO CI CHU</a:t>
              </a:r>
              <a:endParaRPr lang="zh-CN" altLang="en-US" sz="1200" dirty="0">
                <a:solidFill>
                  <a:schemeClr val="tx1">
                    <a:lumMod val="50000"/>
                    <a:lumOff val="50000"/>
                  </a:schemeClr>
                </a:solidFill>
                <a:cs typeface="+mn-ea"/>
                <a:sym typeface="+mn-lt"/>
              </a:endParaRPr>
            </a:p>
          </p:txBody>
        </p:sp>
      </p:grpSp>
      <p:grpSp>
        <p:nvGrpSpPr>
          <p:cNvPr id="25" name="组合 24"/>
          <p:cNvGrpSpPr/>
          <p:nvPr/>
        </p:nvGrpSpPr>
        <p:grpSpPr>
          <a:xfrm>
            <a:off x="2916555" y="4376420"/>
            <a:ext cx="2646836" cy="666040"/>
            <a:chOff x="1457539" y="2450191"/>
            <a:chExt cx="2646878" cy="665860"/>
          </a:xfrm>
        </p:grpSpPr>
        <p:sp>
          <p:nvSpPr>
            <p:cNvPr id="29" name="文本框 28"/>
            <p:cNvSpPr txBox="1"/>
            <p:nvPr/>
          </p:nvSpPr>
          <p:spPr>
            <a:xfrm>
              <a:off x="1457539" y="2450191"/>
              <a:ext cx="2646878"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tx1">
                      <a:lumMod val="75000"/>
                      <a:lumOff val="25000"/>
                    </a:schemeClr>
                  </a:solidFill>
                  <a:cs typeface="+mn-ea"/>
                  <a:sym typeface="+mn-lt"/>
                </a:rPr>
                <a:t>标题文字添加此处</a:t>
              </a:r>
            </a:p>
          </p:txBody>
        </p:sp>
        <p:sp>
          <p:nvSpPr>
            <p:cNvPr id="30" name="文本框 29"/>
            <p:cNvSpPr txBox="1"/>
            <p:nvPr/>
          </p:nvSpPr>
          <p:spPr>
            <a:xfrm>
              <a:off x="1457539" y="2839127"/>
              <a:ext cx="1885483" cy="276924"/>
            </a:xfrm>
            <a:prstGeom prst="rect">
              <a:avLst/>
            </a:prstGeom>
            <a:noFill/>
          </p:spPr>
          <p:txBody>
            <a:bodyPr wrap="none" rtlCol="0">
              <a:spAutoFit/>
              <a:scene3d>
                <a:camera prst="orthographicFront"/>
                <a:lightRig rig="threePt" dir="t"/>
              </a:scene3d>
              <a:sp3d contourW="12700"/>
            </a:bodyPr>
            <a:lstStyle/>
            <a:p>
              <a:r>
                <a:rPr lang="en-US" altLang="zh-CN" sz="1200">
                  <a:solidFill>
                    <a:schemeClr val="tx1">
                      <a:lumMod val="50000"/>
                      <a:lumOff val="50000"/>
                    </a:schemeClr>
                  </a:solidFill>
                  <a:cs typeface="+mn-ea"/>
                  <a:sym typeface="+mn-lt"/>
                </a:rPr>
                <a:t>BIAO TI WEN ZI TIAN JIA DAO CI CHU</a:t>
              </a:r>
              <a:endParaRPr lang="zh-CN" altLang="en-US" sz="1200" dirty="0">
                <a:solidFill>
                  <a:schemeClr val="tx1">
                    <a:lumMod val="50000"/>
                    <a:lumOff val="50000"/>
                  </a:schemeClr>
                </a:solidFill>
                <a:cs typeface="+mn-ea"/>
                <a:sym typeface="+mn-lt"/>
              </a:endParaRPr>
            </a:p>
          </p:txBody>
        </p:sp>
      </p:grpSp>
      <p:grpSp>
        <p:nvGrpSpPr>
          <p:cNvPr id="32" name="组合 31"/>
          <p:cNvGrpSpPr/>
          <p:nvPr/>
        </p:nvGrpSpPr>
        <p:grpSpPr>
          <a:xfrm>
            <a:off x="7049135" y="4376420"/>
            <a:ext cx="2646836" cy="666040"/>
            <a:chOff x="1457539" y="2450191"/>
            <a:chExt cx="2646878" cy="665860"/>
          </a:xfrm>
        </p:grpSpPr>
        <p:sp>
          <p:nvSpPr>
            <p:cNvPr id="36" name="文本框 35"/>
            <p:cNvSpPr txBox="1"/>
            <p:nvPr/>
          </p:nvSpPr>
          <p:spPr>
            <a:xfrm>
              <a:off x="1457539" y="2450191"/>
              <a:ext cx="2646878" cy="461665"/>
            </a:xfrm>
            <a:prstGeom prst="rect">
              <a:avLst/>
            </a:prstGeom>
            <a:noFill/>
          </p:spPr>
          <p:txBody>
            <a:bodyPr wrap="none" rtlCol="0">
              <a:spAutoFit/>
              <a:scene3d>
                <a:camera prst="orthographicFront"/>
                <a:lightRig rig="threePt" dir="t"/>
              </a:scene3d>
              <a:sp3d contourW="12700"/>
            </a:bodyPr>
            <a:lstStyle/>
            <a:p>
              <a:r>
                <a:rPr lang="zh-CN" altLang="en-US" sz="2400" dirty="0">
                  <a:solidFill>
                    <a:schemeClr val="tx1">
                      <a:lumMod val="75000"/>
                      <a:lumOff val="25000"/>
                    </a:schemeClr>
                  </a:solidFill>
                  <a:cs typeface="+mn-ea"/>
                  <a:sym typeface="+mn-lt"/>
                </a:rPr>
                <a:t>标题文字添加此处</a:t>
              </a:r>
            </a:p>
          </p:txBody>
        </p:sp>
        <p:sp>
          <p:nvSpPr>
            <p:cNvPr id="37" name="文本框 36"/>
            <p:cNvSpPr txBox="1"/>
            <p:nvPr/>
          </p:nvSpPr>
          <p:spPr>
            <a:xfrm>
              <a:off x="1457539" y="2839127"/>
              <a:ext cx="1885483" cy="276924"/>
            </a:xfrm>
            <a:prstGeom prst="rect">
              <a:avLst/>
            </a:prstGeom>
            <a:noFill/>
          </p:spPr>
          <p:txBody>
            <a:bodyPr wrap="none" rtlCol="0">
              <a:spAutoFit/>
              <a:scene3d>
                <a:camera prst="orthographicFront"/>
                <a:lightRig rig="threePt" dir="t"/>
              </a:scene3d>
              <a:sp3d contourW="12700"/>
            </a:bodyPr>
            <a:lstStyle/>
            <a:p>
              <a:r>
                <a:rPr lang="en-US" altLang="zh-CN" sz="1200">
                  <a:solidFill>
                    <a:schemeClr val="tx1">
                      <a:lumMod val="50000"/>
                      <a:lumOff val="50000"/>
                    </a:schemeClr>
                  </a:solidFill>
                  <a:cs typeface="+mn-ea"/>
                  <a:sym typeface="+mn-lt"/>
                </a:rPr>
                <a:t>BIAO TI WEN ZI TIAN JIA DAO CI CHU</a:t>
              </a:r>
              <a:endParaRPr lang="zh-CN" altLang="en-US" sz="1200" dirty="0">
                <a:solidFill>
                  <a:schemeClr val="tx1">
                    <a:lumMod val="50000"/>
                    <a:lumOff val="50000"/>
                  </a:schemeClr>
                </a:solidFill>
                <a:cs typeface="+mn-ea"/>
                <a:sym typeface="+mn-lt"/>
              </a:endParaRPr>
            </a:p>
          </p:txBody>
        </p:sp>
      </p:grpSp>
    </p:spTree>
    <p:custDataLst>
      <p:tags r:id="rId2"/>
    </p:custDataLst>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par>
                                <p:cTn id="16" presetID="14" presetClass="entr" presetSubtype="10" fill="hold"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par>
                                <p:cTn id="19" presetID="14" presetClass="entr" presetSubtype="1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randombar(horizontal)">
                                      <p:cBhvr>
                                        <p:cTn id="21" dur="500"/>
                                        <p:tgtEl>
                                          <p:spTgt spid="18"/>
                                        </p:tgtEl>
                                      </p:cBhvr>
                                    </p:animEffect>
                                  </p:childTnLst>
                                </p:cTn>
                              </p:par>
                              <p:par>
                                <p:cTn id="22" presetID="14" presetClass="entr" presetSubtype="10"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randombar(horizontal)">
                                      <p:cBhvr>
                                        <p:cTn id="24" dur="500"/>
                                        <p:tgtEl>
                                          <p:spTgt spid="25"/>
                                        </p:tgtEl>
                                      </p:cBhvr>
                                    </p:animEffect>
                                  </p:childTnLst>
                                </p:cTn>
                              </p:par>
                              <p:par>
                                <p:cTn id="25" presetID="14" presetClass="entr" presetSubtype="1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randombar(horizontal)">
                                      <p:cBhvr>
                                        <p:cTn id="2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4" grpId="0" animBg="1"/>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979920" y="1143000"/>
            <a:ext cx="4572000" cy="4572000"/>
            <a:chOff x="10992" y="1800"/>
            <a:chExt cx="7200" cy="7200"/>
          </a:xfrm>
        </p:grpSpPr>
        <p:sp>
          <p:nvSpPr>
            <p:cNvPr id="4" name="矩形 3"/>
            <p:cNvSpPr/>
            <p:nvPr/>
          </p:nvSpPr>
          <p:spPr>
            <a:xfrm>
              <a:off x="10992" y="1800"/>
              <a:ext cx="7200" cy="720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a:off x="10992" y="5399"/>
              <a:ext cx="3601" cy="36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文本框 6"/>
          <p:cNvSpPr txBox="1"/>
          <p:nvPr/>
        </p:nvSpPr>
        <p:spPr>
          <a:xfrm>
            <a:off x="7407275" y="3413125"/>
            <a:ext cx="1767840" cy="3169285"/>
          </a:xfrm>
          <a:prstGeom prst="rect">
            <a:avLst/>
          </a:prstGeom>
          <a:noFill/>
        </p:spPr>
        <p:txBody>
          <a:bodyPr wrap="square" rtlCol="0">
            <a:spAutoFit/>
          </a:bodyPr>
          <a:lstStyle/>
          <a:p>
            <a:pPr algn="r"/>
            <a:r>
              <a:rPr lang="en-US" altLang="zh-CN" sz="20000">
                <a:solidFill>
                  <a:srgbClr val="FBD632"/>
                </a:solidFill>
                <a:cs typeface="+mn-ea"/>
                <a:sym typeface="+mn-lt"/>
              </a:rPr>
              <a:t>”</a:t>
            </a:r>
          </a:p>
        </p:txBody>
      </p:sp>
      <p:sp>
        <p:nvSpPr>
          <p:cNvPr id="16" name="文本框 15"/>
          <p:cNvSpPr txBox="1"/>
          <p:nvPr/>
        </p:nvSpPr>
        <p:spPr>
          <a:xfrm>
            <a:off x="595630" y="3833495"/>
            <a:ext cx="750062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cs typeface="+mn-ea"/>
                <a:sym typeface="+mn-lt"/>
              </a:rPr>
              <a:t>I love you more than I've ever loved any woman. And I've waited longer for you than I've waited for any woman.I love you more than I've ever loved any woman. And I've waited longer for you than I've waited for any woman.</a:t>
            </a: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cs typeface="+mn-ea"/>
                <a:sym typeface="+mn-lt"/>
              </a:rPr>
              <a:t>I love you more than I've ever loved any woman. And I've waited longer for you than I've waited for any woman.I love you more than I've ever loved any woman. And I've waited longer for you than I've waited for any woman.</a:t>
            </a:r>
            <a:endParaRPr kumimoji="0" lang="zh-CN" alt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000" b="0" i="0" u="none" strike="noStrike" kern="1200" cap="none" spc="0" normalizeH="0" baseline="0" noProof="0">
                <a:ln>
                  <a:noFill/>
                </a:ln>
                <a:solidFill>
                  <a:schemeClr val="tx1">
                    <a:lumMod val="75000"/>
                    <a:lumOff val="25000"/>
                  </a:schemeClr>
                </a:solidFill>
                <a:effectLst/>
                <a:uLnTx/>
                <a:uFillTx/>
                <a:cs typeface="+mn-ea"/>
                <a:sym typeface="+mn-lt"/>
              </a:rPr>
              <a:t>I love you more than I've ever loved any woman. And I've waited longer for you than I've waited for any woman.</a:t>
            </a:r>
            <a:endParaRPr kumimoji="0" lang="zh-CN" altLang="en-US" sz="1000" b="0"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8" name="文本框 7"/>
          <p:cNvSpPr txBox="1"/>
          <p:nvPr/>
        </p:nvSpPr>
        <p:spPr>
          <a:xfrm>
            <a:off x="595630" y="1143000"/>
            <a:ext cx="1767840" cy="3169285"/>
          </a:xfrm>
          <a:prstGeom prst="rect">
            <a:avLst/>
          </a:prstGeom>
          <a:noFill/>
        </p:spPr>
        <p:txBody>
          <a:bodyPr wrap="square" rtlCol="0">
            <a:spAutoFit/>
          </a:bodyPr>
          <a:lstStyle/>
          <a:p>
            <a:pPr algn="l"/>
            <a:r>
              <a:rPr lang="en-US" altLang="zh-CN" sz="20000">
                <a:solidFill>
                  <a:srgbClr val="FBD632"/>
                </a:solidFill>
                <a:cs typeface="+mn-ea"/>
                <a:sym typeface="+mn-lt"/>
              </a:rPr>
              <a:t>“</a:t>
            </a:r>
          </a:p>
        </p:txBody>
      </p:sp>
      <p:sp>
        <p:nvSpPr>
          <p:cNvPr id="10" name="文本框 9"/>
          <p:cNvSpPr txBox="1"/>
          <p:nvPr/>
        </p:nvSpPr>
        <p:spPr>
          <a:xfrm>
            <a:off x="2589530" y="1802765"/>
            <a:ext cx="4704715" cy="870495"/>
          </a:xfrm>
          <a:prstGeom prst="rect">
            <a:avLst/>
          </a:prstGeom>
          <a:noFill/>
        </p:spPr>
        <p:txBody>
          <a:bodyPr wrap="square" rtlCol="0">
            <a:spAutoFit/>
          </a:bodyPr>
          <a:lstStyle/>
          <a:p>
            <a:pPr marL="0" marR="0" lvl="0" indent="0" algn="l" defTabSz="914400" rtl="0" eaLnBrk="1" fontAlgn="auto" latinLnBrk="0" hangingPunct="1">
              <a:lnSpc>
                <a:spcPct val="140000"/>
              </a:lnSpc>
              <a:spcBef>
                <a:spcPts val="0"/>
              </a:spcBef>
              <a:spcAft>
                <a:spcPts val="0"/>
              </a:spcAft>
              <a:buClrTx/>
              <a:buSzTx/>
              <a:buFontTx/>
              <a:buNone/>
              <a:defRPr/>
            </a:pPr>
            <a:r>
              <a:rPr kumimoji="0" lang="zh-CN" altLang="en-US" sz="4000" b="0" i="0" u="none" strike="noStrike" kern="1200" cap="none" spc="0" normalizeH="0" baseline="0" noProof="0">
                <a:ln>
                  <a:noFill/>
                </a:ln>
                <a:solidFill>
                  <a:schemeClr val="tx1">
                    <a:lumMod val="75000"/>
                    <a:lumOff val="25000"/>
                  </a:schemeClr>
                </a:solidFill>
                <a:effectLst/>
                <a:uLnTx/>
                <a:uFillTx/>
                <a:cs typeface="+mn-ea"/>
                <a:sym typeface="+mn-lt"/>
              </a:rPr>
              <a:t>明年目标</a:t>
            </a:r>
          </a:p>
        </p:txBody>
      </p:sp>
      <p:grpSp>
        <p:nvGrpSpPr>
          <p:cNvPr id="27" name="组合 26"/>
          <p:cNvGrpSpPr/>
          <p:nvPr/>
        </p:nvGrpSpPr>
        <p:grpSpPr>
          <a:xfrm>
            <a:off x="285115" y="28575"/>
            <a:ext cx="3032760" cy="858520"/>
            <a:chOff x="449" y="45"/>
            <a:chExt cx="4776" cy="1352"/>
          </a:xfrm>
        </p:grpSpPr>
        <p:grpSp>
          <p:nvGrpSpPr>
            <p:cNvPr id="63" name="组合 62"/>
            <p:cNvGrpSpPr/>
            <p:nvPr/>
          </p:nvGrpSpPr>
          <p:grpSpPr>
            <a:xfrm>
              <a:off x="449" y="207"/>
              <a:ext cx="1133" cy="1190"/>
              <a:chOff x="3926209" y="1310399"/>
              <a:chExt cx="3545316" cy="3720008"/>
            </a:xfrm>
          </p:grpSpPr>
          <p:cxnSp>
            <p:nvCxnSpPr>
              <p:cNvPr id="2" name="直接连接符 1"/>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3926209" y="4655280"/>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椭圆 2"/>
              <p:cNvSpPr/>
              <p:nvPr/>
            </p:nvSpPr>
            <p:spPr>
              <a:xfrm flipH="1">
                <a:off x="7096028" y="1310399"/>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文本框 8"/>
            <p:cNvSpPr txBox="1"/>
            <p:nvPr/>
          </p:nvSpPr>
          <p:spPr>
            <a:xfrm>
              <a:off x="1085" y="697"/>
              <a:ext cx="4140" cy="580"/>
            </a:xfrm>
            <a:prstGeom prst="rect">
              <a:avLst/>
            </a:prstGeom>
            <a:noFill/>
          </p:spPr>
          <p:txBody>
            <a:bodyPr wrap="square" rtlCol="0">
              <a:spAutoFit/>
            </a:bodyPr>
            <a:lstStyle/>
            <a:p>
              <a:pPr algn="dist"/>
              <a:r>
                <a:rPr lang="zh-CN" altLang="en-US">
                  <a:cs typeface="+mn-ea"/>
                  <a:sym typeface="+mn-lt"/>
                </a:rPr>
                <a:t>章节标题</a:t>
              </a:r>
            </a:p>
          </p:txBody>
        </p:sp>
        <p:sp>
          <p:nvSpPr>
            <p:cNvPr id="11" name="文本框 10"/>
            <p:cNvSpPr txBox="1"/>
            <p:nvPr/>
          </p:nvSpPr>
          <p:spPr>
            <a:xfrm rot="18840000">
              <a:off x="7" y="507"/>
              <a:ext cx="1286" cy="362"/>
            </a:xfrm>
            <a:prstGeom prst="rect">
              <a:avLst/>
            </a:prstGeom>
            <a:noFill/>
          </p:spPr>
          <p:txBody>
            <a:bodyPr wrap="square" rtlCol="0">
              <a:spAutoFit/>
            </a:bodyPr>
            <a:lstStyle/>
            <a:p>
              <a:pPr algn="dist"/>
              <a:r>
                <a:rPr lang="en-US" altLang="zh-CN" sz="900">
                  <a:cs typeface="+mn-ea"/>
                  <a:sym typeface="+mn-lt"/>
                </a:rPr>
                <a:t>PART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childTnLst>
                          </p:cTn>
                        </p:par>
                        <p:par>
                          <p:cTn id="14" fill="hold">
                            <p:stCondLst>
                              <p:cond delay="1000"/>
                            </p:stCondLst>
                            <p:childTnLst>
                              <p:par>
                                <p:cTn id="15" presetID="18" presetClass="entr" presetSubtype="6" fill="hold" grpId="2"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trips(downRight)">
                                      <p:cBhvr>
                                        <p:cTn id="17" dur="500"/>
                                        <p:tgtEl>
                                          <p:spTgt spid="10"/>
                                        </p:tgtEl>
                                      </p:cBhvr>
                                    </p:animEffect>
                                  </p:childTnLst>
                                </p:cTn>
                              </p:par>
                            </p:childTnLst>
                          </p:cTn>
                        </p:par>
                        <p:par>
                          <p:cTn id="18" fill="hold">
                            <p:stCondLst>
                              <p:cond delay="1500"/>
                            </p:stCondLst>
                            <p:childTnLst>
                              <p:par>
                                <p:cTn id="19" presetID="14" presetClass="entr" presetSubtype="5" fill="hold" grpId="1"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randombar(vertical)">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p:bldP spid="16" grpId="1"/>
      <p:bldP spid="8" grpId="0"/>
      <p:bldP spid="10" grpId="0"/>
      <p:bldP spid="10" grpId="1"/>
      <p:bldP spid="10" grpId="2"/>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EB69"/>
        </a:solidFill>
        <a:effectLst/>
      </p:bgPr>
    </p:bg>
    <p:spTree>
      <p:nvGrpSpPr>
        <p:cNvPr id="1" name=""/>
        <p:cNvGrpSpPr/>
        <p:nvPr/>
      </p:nvGrpSpPr>
      <p:grpSpPr>
        <a:xfrm>
          <a:off x="0" y="0"/>
          <a:ext cx="0" cy="0"/>
          <a:chOff x="0" y="0"/>
          <a:chExt cx="0" cy="0"/>
        </a:xfrm>
      </p:grpSpPr>
      <p:sp>
        <p:nvSpPr>
          <p:cNvPr id="21" name="任意多边形: 形状 20"/>
          <p:cNvSpPr/>
          <p:nvPr/>
        </p:nvSpPr>
        <p:spPr>
          <a:xfrm>
            <a:off x="1466151" y="1045845"/>
            <a:ext cx="9639299" cy="4978515"/>
          </a:xfrm>
          <a:custGeom>
            <a:avLst/>
            <a:gdLst>
              <a:gd name="connsiteX0" fmla="*/ 1812472 w 9639299"/>
              <a:gd name="connsiteY0" fmla="*/ 1769257 h 4978515"/>
              <a:gd name="connsiteX1" fmla="*/ 1736272 w 9639299"/>
              <a:gd name="connsiteY1" fmla="*/ 1845457 h 4978515"/>
              <a:gd name="connsiteX2" fmla="*/ 1736272 w 9639299"/>
              <a:gd name="connsiteY2" fmla="*/ 3133057 h 4978515"/>
              <a:gd name="connsiteX3" fmla="*/ 1812472 w 9639299"/>
              <a:gd name="connsiteY3" fmla="*/ 3209257 h 4978515"/>
              <a:gd name="connsiteX4" fmla="*/ 1888672 w 9639299"/>
              <a:gd name="connsiteY4" fmla="*/ 3133057 h 4978515"/>
              <a:gd name="connsiteX5" fmla="*/ 1888672 w 9639299"/>
              <a:gd name="connsiteY5" fmla="*/ 1845457 h 4978515"/>
              <a:gd name="connsiteX6" fmla="*/ 1812472 w 9639299"/>
              <a:gd name="connsiteY6" fmla="*/ 1769257 h 4978515"/>
              <a:gd name="connsiteX7" fmla="*/ 0 w 9639299"/>
              <a:gd name="connsiteY7" fmla="*/ 0 h 4978515"/>
              <a:gd name="connsiteX8" fmla="*/ 1736272 w 9639299"/>
              <a:gd name="connsiteY8" fmla="*/ 0 h 4978515"/>
              <a:gd name="connsiteX9" fmla="*/ 1736272 w 9639299"/>
              <a:gd name="connsiteY9" fmla="*/ 694665 h 4978515"/>
              <a:gd name="connsiteX10" fmla="*/ 1812472 w 9639299"/>
              <a:gd name="connsiteY10" fmla="*/ 770865 h 4978515"/>
              <a:gd name="connsiteX11" fmla="*/ 1888672 w 9639299"/>
              <a:gd name="connsiteY11" fmla="*/ 694665 h 4978515"/>
              <a:gd name="connsiteX12" fmla="*/ 1888672 w 9639299"/>
              <a:gd name="connsiteY12" fmla="*/ 0 h 4978515"/>
              <a:gd name="connsiteX13" fmla="*/ 9639299 w 9639299"/>
              <a:gd name="connsiteY13" fmla="*/ 0 h 4978515"/>
              <a:gd name="connsiteX14" fmla="*/ 9639299 w 9639299"/>
              <a:gd name="connsiteY14" fmla="*/ 1160777 h 4978515"/>
              <a:gd name="connsiteX15" fmla="*/ 9621327 w 9639299"/>
              <a:gd name="connsiteY15" fmla="*/ 1167354 h 4978515"/>
              <a:gd name="connsiteX16" fmla="*/ 8748711 w 9639299"/>
              <a:gd name="connsiteY16" fmla="*/ 2483826 h 4978515"/>
              <a:gd name="connsiteX17" fmla="*/ 9621327 w 9639299"/>
              <a:gd name="connsiteY17" fmla="*/ 3800298 h 4978515"/>
              <a:gd name="connsiteX18" fmla="*/ 9639299 w 9639299"/>
              <a:gd name="connsiteY18" fmla="*/ 3806876 h 4978515"/>
              <a:gd name="connsiteX19" fmla="*/ 9639299 w 9639299"/>
              <a:gd name="connsiteY19" fmla="*/ 4978515 h 4978515"/>
              <a:gd name="connsiteX20" fmla="*/ 1888671 w 9639299"/>
              <a:gd name="connsiteY20" fmla="*/ 4978515 h 4978515"/>
              <a:gd name="connsiteX21" fmla="*/ 1888671 w 9639299"/>
              <a:gd name="connsiteY21" fmla="*/ 4283849 h 4978515"/>
              <a:gd name="connsiteX22" fmla="*/ 1812471 w 9639299"/>
              <a:gd name="connsiteY22" fmla="*/ 4207649 h 4978515"/>
              <a:gd name="connsiteX23" fmla="*/ 1736271 w 9639299"/>
              <a:gd name="connsiteY23" fmla="*/ 4283849 h 4978515"/>
              <a:gd name="connsiteX24" fmla="*/ 1736271 w 9639299"/>
              <a:gd name="connsiteY24" fmla="*/ 4978515 h 4978515"/>
              <a:gd name="connsiteX25" fmla="*/ 0 w 9639299"/>
              <a:gd name="connsiteY25" fmla="*/ 4978515 h 4978515"/>
              <a:gd name="connsiteX26" fmla="*/ 0 w 9639299"/>
              <a:gd name="connsiteY26" fmla="*/ 3812307 h 4978515"/>
              <a:gd name="connsiteX27" fmla="*/ 17971 w 9639299"/>
              <a:gd name="connsiteY27" fmla="*/ 3805729 h 4978515"/>
              <a:gd name="connsiteX28" fmla="*/ 890587 w 9639299"/>
              <a:gd name="connsiteY28" fmla="*/ 2489257 h 4978515"/>
              <a:gd name="connsiteX29" fmla="*/ 17971 w 9639299"/>
              <a:gd name="connsiteY29" fmla="*/ 1172785 h 4978515"/>
              <a:gd name="connsiteX30" fmla="*/ 0 w 9639299"/>
              <a:gd name="connsiteY30" fmla="*/ 1166208 h 497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639299" h="4978515">
                <a:moveTo>
                  <a:pt x="1812472" y="1769257"/>
                </a:moveTo>
                <a:cubicBezTo>
                  <a:pt x="1770388" y="1769257"/>
                  <a:pt x="1736272" y="1803373"/>
                  <a:pt x="1736272" y="1845457"/>
                </a:cubicBezTo>
                <a:lnTo>
                  <a:pt x="1736272" y="3133057"/>
                </a:lnTo>
                <a:cubicBezTo>
                  <a:pt x="1736272" y="3175141"/>
                  <a:pt x="1770388" y="3209257"/>
                  <a:pt x="1812472" y="3209257"/>
                </a:cubicBezTo>
                <a:cubicBezTo>
                  <a:pt x="1854556" y="3209257"/>
                  <a:pt x="1888672" y="3175141"/>
                  <a:pt x="1888672" y="3133057"/>
                </a:cubicBezTo>
                <a:lnTo>
                  <a:pt x="1888672" y="1845457"/>
                </a:lnTo>
                <a:cubicBezTo>
                  <a:pt x="1888672" y="1803373"/>
                  <a:pt x="1854556" y="1769257"/>
                  <a:pt x="1812472" y="1769257"/>
                </a:cubicBezTo>
                <a:close/>
                <a:moveTo>
                  <a:pt x="0" y="0"/>
                </a:moveTo>
                <a:lnTo>
                  <a:pt x="1736272" y="0"/>
                </a:lnTo>
                <a:lnTo>
                  <a:pt x="1736272" y="694665"/>
                </a:lnTo>
                <a:cubicBezTo>
                  <a:pt x="1736272" y="736749"/>
                  <a:pt x="1770388" y="770865"/>
                  <a:pt x="1812472" y="770865"/>
                </a:cubicBezTo>
                <a:cubicBezTo>
                  <a:pt x="1854556" y="770865"/>
                  <a:pt x="1888672" y="736749"/>
                  <a:pt x="1888672" y="694665"/>
                </a:cubicBezTo>
                <a:lnTo>
                  <a:pt x="1888672" y="0"/>
                </a:lnTo>
                <a:lnTo>
                  <a:pt x="9639299" y="0"/>
                </a:lnTo>
                <a:lnTo>
                  <a:pt x="9639299" y="1160777"/>
                </a:lnTo>
                <a:lnTo>
                  <a:pt x="9621327" y="1167354"/>
                </a:lnTo>
                <a:cubicBezTo>
                  <a:pt x="9108527" y="1384250"/>
                  <a:pt x="8748711" y="1892018"/>
                  <a:pt x="8748711" y="2483826"/>
                </a:cubicBezTo>
                <a:cubicBezTo>
                  <a:pt x="8748711" y="3075634"/>
                  <a:pt x="9108527" y="3583402"/>
                  <a:pt x="9621327" y="3800298"/>
                </a:cubicBezTo>
                <a:lnTo>
                  <a:pt x="9639299" y="3806876"/>
                </a:lnTo>
                <a:lnTo>
                  <a:pt x="9639299" y="4978515"/>
                </a:lnTo>
                <a:lnTo>
                  <a:pt x="1888671" y="4978515"/>
                </a:lnTo>
                <a:lnTo>
                  <a:pt x="1888671" y="4283849"/>
                </a:lnTo>
                <a:cubicBezTo>
                  <a:pt x="1888671" y="4241765"/>
                  <a:pt x="1854555" y="4207649"/>
                  <a:pt x="1812471" y="4207649"/>
                </a:cubicBezTo>
                <a:cubicBezTo>
                  <a:pt x="1770387" y="4207649"/>
                  <a:pt x="1736271" y="4241765"/>
                  <a:pt x="1736271" y="4283849"/>
                </a:cubicBezTo>
                <a:lnTo>
                  <a:pt x="1736271" y="4978515"/>
                </a:lnTo>
                <a:lnTo>
                  <a:pt x="0" y="4978515"/>
                </a:lnTo>
                <a:lnTo>
                  <a:pt x="0" y="3812307"/>
                </a:lnTo>
                <a:lnTo>
                  <a:pt x="17971" y="3805729"/>
                </a:lnTo>
                <a:cubicBezTo>
                  <a:pt x="530771" y="3588833"/>
                  <a:pt x="890587" y="3081065"/>
                  <a:pt x="890587" y="2489257"/>
                </a:cubicBezTo>
                <a:cubicBezTo>
                  <a:pt x="890587" y="1897449"/>
                  <a:pt x="530771" y="1389681"/>
                  <a:pt x="17971" y="1172785"/>
                </a:cubicBezTo>
                <a:lnTo>
                  <a:pt x="0" y="1166208"/>
                </a:lnTo>
                <a:close/>
              </a:path>
            </a:pathLst>
          </a:custGeom>
          <a:solidFill>
            <a:schemeClr val="bg1"/>
          </a:solidFill>
          <a:ln>
            <a:noFill/>
          </a:ln>
          <a:effectLst>
            <a:outerShdw blurRad="38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22" name="文本框 21"/>
          <p:cNvSpPr txBox="1"/>
          <p:nvPr/>
        </p:nvSpPr>
        <p:spPr>
          <a:xfrm>
            <a:off x="3296906" y="1256840"/>
            <a:ext cx="2799094" cy="645160"/>
          </a:xfrm>
          <a:prstGeom prst="rect">
            <a:avLst/>
          </a:prstGeom>
          <a:noFill/>
        </p:spPr>
        <p:txBody>
          <a:bodyPr wrap="square" rtlCol="0">
            <a:spAutoFit/>
          </a:bodyPr>
          <a:lstStyle/>
          <a:p>
            <a:r>
              <a:rPr lang="zh-CN" altLang="en-US" sz="3600">
                <a:cs typeface="+mn-ea"/>
                <a:sym typeface="+mn-lt"/>
              </a:rPr>
              <a:t>明年目标</a:t>
            </a:r>
          </a:p>
        </p:txBody>
      </p:sp>
      <p:sp>
        <p:nvSpPr>
          <p:cNvPr id="23" name="文本框 22"/>
          <p:cNvSpPr txBox="1"/>
          <p:nvPr/>
        </p:nvSpPr>
        <p:spPr>
          <a:xfrm>
            <a:off x="3296906" y="2190471"/>
            <a:ext cx="7091694" cy="425309"/>
          </a:xfrm>
          <a:prstGeom prst="rect">
            <a:avLst/>
          </a:prstGeom>
          <a:noFill/>
        </p:spPr>
        <p:txBody>
          <a:bodyPr wrap="square" rtlCol="0">
            <a:spAutoFit/>
          </a:bodyPr>
          <a:lstStyle/>
          <a:p>
            <a:pPr>
              <a:lnSpc>
                <a:spcPct val="150000"/>
              </a:lnSpc>
            </a:pPr>
            <a:r>
              <a:rPr lang="en-US" altLang="zh-CN" sz="1600">
                <a:solidFill>
                  <a:schemeClr val="bg1">
                    <a:lumMod val="65000"/>
                  </a:schemeClr>
                </a:solidFill>
                <a:cs typeface="+mn-ea"/>
                <a:sym typeface="+mn-lt"/>
              </a:rPr>
              <a:t>Lorem ipsum dolor sit amet, consectetuer adipiscing elit. Maecenas porttitor congue</a:t>
            </a:r>
            <a:endParaRPr lang="zh-CN" altLang="en-US" sz="1600">
              <a:solidFill>
                <a:schemeClr val="bg1">
                  <a:lumMod val="65000"/>
                </a:schemeClr>
              </a:solidFill>
              <a:cs typeface="+mn-ea"/>
              <a:sym typeface="+mn-lt"/>
            </a:endParaRPr>
          </a:p>
        </p:txBody>
      </p:sp>
      <p:grpSp>
        <p:nvGrpSpPr>
          <p:cNvPr id="24" name="组合 23"/>
          <p:cNvGrpSpPr/>
          <p:nvPr/>
        </p:nvGrpSpPr>
        <p:grpSpPr>
          <a:xfrm>
            <a:off x="3296906" y="2990150"/>
            <a:ext cx="1989020" cy="2935446"/>
            <a:chOff x="8031010" y="2726441"/>
            <a:chExt cx="1989020" cy="2935446"/>
          </a:xfrm>
        </p:grpSpPr>
        <p:sp>
          <p:nvSpPr>
            <p:cNvPr id="25" name="文本框 24"/>
            <p:cNvSpPr txBox="1"/>
            <p:nvPr/>
          </p:nvSpPr>
          <p:spPr>
            <a:xfrm>
              <a:off x="8031010" y="2726441"/>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26" name="文本框 25"/>
            <p:cNvSpPr txBox="1"/>
            <p:nvPr/>
          </p:nvSpPr>
          <p:spPr>
            <a:xfrm>
              <a:off x="8031010" y="3353975"/>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27" name="文本框 26"/>
            <p:cNvSpPr txBox="1"/>
            <p:nvPr/>
          </p:nvSpPr>
          <p:spPr>
            <a:xfrm>
              <a:off x="8031010" y="3981509"/>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28" name="文本框 27"/>
            <p:cNvSpPr txBox="1"/>
            <p:nvPr/>
          </p:nvSpPr>
          <p:spPr>
            <a:xfrm>
              <a:off x="8031010" y="4609043"/>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29" name="文本框 28"/>
            <p:cNvSpPr txBox="1"/>
            <p:nvPr/>
          </p:nvSpPr>
          <p:spPr>
            <a:xfrm>
              <a:off x="8031010" y="5236578"/>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grpSp>
      <p:grpSp>
        <p:nvGrpSpPr>
          <p:cNvPr id="30" name="组合 29"/>
          <p:cNvGrpSpPr/>
          <p:nvPr/>
        </p:nvGrpSpPr>
        <p:grpSpPr>
          <a:xfrm>
            <a:off x="5971726" y="2990150"/>
            <a:ext cx="628151" cy="2935446"/>
            <a:chOff x="8031010" y="2726441"/>
            <a:chExt cx="1989020" cy="2935446"/>
          </a:xfrm>
        </p:grpSpPr>
        <p:sp>
          <p:nvSpPr>
            <p:cNvPr id="31" name="文本框 30"/>
            <p:cNvSpPr txBox="1"/>
            <p:nvPr/>
          </p:nvSpPr>
          <p:spPr>
            <a:xfrm>
              <a:off x="8031010" y="2726441"/>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a:t>
              </a:r>
              <a:endParaRPr lang="zh-CN" altLang="en-US" sz="1600">
                <a:solidFill>
                  <a:schemeClr val="tx1">
                    <a:lumMod val="50000"/>
                    <a:lumOff val="50000"/>
                  </a:schemeClr>
                </a:solidFill>
                <a:cs typeface="+mn-ea"/>
                <a:sym typeface="+mn-lt"/>
              </a:endParaRPr>
            </a:p>
          </p:txBody>
        </p:sp>
        <p:sp>
          <p:nvSpPr>
            <p:cNvPr id="32" name="文本框 31"/>
            <p:cNvSpPr txBox="1"/>
            <p:nvPr/>
          </p:nvSpPr>
          <p:spPr>
            <a:xfrm>
              <a:off x="8031010" y="3353975"/>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xxx</a:t>
              </a:r>
              <a:endParaRPr lang="zh-CN" altLang="en-US" sz="1600">
                <a:solidFill>
                  <a:schemeClr val="tx1">
                    <a:lumMod val="50000"/>
                    <a:lumOff val="50000"/>
                  </a:schemeClr>
                </a:solidFill>
                <a:cs typeface="+mn-ea"/>
                <a:sym typeface="+mn-lt"/>
              </a:endParaRPr>
            </a:p>
          </p:txBody>
        </p:sp>
        <p:sp>
          <p:nvSpPr>
            <p:cNvPr id="33" name="文本框 32"/>
            <p:cNvSpPr txBox="1"/>
            <p:nvPr/>
          </p:nvSpPr>
          <p:spPr>
            <a:xfrm>
              <a:off x="8031010" y="3981509"/>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a:t>
              </a:r>
              <a:endParaRPr lang="zh-CN" altLang="en-US" sz="1600">
                <a:solidFill>
                  <a:schemeClr val="tx1">
                    <a:lumMod val="50000"/>
                    <a:lumOff val="50000"/>
                  </a:schemeClr>
                </a:solidFill>
                <a:cs typeface="+mn-ea"/>
                <a:sym typeface="+mn-lt"/>
              </a:endParaRPr>
            </a:p>
          </p:txBody>
        </p:sp>
        <p:sp>
          <p:nvSpPr>
            <p:cNvPr id="34" name="文本框 33"/>
            <p:cNvSpPr txBox="1"/>
            <p:nvPr/>
          </p:nvSpPr>
          <p:spPr>
            <a:xfrm>
              <a:off x="8031010" y="4609043"/>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xxx</a:t>
              </a:r>
              <a:endParaRPr lang="zh-CN" altLang="en-US" sz="1600">
                <a:solidFill>
                  <a:schemeClr val="tx1">
                    <a:lumMod val="50000"/>
                    <a:lumOff val="50000"/>
                  </a:schemeClr>
                </a:solidFill>
                <a:cs typeface="+mn-ea"/>
                <a:sym typeface="+mn-lt"/>
              </a:endParaRPr>
            </a:p>
          </p:txBody>
        </p:sp>
        <p:sp>
          <p:nvSpPr>
            <p:cNvPr id="35" name="文本框 34"/>
            <p:cNvSpPr txBox="1"/>
            <p:nvPr/>
          </p:nvSpPr>
          <p:spPr>
            <a:xfrm>
              <a:off x="8031010" y="5236578"/>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a:t>
              </a:r>
              <a:endParaRPr lang="zh-CN" altLang="en-US" sz="1600">
                <a:solidFill>
                  <a:schemeClr val="tx1">
                    <a:lumMod val="50000"/>
                    <a:lumOff val="50000"/>
                  </a:schemeClr>
                </a:solidFill>
                <a:cs typeface="+mn-ea"/>
                <a:sym typeface="+mn-lt"/>
              </a:endParaRPr>
            </a:p>
          </p:txBody>
        </p:sp>
      </p:grpSp>
      <p:grpSp>
        <p:nvGrpSpPr>
          <p:cNvPr id="36" name="组合 35"/>
          <p:cNvGrpSpPr/>
          <p:nvPr/>
        </p:nvGrpSpPr>
        <p:grpSpPr>
          <a:xfrm>
            <a:off x="6915435" y="2990150"/>
            <a:ext cx="1989020" cy="2935446"/>
            <a:chOff x="8031010" y="2726441"/>
            <a:chExt cx="1989020" cy="2935446"/>
          </a:xfrm>
        </p:grpSpPr>
        <p:sp>
          <p:nvSpPr>
            <p:cNvPr id="37" name="文本框 36"/>
            <p:cNvSpPr txBox="1"/>
            <p:nvPr/>
          </p:nvSpPr>
          <p:spPr>
            <a:xfrm>
              <a:off x="8031010" y="2726441"/>
              <a:ext cx="1989020" cy="425309"/>
            </a:xfrm>
            <a:prstGeom prst="rect">
              <a:avLst/>
            </a:prstGeom>
            <a:noFill/>
          </p:spPr>
          <p:txBody>
            <a:bodyPr wrap="square" rtlCol="0">
              <a:spAutoFit/>
            </a:bodyPr>
            <a:lstStyle/>
            <a:p>
              <a:pPr>
                <a:lnSpc>
                  <a:spcPct val="150000"/>
                </a:lnSpc>
              </a:pPr>
              <a:r>
                <a:rPr lang="en-US" altLang="zh-CN" sz="1600" dirty="0">
                  <a:solidFill>
                    <a:schemeClr val="tx1">
                      <a:lumMod val="50000"/>
                      <a:lumOff val="50000"/>
                    </a:schemeClr>
                  </a:solidFill>
                  <a:cs typeface="+mn-ea"/>
                  <a:sym typeface="+mn-lt"/>
                </a:rPr>
                <a:t>TITLE GOES HERE</a:t>
              </a:r>
              <a:endParaRPr lang="zh-CN" altLang="en-US" sz="1600" dirty="0">
                <a:solidFill>
                  <a:schemeClr val="tx1">
                    <a:lumMod val="50000"/>
                    <a:lumOff val="50000"/>
                  </a:schemeClr>
                </a:solidFill>
                <a:cs typeface="+mn-ea"/>
                <a:sym typeface="+mn-lt"/>
              </a:endParaRPr>
            </a:p>
          </p:txBody>
        </p:sp>
        <p:sp>
          <p:nvSpPr>
            <p:cNvPr id="38" name="文本框 37"/>
            <p:cNvSpPr txBox="1"/>
            <p:nvPr/>
          </p:nvSpPr>
          <p:spPr>
            <a:xfrm>
              <a:off x="8031010" y="3353975"/>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39" name="文本框 38"/>
            <p:cNvSpPr txBox="1"/>
            <p:nvPr/>
          </p:nvSpPr>
          <p:spPr>
            <a:xfrm>
              <a:off x="8031010" y="3981509"/>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40" name="文本框 39"/>
            <p:cNvSpPr txBox="1"/>
            <p:nvPr/>
          </p:nvSpPr>
          <p:spPr>
            <a:xfrm>
              <a:off x="8031010" y="4609043"/>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sp>
          <p:nvSpPr>
            <p:cNvPr id="41" name="文本框 40"/>
            <p:cNvSpPr txBox="1"/>
            <p:nvPr/>
          </p:nvSpPr>
          <p:spPr>
            <a:xfrm>
              <a:off x="8031010" y="5236578"/>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TITLE GOES HERE</a:t>
              </a:r>
              <a:endParaRPr lang="zh-CN" altLang="en-US" sz="1600">
                <a:solidFill>
                  <a:schemeClr val="tx1">
                    <a:lumMod val="50000"/>
                    <a:lumOff val="50000"/>
                  </a:schemeClr>
                </a:solidFill>
                <a:cs typeface="+mn-ea"/>
                <a:sym typeface="+mn-lt"/>
              </a:endParaRPr>
            </a:p>
          </p:txBody>
        </p:sp>
      </p:grpSp>
      <p:grpSp>
        <p:nvGrpSpPr>
          <p:cNvPr id="42" name="组合 41"/>
          <p:cNvGrpSpPr/>
          <p:nvPr/>
        </p:nvGrpSpPr>
        <p:grpSpPr>
          <a:xfrm>
            <a:off x="9590255" y="2990150"/>
            <a:ext cx="628151" cy="2935446"/>
            <a:chOff x="8031010" y="2726441"/>
            <a:chExt cx="1989020" cy="2935446"/>
          </a:xfrm>
        </p:grpSpPr>
        <p:sp>
          <p:nvSpPr>
            <p:cNvPr id="43" name="文本框 42"/>
            <p:cNvSpPr txBox="1"/>
            <p:nvPr/>
          </p:nvSpPr>
          <p:spPr>
            <a:xfrm>
              <a:off x="8031010" y="2726441"/>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a:t>
              </a:r>
              <a:endParaRPr lang="zh-CN" altLang="en-US" sz="1600">
                <a:solidFill>
                  <a:schemeClr val="tx1">
                    <a:lumMod val="50000"/>
                    <a:lumOff val="50000"/>
                  </a:schemeClr>
                </a:solidFill>
                <a:cs typeface="+mn-ea"/>
                <a:sym typeface="+mn-lt"/>
              </a:endParaRPr>
            </a:p>
          </p:txBody>
        </p:sp>
        <p:sp>
          <p:nvSpPr>
            <p:cNvPr id="44" name="文本框 43"/>
            <p:cNvSpPr txBox="1"/>
            <p:nvPr/>
          </p:nvSpPr>
          <p:spPr>
            <a:xfrm>
              <a:off x="8031010" y="3353975"/>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xxx</a:t>
              </a:r>
              <a:endParaRPr lang="zh-CN" altLang="en-US" sz="1600">
                <a:solidFill>
                  <a:schemeClr val="tx1">
                    <a:lumMod val="50000"/>
                    <a:lumOff val="50000"/>
                  </a:schemeClr>
                </a:solidFill>
                <a:cs typeface="+mn-ea"/>
                <a:sym typeface="+mn-lt"/>
              </a:endParaRPr>
            </a:p>
          </p:txBody>
        </p:sp>
        <p:sp>
          <p:nvSpPr>
            <p:cNvPr id="45" name="文本框 44"/>
            <p:cNvSpPr txBox="1"/>
            <p:nvPr/>
          </p:nvSpPr>
          <p:spPr>
            <a:xfrm>
              <a:off x="8031010" y="3981509"/>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a:t>
              </a:r>
              <a:endParaRPr lang="zh-CN" altLang="en-US" sz="1600">
                <a:solidFill>
                  <a:schemeClr val="tx1">
                    <a:lumMod val="50000"/>
                    <a:lumOff val="50000"/>
                  </a:schemeClr>
                </a:solidFill>
                <a:cs typeface="+mn-ea"/>
                <a:sym typeface="+mn-lt"/>
              </a:endParaRPr>
            </a:p>
          </p:txBody>
        </p:sp>
        <p:sp>
          <p:nvSpPr>
            <p:cNvPr id="46" name="文本框 45"/>
            <p:cNvSpPr txBox="1"/>
            <p:nvPr/>
          </p:nvSpPr>
          <p:spPr>
            <a:xfrm>
              <a:off x="8031010" y="4609043"/>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xxx</a:t>
              </a:r>
              <a:endParaRPr lang="zh-CN" altLang="en-US" sz="1600">
                <a:solidFill>
                  <a:schemeClr val="tx1">
                    <a:lumMod val="50000"/>
                    <a:lumOff val="50000"/>
                  </a:schemeClr>
                </a:solidFill>
                <a:cs typeface="+mn-ea"/>
                <a:sym typeface="+mn-lt"/>
              </a:endParaRPr>
            </a:p>
          </p:txBody>
        </p:sp>
        <p:sp>
          <p:nvSpPr>
            <p:cNvPr id="47" name="文本框 46"/>
            <p:cNvSpPr txBox="1"/>
            <p:nvPr/>
          </p:nvSpPr>
          <p:spPr>
            <a:xfrm>
              <a:off x="8031010" y="5236578"/>
              <a:ext cx="1989020" cy="425309"/>
            </a:xfrm>
            <a:prstGeom prst="rect">
              <a:avLst/>
            </a:prstGeom>
            <a:noFill/>
          </p:spPr>
          <p:txBody>
            <a:bodyPr wrap="square" rtlCol="0">
              <a:spAutoFit/>
            </a:bodyPr>
            <a:lstStyle/>
            <a:p>
              <a:pPr>
                <a:lnSpc>
                  <a:spcPct val="150000"/>
                </a:lnSpc>
              </a:pPr>
              <a:r>
                <a:rPr lang="en-US" altLang="zh-CN" sz="1600">
                  <a:solidFill>
                    <a:schemeClr val="tx1">
                      <a:lumMod val="50000"/>
                      <a:lumOff val="50000"/>
                    </a:schemeClr>
                  </a:solidFill>
                  <a:cs typeface="+mn-ea"/>
                  <a:sym typeface="+mn-lt"/>
                </a:rPr>
                <a:t>xx</a:t>
              </a:r>
              <a:endParaRPr lang="zh-CN" altLang="en-US" sz="1600">
                <a:solidFill>
                  <a:schemeClr val="tx1">
                    <a:lumMod val="50000"/>
                    <a:lumOff val="50000"/>
                  </a:schemeClr>
                </a:solidFill>
                <a:cs typeface="+mn-ea"/>
                <a:sym typeface="+mn-lt"/>
              </a:endParaRPr>
            </a:p>
          </p:txBody>
        </p:sp>
      </p:grpSp>
      <p:grpSp>
        <p:nvGrpSpPr>
          <p:cNvPr id="2" name="组合 1"/>
          <p:cNvGrpSpPr/>
          <p:nvPr/>
        </p:nvGrpSpPr>
        <p:grpSpPr>
          <a:xfrm>
            <a:off x="285115" y="28575"/>
            <a:ext cx="3032760" cy="858520"/>
            <a:chOff x="449" y="45"/>
            <a:chExt cx="4776" cy="1352"/>
          </a:xfrm>
        </p:grpSpPr>
        <p:grpSp>
          <p:nvGrpSpPr>
            <p:cNvPr id="63" name="组合 62"/>
            <p:cNvGrpSpPr/>
            <p:nvPr/>
          </p:nvGrpSpPr>
          <p:grpSpPr>
            <a:xfrm>
              <a:off x="449" y="207"/>
              <a:ext cx="1133" cy="1190"/>
              <a:chOff x="3926209" y="1310399"/>
              <a:chExt cx="3545316" cy="3720008"/>
            </a:xfrm>
          </p:grpSpPr>
          <p:cxnSp>
            <p:nvCxnSpPr>
              <p:cNvPr id="10" name="直接连接符 9"/>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3926209" y="4655280"/>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flipH="1">
                <a:off x="7096028" y="1310399"/>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2" name="文本框 11"/>
            <p:cNvSpPr txBox="1"/>
            <p:nvPr/>
          </p:nvSpPr>
          <p:spPr>
            <a:xfrm>
              <a:off x="1085" y="697"/>
              <a:ext cx="4140" cy="580"/>
            </a:xfrm>
            <a:prstGeom prst="rect">
              <a:avLst/>
            </a:prstGeom>
            <a:noFill/>
          </p:spPr>
          <p:txBody>
            <a:bodyPr wrap="square" rtlCol="0">
              <a:spAutoFit/>
            </a:bodyPr>
            <a:lstStyle/>
            <a:p>
              <a:pPr algn="dist"/>
              <a:r>
                <a:rPr lang="zh-CN" altLang="en-US">
                  <a:cs typeface="+mn-ea"/>
                  <a:sym typeface="+mn-lt"/>
                </a:rPr>
                <a:t>章节标题</a:t>
              </a:r>
            </a:p>
          </p:txBody>
        </p:sp>
        <p:sp>
          <p:nvSpPr>
            <p:cNvPr id="13" name="文本框 12"/>
            <p:cNvSpPr txBox="1"/>
            <p:nvPr/>
          </p:nvSpPr>
          <p:spPr>
            <a:xfrm rot="18840000">
              <a:off x="7" y="507"/>
              <a:ext cx="1286" cy="362"/>
            </a:xfrm>
            <a:prstGeom prst="rect">
              <a:avLst/>
            </a:prstGeom>
            <a:noFill/>
          </p:spPr>
          <p:txBody>
            <a:bodyPr wrap="square" rtlCol="0">
              <a:spAutoFit/>
            </a:bodyPr>
            <a:lstStyle/>
            <a:p>
              <a:pPr algn="dist"/>
              <a:r>
                <a:rPr lang="en-US" altLang="zh-CN" sz="900">
                  <a:cs typeface="+mn-ea"/>
                  <a:sym typeface="+mn-lt"/>
                </a:rPr>
                <a:t>PART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53" presetClass="entr" presetSubtype="16"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par>
                                <p:cTn id="25" presetID="5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par>
                                <p:cTn id="30" presetID="53" presetClass="entr" presetSubtype="16" fill="hold" nodeType="with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nodeType="with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3" name="任意多边形: 形状 12"/>
          <p:cNvSpPr/>
          <p:nvPr/>
        </p:nvSpPr>
        <p:spPr>
          <a:xfrm>
            <a:off x="0" y="3844454"/>
            <a:ext cx="12192000" cy="3013547"/>
          </a:xfrm>
          <a:custGeom>
            <a:avLst/>
            <a:gdLst>
              <a:gd name="connsiteX0" fmla="*/ 0 w 12192000"/>
              <a:gd name="connsiteY0" fmla="*/ 0 h 3013547"/>
              <a:gd name="connsiteX1" fmla="*/ 85223 w 12192000"/>
              <a:gd name="connsiteY1" fmla="*/ 71290 h 3013547"/>
              <a:gd name="connsiteX2" fmla="*/ 2076450 w 12192000"/>
              <a:gd name="connsiteY2" fmla="*/ 1413347 h 3013547"/>
              <a:gd name="connsiteX3" fmla="*/ 7391400 w 12192000"/>
              <a:gd name="connsiteY3" fmla="*/ 803747 h 3013547"/>
              <a:gd name="connsiteX4" fmla="*/ 11906250 w 12192000"/>
              <a:gd name="connsiteY4" fmla="*/ 1965797 h 3013547"/>
              <a:gd name="connsiteX5" fmla="*/ 12192000 w 12192000"/>
              <a:gd name="connsiteY5" fmla="*/ 2049780 h 3013547"/>
              <a:gd name="connsiteX6" fmla="*/ 12192000 w 12192000"/>
              <a:gd name="connsiteY6" fmla="*/ 3013547 h 3013547"/>
              <a:gd name="connsiteX7" fmla="*/ 6229969 w 12192000"/>
              <a:gd name="connsiteY7" fmla="*/ 3013547 h 3013547"/>
              <a:gd name="connsiteX8" fmla="*/ 6101807 w 12192000"/>
              <a:gd name="connsiteY8" fmla="*/ 2922795 h 3013547"/>
              <a:gd name="connsiteX9" fmla="*/ 4972051 w 12192000"/>
              <a:gd name="connsiteY9" fmla="*/ 2480147 h 3013547"/>
              <a:gd name="connsiteX10" fmla="*/ 3507470 w 12192000"/>
              <a:gd name="connsiteY10" fmla="*/ 2919153 h 3013547"/>
              <a:gd name="connsiteX11" fmla="*/ 3332436 w 12192000"/>
              <a:gd name="connsiteY11" fmla="*/ 3013547 h 3013547"/>
              <a:gd name="connsiteX12" fmla="*/ 0 w 12192000"/>
              <a:gd name="connsiteY12" fmla="*/ 3013547 h 3013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3013547">
                <a:moveTo>
                  <a:pt x="0" y="0"/>
                </a:moveTo>
                <a:lnTo>
                  <a:pt x="85223" y="71290"/>
                </a:lnTo>
                <a:cubicBezTo>
                  <a:pt x="620911" y="545927"/>
                  <a:pt x="1217216" y="1300238"/>
                  <a:pt x="2076450" y="1413347"/>
                </a:cubicBezTo>
                <a:cubicBezTo>
                  <a:pt x="3451225" y="1594322"/>
                  <a:pt x="5753100" y="711672"/>
                  <a:pt x="7391400" y="803747"/>
                </a:cubicBezTo>
                <a:cubicBezTo>
                  <a:pt x="9029700" y="895822"/>
                  <a:pt x="10934700" y="1651472"/>
                  <a:pt x="11906250" y="1965797"/>
                </a:cubicBezTo>
                <a:lnTo>
                  <a:pt x="12192000" y="2049780"/>
                </a:lnTo>
                <a:lnTo>
                  <a:pt x="12192000" y="3013547"/>
                </a:lnTo>
                <a:lnTo>
                  <a:pt x="6229969" y="3013547"/>
                </a:lnTo>
                <a:lnTo>
                  <a:pt x="6101807" y="2922795"/>
                </a:lnTo>
                <a:cubicBezTo>
                  <a:pt x="5738825" y="2677655"/>
                  <a:pt x="5368925" y="2495030"/>
                  <a:pt x="4972051" y="2480147"/>
                </a:cubicBezTo>
                <a:cubicBezTo>
                  <a:pt x="4495801" y="2462288"/>
                  <a:pt x="4005263" y="2659187"/>
                  <a:pt x="3507470" y="2919153"/>
                </a:cubicBezTo>
                <a:lnTo>
                  <a:pt x="3332436" y="3013547"/>
                </a:lnTo>
                <a:lnTo>
                  <a:pt x="0" y="3013547"/>
                </a:lnTo>
                <a:close/>
              </a:path>
            </a:pathLst>
          </a:custGeom>
          <a:solidFill>
            <a:srgbClr val="FFEB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任意多边形: 形状 10"/>
          <p:cNvSpPr/>
          <p:nvPr/>
        </p:nvSpPr>
        <p:spPr>
          <a:xfrm>
            <a:off x="7807066" y="1"/>
            <a:ext cx="4384934" cy="4560965"/>
          </a:xfrm>
          <a:custGeom>
            <a:avLst/>
            <a:gdLst>
              <a:gd name="connsiteX0" fmla="*/ 0 w 4384934"/>
              <a:gd name="connsiteY0" fmla="*/ 0 h 4560965"/>
              <a:gd name="connsiteX1" fmla="*/ 4384934 w 4384934"/>
              <a:gd name="connsiteY1" fmla="*/ 0 h 4560965"/>
              <a:gd name="connsiteX2" fmla="*/ 4384934 w 4384934"/>
              <a:gd name="connsiteY2" fmla="*/ 4560965 h 4560965"/>
              <a:gd name="connsiteX3" fmla="*/ 4351597 w 4384934"/>
              <a:gd name="connsiteY3" fmla="*/ 4432697 h 4560965"/>
              <a:gd name="connsiteX4" fmla="*/ 3222884 w 4384934"/>
              <a:gd name="connsiteY4" fmla="*/ 1619250 h 4560965"/>
              <a:gd name="connsiteX5" fmla="*/ 339191 w 4384934"/>
              <a:gd name="connsiteY5" fmla="*/ 134541 h 4560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84934" h="4560965">
                <a:moveTo>
                  <a:pt x="0" y="0"/>
                </a:moveTo>
                <a:lnTo>
                  <a:pt x="4384934" y="0"/>
                </a:lnTo>
                <a:lnTo>
                  <a:pt x="4384934" y="4560965"/>
                </a:lnTo>
                <a:lnTo>
                  <a:pt x="4351597" y="4432697"/>
                </a:lnTo>
                <a:cubicBezTo>
                  <a:pt x="4088865" y="3422650"/>
                  <a:pt x="3757871" y="2192338"/>
                  <a:pt x="3222884" y="1619250"/>
                </a:cubicBezTo>
                <a:cubicBezTo>
                  <a:pt x="2687896" y="1046163"/>
                  <a:pt x="1413928" y="557213"/>
                  <a:pt x="339191" y="134541"/>
                </a:cubicBezTo>
                <a:close/>
              </a:path>
            </a:pathLst>
          </a:custGeom>
          <a:solidFill>
            <a:srgbClr val="FFEB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矩形: 圆角 13"/>
          <p:cNvSpPr/>
          <p:nvPr/>
        </p:nvSpPr>
        <p:spPr>
          <a:xfrm>
            <a:off x="1101214" y="730667"/>
            <a:ext cx="9989572" cy="5396666"/>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8" name="椭圆 37"/>
          <p:cNvSpPr/>
          <p:nvPr/>
        </p:nvSpPr>
        <p:spPr>
          <a:xfrm>
            <a:off x="813531" y="2022283"/>
            <a:ext cx="287355" cy="287355"/>
          </a:xfrm>
          <a:prstGeom prst="ellipse">
            <a:avLst/>
          </a:prstGeom>
          <a:solidFill>
            <a:srgbClr val="FFD501"/>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6" name="椭圆 45"/>
          <p:cNvSpPr/>
          <p:nvPr/>
        </p:nvSpPr>
        <p:spPr>
          <a:xfrm>
            <a:off x="11534345" y="4762236"/>
            <a:ext cx="212640" cy="212640"/>
          </a:xfrm>
          <a:prstGeom prst="ellipse">
            <a:avLst/>
          </a:prstGeom>
          <a:solidFill>
            <a:srgbClr val="FBD632"/>
          </a:solidFill>
          <a:ln w="12700" cap="flat" cmpd="sng" algn="ctr">
            <a:noFill/>
            <a:prstDash val="solid"/>
            <a:miter lim="800000"/>
          </a:ln>
          <a:effectLst/>
        </p:spPr>
        <p:txBody>
          <a:bodyPr rtlCol="0" anchor="ctr"/>
          <a:lstStyle/>
          <a:p>
            <a:pPr marL="0" marR="0" lvl="0" indent="0" algn="ctr"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9" name="文本框 58"/>
          <p:cNvSpPr txBox="1"/>
          <p:nvPr/>
        </p:nvSpPr>
        <p:spPr>
          <a:xfrm>
            <a:off x="4864142" y="2701220"/>
            <a:ext cx="1117600" cy="676910"/>
          </a:xfrm>
          <a:prstGeom prst="rect">
            <a:avLst/>
          </a:prstGeom>
          <a:noFill/>
        </p:spPr>
        <p:txBody>
          <a:bodyPr wrap="none" lIns="0" tIns="0" rIns="0" bIns="0" rtlCol="0" anchor="ctr">
            <a:spAutoFit/>
          </a:bodyPr>
          <a:lstStyle>
            <a:defPPr>
              <a:defRPr lang="zh-CN"/>
            </a:defPPr>
            <a:lvl1pPr algn="ctr">
              <a:defRPr sz="9600">
                <a:latin typeface="方正兰亭超细黑简体" panose="02000000000000000000" pitchFamily="2" charset="-122"/>
                <a:ea typeface="方正兰亭超细黑简体" panose="02000000000000000000" pitchFamily="2" charset="-122"/>
              </a:defRPr>
            </a:lvl1pPr>
          </a:lstStyle>
          <a:p>
            <a:r>
              <a:rPr lang="zh-CN" altLang="en-US" sz="4400" dirty="0">
                <a:latin typeface="+mn-lt"/>
                <a:ea typeface="+mn-ea"/>
                <a:cs typeface="+mn-ea"/>
                <a:sym typeface="+mn-lt"/>
              </a:rPr>
              <a:t>观看</a:t>
            </a:r>
          </a:p>
        </p:txBody>
      </p:sp>
      <p:sp>
        <p:nvSpPr>
          <p:cNvPr id="60" name="矩形 59"/>
          <p:cNvSpPr/>
          <p:nvPr/>
        </p:nvSpPr>
        <p:spPr>
          <a:xfrm rot="2638696">
            <a:off x="5578945" y="1415916"/>
            <a:ext cx="555475" cy="40560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1" name="文本框 60"/>
          <p:cNvSpPr txBox="1"/>
          <p:nvPr/>
        </p:nvSpPr>
        <p:spPr>
          <a:xfrm>
            <a:off x="4759654" y="1224255"/>
            <a:ext cx="1670693" cy="1477010"/>
          </a:xfrm>
          <a:prstGeom prst="rect">
            <a:avLst/>
          </a:prstGeom>
          <a:noFill/>
        </p:spPr>
        <p:txBody>
          <a:bodyPr wrap="square" lIns="0" tIns="0" rIns="0" bIns="0" rtlCol="0" anchor="ctr">
            <a:spAutoFit/>
          </a:bodyPr>
          <a:lstStyle/>
          <a:p>
            <a:pPr algn="ctr"/>
            <a:r>
              <a:rPr lang="zh-CN" altLang="en-US" sz="9600" dirty="0">
                <a:cs typeface="+mn-ea"/>
                <a:sym typeface="+mn-lt"/>
              </a:rPr>
              <a:t>感</a:t>
            </a:r>
          </a:p>
        </p:txBody>
      </p:sp>
      <p:sp>
        <p:nvSpPr>
          <p:cNvPr id="62" name="文本框 61"/>
          <p:cNvSpPr txBox="1"/>
          <p:nvPr/>
        </p:nvSpPr>
        <p:spPr>
          <a:xfrm>
            <a:off x="6430650" y="2178715"/>
            <a:ext cx="1219200" cy="1477010"/>
          </a:xfrm>
          <a:prstGeom prst="rect">
            <a:avLst/>
          </a:prstGeom>
          <a:noFill/>
        </p:spPr>
        <p:txBody>
          <a:bodyPr wrap="none" lIns="0" tIns="0" rIns="0" bIns="0" rtlCol="0" anchor="ctr">
            <a:spAutoFit/>
          </a:bodyPr>
          <a:lstStyle/>
          <a:p>
            <a:pPr algn="ctr"/>
            <a:r>
              <a:rPr lang="zh-CN" altLang="en-US" sz="9600" dirty="0">
                <a:cs typeface="+mn-ea"/>
                <a:sym typeface="+mn-lt"/>
              </a:rPr>
              <a:t>谢</a:t>
            </a:r>
          </a:p>
        </p:txBody>
      </p:sp>
      <p:grpSp>
        <p:nvGrpSpPr>
          <p:cNvPr id="63" name="组合 62"/>
          <p:cNvGrpSpPr/>
          <p:nvPr/>
        </p:nvGrpSpPr>
        <p:grpSpPr>
          <a:xfrm>
            <a:off x="4164023" y="1638635"/>
            <a:ext cx="3066557" cy="3132309"/>
            <a:chOff x="4164023" y="1638635"/>
            <a:chExt cx="3066557" cy="3132309"/>
          </a:xfrm>
        </p:grpSpPr>
        <p:cxnSp>
          <p:nvCxnSpPr>
            <p:cNvPr id="64" name="直接连接符 63"/>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4164023" y="4725225"/>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p:cNvSpPr/>
            <p:nvPr/>
          </p:nvSpPr>
          <p:spPr>
            <a:xfrm flipH="1">
              <a:off x="7184861" y="1638635"/>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67" name="直接连接符 66"/>
          <p:cNvCxnSpPr/>
          <p:nvPr/>
        </p:nvCxnSpPr>
        <p:spPr>
          <a:xfrm flipV="1">
            <a:off x="6136587" y="775255"/>
            <a:ext cx="432669" cy="44919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68" name="文本框 67"/>
          <p:cNvSpPr txBox="1"/>
          <p:nvPr/>
        </p:nvSpPr>
        <p:spPr>
          <a:xfrm rot="5400000">
            <a:off x="6661448" y="1285574"/>
            <a:ext cx="254878" cy="184666"/>
          </a:xfrm>
          <a:prstGeom prst="rect">
            <a:avLst/>
          </a:prstGeom>
          <a:noFill/>
        </p:spPr>
        <p:txBody>
          <a:bodyPr wrap="none" lIns="0" tIns="0" rIns="0" bIns="0" rtlCol="0">
            <a:spAutoFit/>
          </a:bodyPr>
          <a:lstStyle/>
          <a:p>
            <a:r>
              <a:rPr lang="en-US" altLang="zh-CN" sz="1200" b="1" dirty="0">
                <a:cs typeface="+mn-ea"/>
                <a:sym typeface="+mn-lt"/>
              </a:rPr>
              <a:t>20xx</a:t>
            </a:r>
          </a:p>
        </p:txBody>
      </p:sp>
      <p:sp>
        <p:nvSpPr>
          <p:cNvPr id="69" name="文本框 68"/>
          <p:cNvSpPr txBox="1"/>
          <p:nvPr/>
        </p:nvSpPr>
        <p:spPr>
          <a:xfrm rot="5400000">
            <a:off x="6247100" y="1530553"/>
            <a:ext cx="504946" cy="138499"/>
          </a:xfrm>
          <a:prstGeom prst="rect">
            <a:avLst/>
          </a:prstGeom>
          <a:noFill/>
        </p:spPr>
        <p:txBody>
          <a:bodyPr wrap="none" lIns="0" tIns="0" rIns="0" bIns="0" rtlCol="0">
            <a:spAutoFit/>
          </a:bodyPr>
          <a:lstStyle/>
          <a:p>
            <a:r>
              <a:rPr lang="en-US" sz="900" b="1" dirty="0">
                <a:cs typeface="+mn-ea"/>
                <a:sym typeface="+mn-lt"/>
              </a:rPr>
              <a:t>POWERPOINT</a:t>
            </a:r>
          </a:p>
        </p:txBody>
      </p:sp>
      <p:sp>
        <p:nvSpPr>
          <p:cNvPr id="70" name="文本框 69"/>
          <p:cNvSpPr txBox="1"/>
          <p:nvPr/>
        </p:nvSpPr>
        <p:spPr>
          <a:xfrm>
            <a:off x="6430568" y="3607740"/>
            <a:ext cx="302042" cy="2400300"/>
          </a:xfrm>
          <a:prstGeom prst="rect">
            <a:avLst/>
          </a:prstGeom>
          <a:noFill/>
        </p:spPr>
        <p:txBody>
          <a:bodyPr wrap="square" lIns="0" tIns="0" rIns="0" bIns="0" rtlCol="0" anchor="ctr" anchorCtr="1">
            <a:spAutoFit/>
          </a:bodyPr>
          <a:lstStyle/>
          <a:p>
            <a:pPr algn="ctr"/>
            <a:r>
              <a:rPr lang="zh-CN" altLang="en-US" sz="1200" dirty="0">
                <a:cs typeface="+mn-ea"/>
                <a:sym typeface="+mn-lt"/>
              </a:rPr>
              <a:t>适用于各种工作汇</a:t>
            </a:r>
          </a:p>
          <a:p>
            <a:pPr algn="ctr"/>
            <a:r>
              <a:rPr lang="en-US" altLang="zh-CN" sz="1200" dirty="0">
                <a:cs typeface="+mn-ea"/>
                <a:sym typeface="+mn-lt"/>
              </a:rPr>
              <a:t>/</a:t>
            </a:r>
          </a:p>
          <a:p>
            <a:pPr algn="ctr"/>
            <a:r>
              <a:rPr lang="zh-CN" altLang="en-US" sz="1200" dirty="0">
                <a:cs typeface="+mn-ea"/>
                <a:sym typeface="+mn-lt"/>
              </a:rPr>
              <a:t>工作计划</a:t>
            </a:r>
          </a:p>
        </p:txBody>
      </p:sp>
      <p:sp>
        <p:nvSpPr>
          <p:cNvPr id="71" name="矩形 70"/>
          <p:cNvSpPr/>
          <p:nvPr/>
        </p:nvSpPr>
        <p:spPr>
          <a:xfrm rot="5400000">
            <a:off x="6779143" y="4208638"/>
            <a:ext cx="856004" cy="575094"/>
          </a:xfrm>
          <a:prstGeom prst="rect">
            <a:avLst/>
          </a:prstGeom>
        </p:spPr>
        <p:txBody>
          <a:bodyPr wrap="none" lIns="0" tIns="0" rIns="0" bIns="0">
            <a:spAutoFit/>
          </a:bodyPr>
          <a:lstStyle/>
          <a:p>
            <a:pPr>
              <a:lnSpc>
                <a:spcPct val="120000"/>
              </a:lnSpc>
            </a:pPr>
            <a:r>
              <a:rPr lang="en-US" altLang="zh-CN" sz="800" b="1" dirty="0">
                <a:cs typeface="+mn-ea"/>
                <a:sym typeface="+mn-lt"/>
              </a:rPr>
              <a:t>WHERE THERE IS A WILL, </a:t>
            </a:r>
          </a:p>
          <a:p>
            <a:pPr>
              <a:lnSpc>
                <a:spcPct val="120000"/>
              </a:lnSpc>
            </a:pPr>
            <a:r>
              <a:rPr lang="en-US" altLang="zh-CN" sz="800" b="1" dirty="0">
                <a:cs typeface="+mn-ea"/>
                <a:sym typeface="+mn-lt"/>
              </a:rPr>
              <a:t>THERE IS A WAY.</a:t>
            </a:r>
          </a:p>
          <a:p>
            <a:pPr>
              <a:lnSpc>
                <a:spcPct val="120000"/>
              </a:lnSpc>
            </a:pPr>
            <a:r>
              <a:rPr lang="en-US" altLang="zh-CN" sz="800" b="1" dirty="0">
                <a:cs typeface="+mn-ea"/>
                <a:sym typeface="+mn-lt"/>
              </a:rPr>
              <a:t>NOTHING IS IMPOSSIBLE </a:t>
            </a:r>
          </a:p>
          <a:p>
            <a:pPr>
              <a:lnSpc>
                <a:spcPct val="120000"/>
              </a:lnSpc>
            </a:pPr>
            <a:r>
              <a:rPr lang="en-US" altLang="zh-CN" sz="800" b="1" dirty="0">
                <a:cs typeface="+mn-ea"/>
                <a:sym typeface="+mn-lt"/>
              </a:rPr>
              <a:t>TO A WILLING MIND.</a:t>
            </a:r>
          </a:p>
        </p:txBody>
      </p:sp>
      <p:sp>
        <p:nvSpPr>
          <p:cNvPr id="76" name="椭圆 75"/>
          <p:cNvSpPr/>
          <p:nvPr/>
        </p:nvSpPr>
        <p:spPr>
          <a:xfrm>
            <a:off x="5708650" y="3227070"/>
            <a:ext cx="548640" cy="548640"/>
          </a:xfrm>
          <a:prstGeom prst="ellipse">
            <a:avLst/>
          </a:pr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cs typeface="+mn-ea"/>
                <a:sym typeface="+mn-lt"/>
              </a:rPr>
              <a:t>商</a:t>
            </a:r>
          </a:p>
        </p:txBody>
      </p:sp>
      <p:sp>
        <p:nvSpPr>
          <p:cNvPr id="77" name="椭圆 76"/>
          <p:cNvSpPr/>
          <p:nvPr/>
        </p:nvSpPr>
        <p:spPr>
          <a:xfrm>
            <a:off x="5708650" y="3971290"/>
            <a:ext cx="548640" cy="548640"/>
          </a:xfrm>
          <a:prstGeom prst="ellipse">
            <a:avLst/>
          </a:pr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cs typeface="+mn-ea"/>
                <a:sym typeface="+mn-lt"/>
              </a:rPr>
              <a:t>务</a:t>
            </a:r>
          </a:p>
        </p:txBody>
      </p:sp>
      <p:sp>
        <p:nvSpPr>
          <p:cNvPr id="78" name="椭圆 77"/>
          <p:cNvSpPr/>
          <p:nvPr/>
        </p:nvSpPr>
        <p:spPr>
          <a:xfrm>
            <a:off x="5708650" y="4714875"/>
            <a:ext cx="548640" cy="548640"/>
          </a:xfrm>
          <a:prstGeom prst="ellipse">
            <a:avLst/>
          </a:pr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cs typeface="+mn-ea"/>
                <a:sym typeface="+mn-lt"/>
              </a:rPr>
              <a:t>通</a:t>
            </a:r>
          </a:p>
        </p:txBody>
      </p:sp>
      <p:sp>
        <p:nvSpPr>
          <p:cNvPr id="79" name="椭圆 78"/>
          <p:cNvSpPr/>
          <p:nvPr/>
        </p:nvSpPr>
        <p:spPr>
          <a:xfrm>
            <a:off x="5708650" y="5459095"/>
            <a:ext cx="548640" cy="548640"/>
          </a:xfrm>
          <a:prstGeom prst="ellipse">
            <a:avLst/>
          </a:pr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2000" dirty="0">
                <a:cs typeface="+mn-ea"/>
                <a:sym typeface="+mn-lt"/>
              </a:rPr>
              <a:t>用</a:t>
            </a:r>
          </a:p>
        </p:txBody>
      </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600"/>
                                        <p:tgtEl>
                                          <p:spTgt spid="61"/>
                                        </p:tgtEl>
                                      </p:cBhvr>
                                    </p:animEffect>
                                    <p:anim calcmode="lin" valueType="num">
                                      <p:cBhvr>
                                        <p:cTn id="8" dur="600" fill="hold"/>
                                        <p:tgtEl>
                                          <p:spTgt spid="61"/>
                                        </p:tgtEl>
                                        <p:attrNameLst>
                                          <p:attrName>ppt_w</p:attrName>
                                        </p:attrNameLst>
                                      </p:cBhvr>
                                      <p:tavLst>
                                        <p:tav tm="0" fmla="#ppt_w*sin(2.5*pi*$)">
                                          <p:val>
                                            <p:fltVal val="0"/>
                                          </p:val>
                                        </p:tav>
                                        <p:tav tm="100000">
                                          <p:val>
                                            <p:fltVal val="1"/>
                                          </p:val>
                                        </p:tav>
                                      </p:tavLst>
                                    </p:anim>
                                    <p:anim calcmode="lin" valueType="num">
                                      <p:cBhvr>
                                        <p:cTn id="9" dur="600" fill="hold"/>
                                        <p:tgtEl>
                                          <p:spTgt spid="61"/>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300"/>
                                  </p:stCondLst>
                                  <p:childTnLst>
                                    <p:set>
                                      <p:cBhvr>
                                        <p:cTn id="11" dur="1" fill="hold">
                                          <p:stCondLst>
                                            <p:cond delay="0"/>
                                          </p:stCondLst>
                                        </p:cTn>
                                        <p:tgtEl>
                                          <p:spTgt spid="62"/>
                                        </p:tgtEl>
                                        <p:attrNameLst>
                                          <p:attrName>style.visibility</p:attrName>
                                        </p:attrNameLst>
                                      </p:cBhvr>
                                      <p:to>
                                        <p:strVal val="visible"/>
                                      </p:to>
                                    </p:set>
                                    <p:animEffect transition="in" filter="fade">
                                      <p:cBhvr>
                                        <p:cTn id="12" dur="600"/>
                                        <p:tgtEl>
                                          <p:spTgt spid="62"/>
                                        </p:tgtEl>
                                      </p:cBhvr>
                                    </p:animEffect>
                                    <p:anim calcmode="lin" valueType="num">
                                      <p:cBhvr>
                                        <p:cTn id="13" dur="600" fill="hold"/>
                                        <p:tgtEl>
                                          <p:spTgt spid="62"/>
                                        </p:tgtEl>
                                        <p:attrNameLst>
                                          <p:attrName>ppt_w</p:attrName>
                                        </p:attrNameLst>
                                      </p:cBhvr>
                                      <p:tavLst>
                                        <p:tav tm="0" fmla="#ppt_w*sin(2.5*pi*$)">
                                          <p:val>
                                            <p:fltVal val="0"/>
                                          </p:val>
                                        </p:tav>
                                        <p:tav tm="100000">
                                          <p:val>
                                            <p:fltVal val="1"/>
                                          </p:val>
                                        </p:tav>
                                      </p:tavLst>
                                    </p:anim>
                                    <p:anim calcmode="lin" valueType="num">
                                      <p:cBhvr>
                                        <p:cTn id="14" dur="600" fill="hold"/>
                                        <p:tgtEl>
                                          <p:spTgt spid="62"/>
                                        </p:tgtEl>
                                        <p:attrNameLst>
                                          <p:attrName>ppt_h</p:attrName>
                                        </p:attrNameLst>
                                      </p:cBhvr>
                                      <p:tavLst>
                                        <p:tav tm="0">
                                          <p:val>
                                            <p:strVal val="#ppt_h"/>
                                          </p:val>
                                        </p:tav>
                                        <p:tav tm="100000">
                                          <p:val>
                                            <p:strVal val="#ppt_h"/>
                                          </p:val>
                                        </p:tav>
                                      </p:tavLst>
                                    </p:anim>
                                  </p:childTnLst>
                                </p:cTn>
                              </p:par>
                              <p:par>
                                <p:cTn id="15" presetID="22" presetClass="entr" presetSubtype="1" fill="hold" nodeType="withEffect">
                                  <p:stCondLst>
                                    <p:cond delay="600"/>
                                  </p:stCondLst>
                                  <p:childTnLst>
                                    <p:set>
                                      <p:cBhvr>
                                        <p:cTn id="16" dur="1" fill="hold">
                                          <p:stCondLst>
                                            <p:cond delay="0"/>
                                          </p:stCondLst>
                                        </p:cTn>
                                        <p:tgtEl>
                                          <p:spTgt spid="67"/>
                                        </p:tgtEl>
                                        <p:attrNameLst>
                                          <p:attrName>style.visibility</p:attrName>
                                        </p:attrNameLst>
                                      </p:cBhvr>
                                      <p:to>
                                        <p:strVal val="visible"/>
                                      </p:to>
                                    </p:set>
                                    <p:animEffect transition="in" filter="wipe(up)">
                                      <p:cBhvr>
                                        <p:cTn id="17" dur="250"/>
                                        <p:tgtEl>
                                          <p:spTgt spid="67"/>
                                        </p:tgtEl>
                                      </p:cBhvr>
                                    </p:animEffect>
                                  </p:childTnLst>
                                </p:cTn>
                              </p:par>
                              <p:par>
                                <p:cTn id="18" presetID="22" presetClass="entr" presetSubtype="1" fill="hold" nodeType="withEffect">
                                  <p:stCondLst>
                                    <p:cond delay="600"/>
                                  </p:stCondLst>
                                  <p:childTnLst>
                                    <p:set>
                                      <p:cBhvr>
                                        <p:cTn id="19" dur="1" fill="hold">
                                          <p:stCondLst>
                                            <p:cond delay="0"/>
                                          </p:stCondLst>
                                        </p:cTn>
                                        <p:tgtEl>
                                          <p:spTgt spid="63"/>
                                        </p:tgtEl>
                                        <p:attrNameLst>
                                          <p:attrName>style.visibility</p:attrName>
                                        </p:attrNameLst>
                                      </p:cBhvr>
                                      <p:to>
                                        <p:strVal val="visible"/>
                                      </p:to>
                                    </p:set>
                                    <p:animEffect transition="in" filter="wipe(up)">
                                      <p:cBhvr>
                                        <p:cTn id="20" dur="250"/>
                                        <p:tgtEl>
                                          <p:spTgt spid="63"/>
                                        </p:tgtEl>
                                      </p:cBhvr>
                                    </p:animEffect>
                                  </p:childTnLst>
                                </p:cTn>
                              </p:par>
                              <p:par>
                                <p:cTn id="21" presetID="42" presetClass="entr" presetSubtype="0" fill="hold" grpId="0" nodeType="withEffect">
                                  <p:stCondLst>
                                    <p:cond delay="800"/>
                                  </p:stCondLst>
                                  <p:iterate type="lt">
                                    <p:tmPct val="25000"/>
                                  </p:iterate>
                                  <p:childTnLst>
                                    <p:set>
                                      <p:cBhvr>
                                        <p:cTn id="22" dur="1" fill="hold">
                                          <p:stCondLst>
                                            <p:cond delay="0"/>
                                          </p:stCondLst>
                                        </p:cTn>
                                        <p:tgtEl>
                                          <p:spTgt spid="59"/>
                                        </p:tgtEl>
                                        <p:attrNameLst>
                                          <p:attrName>style.visibility</p:attrName>
                                        </p:attrNameLst>
                                      </p:cBhvr>
                                      <p:to>
                                        <p:strVal val="visible"/>
                                      </p:to>
                                    </p:set>
                                    <p:animEffect transition="in" filter="fade">
                                      <p:cBhvr>
                                        <p:cTn id="23" dur="600"/>
                                        <p:tgtEl>
                                          <p:spTgt spid="59"/>
                                        </p:tgtEl>
                                      </p:cBhvr>
                                    </p:animEffect>
                                    <p:anim calcmode="lin" valueType="num">
                                      <p:cBhvr>
                                        <p:cTn id="24" dur="600" fill="hold"/>
                                        <p:tgtEl>
                                          <p:spTgt spid="59"/>
                                        </p:tgtEl>
                                        <p:attrNameLst>
                                          <p:attrName>ppt_x</p:attrName>
                                        </p:attrNameLst>
                                      </p:cBhvr>
                                      <p:tavLst>
                                        <p:tav tm="0">
                                          <p:val>
                                            <p:strVal val="#ppt_x"/>
                                          </p:val>
                                        </p:tav>
                                        <p:tav tm="100000">
                                          <p:val>
                                            <p:strVal val="#ppt_x"/>
                                          </p:val>
                                        </p:tav>
                                      </p:tavLst>
                                    </p:anim>
                                    <p:anim calcmode="lin" valueType="num">
                                      <p:cBhvr>
                                        <p:cTn id="25" dur="600" fill="hold"/>
                                        <p:tgtEl>
                                          <p:spTgt spid="59"/>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1000"/>
                                  </p:stCondLst>
                                  <p:iterate type="lt">
                                    <p:tmPct val="15000"/>
                                  </p:iterate>
                                  <p:childTnLst>
                                    <p:set>
                                      <p:cBhvr>
                                        <p:cTn id="27" dur="1" fill="hold">
                                          <p:stCondLst>
                                            <p:cond delay="0"/>
                                          </p:stCondLst>
                                        </p:cTn>
                                        <p:tgtEl>
                                          <p:spTgt spid="68"/>
                                        </p:tgtEl>
                                        <p:attrNameLst>
                                          <p:attrName>style.visibility</p:attrName>
                                        </p:attrNameLst>
                                      </p:cBhvr>
                                      <p:to>
                                        <p:strVal val="visible"/>
                                      </p:to>
                                    </p:set>
                                    <p:animEffect transition="in" filter="fade">
                                      <p:cBhvr>
                                        <p:cTn id="28" dur="500"/>
                                        <p:tgtEl>
                                          <p:spTgt spid="68"/>
                                        </p:tgtEl>
                                      </p:cBhvr>
                                    </p:animEffect>
                                    <p:animScale>
                                      <p:cBhvr additive="base">
                                        <p:cTn id="29" dur="250" fill="hold">
                                          <p:stCondLst>
                                            <p:cond delay="0"/>
                                          </p:stCondLst>
                                        </p:cTn>
                                        <p:tgtEl>
                                          <p:spTgt spid="68"/>
                                        </p:tgtEl>
                                      </p:cBhvr>
                                      <p:from x="0" y="0"/>
                                      <p:to x="120000" y="120000"/>
                                    </p:animScale>
                                    <p:animScale>
                                      <p:cBhvr additive="base">
                                        <p:cTn id="30" dur="250" fill="hold">
                                          <p:stCondLst>
                                            <p:cond delay="250"/>
                                          </p:stCondLst>
                                        </p:cTn>
                                        <p:tgtEl>
                                          <p:spTgt spid="68"/>
                                        </p:tgtEl>
                                      </p:cBhvr>
                                      <p:from x="120000" y="120000"/>
                                      <p:to x="100000" y="100000"/>
                                    </p:animScale>
                                  </p:childTnLst>
                                </p:cTn>
                              </p:par>
                              <p:par>
                                <p:cTn id="31" presetID="10" presetClass="entr" presetSubtype="0" fill="hold" grpId="0" nodeType="withEffect">
                                  <p:stCondLst>
                                    <p:cond delay="1250"/>
                                  </p:stCondLst>
                                  <p:iterate type="lt">
                                    <p:tmPct val="15000"/>
                                  </p:iterate>
                                  <p:childTnLst>
                                    <p:set>
                                      <p:cBhvr>
                                        <p:cTn id="32" dur="1" fill="hold">
                                          <p:stCondLst>
                                            <p:cond delay="0"/>
                                          </p:stCondLst>
                                        </p:cTn>
                                        <p:tgtEl>
                                          <p:spTgt spid="69"/>
                                        </p:tgtEl>
                                        <p:attrNameLst>
                                          <p:attrName>style.visibility</p:attrName>
                                        </p:attrNameLst>
                                      </p:cBhvr>
                                      <p:to>
                                        <p:strVal val="visible"/>
                                      </p:to>
                                    </p:set>
                                    <p:animEffect transition="in" filter="fade">
                                      <p:cBhvr>
                                        <p:cTn id="33" dur="500"/>
                                        <p:tgtEl>
                                          <p:spTgt spid="69"/>
                                        </p:tgtEl>
                                      </p:cBhvr>
                                    </p:animEffect>
                                    <p:animScale>
                                      <p:cBhvr additive="base">
                                        <p:cTn id="34" dur="250" fill="hold">
                                          <p:stCondLst>
                                            <p:cond delay="0"/>
                                          </p:stCondLst>
                                        </p:cTn>
                                        <p:tgtEl>
                                          <p:spTgt spid="69"/>
                                        </p:tgtEl>
                                      </p:cBhvr>
                                      <p:from x="0" y="0"/>
                                      <p:to x="120000" y="120000"/>
                                    </p:animScale>
                                    <p:animScale>
                                      <p:cBhvr additive="base">
                                        <p:cTn id="35" dur="250" fill="hold">
                                          <p:stCondLst>
                                            <p:cond delay="250"/>
                                          </p:stCondLst>
                                        </p:cTn>
                                        <p:tgtEl>
                                          <p:spTgt spid="69"/>
                                        </p:tgtEl>
                                      </p:cBhvr>
                                      <p:from x="120000" y="120000"/>
                                      <p:to x="100000" y="100000"/>
                                    </p:animScale>
                                  </p:childTnLst>
                                </p:cTn>
                              </p:par>
                              <p:par>
                                <p:cTn id="36" presetID="10" presetClass="entr" presetSubtype="0" fill="hold" grpId="0" nodeType="withEffect">
                                  <p:stCondLst>
                                    <p:cond delay="800"/>
                                  </p:stCondLst>
                                  <p:iterate type="lt">
                                    <p:tmPct val="3810"/>
                                  </p:iterate>
                                  <p:childTnLst>
                                    <p:set>
                                      <p:cBhvr>
                                        <p:cTn id="37" dur="1" fill="hold">
                                          <p:stCondLst>
                                            <p:cond delay="0"/>
                                          </p:stCondLst>
                                        </p:cTn>
                                        <p:tgtEl>
                                          <p:spTgt spid="71"/>
                                        </p:tgtEl>
                                        <p:attrNameLst>
                                          <p:attrName>style.visibility</p:attrName>
                                        </p:attrNameLst>
                                      </p:cBhvr>
                                      <p:to>
                                        <p:strVal val="visible"/>
                                      </p:to>
                                    </p:set>
                                    <p:animEffect transition="in" filter="fade">
                                      <p:cBhvr>
                                        <p:cTn id="38" dur="500"/>
                                        <p:tgtEl>
                                          <p:spTgt spid="71"/>
                                        </p:tgtEl>
                                      </p:cBhvr>
                                    </p:animEffect>
                                    <p:animScale>
                                      <p:cBhvr additive="base">
                                        <p:cTn id="39" dur="250" fill="hold">
                                          <p:stCondLst>
                                            <p:cond delay="0"/>
                                          </p:stCondLst>
                                        </p:cTn>
                                        <p:tgtEl>
                                          <p:spTgt spid="71"/>
                                        </p:tgtEl>
                                      </p:cBhvr>
                                      <p:from x="0" y="0"/>
                                      <p:to x="120000" y="120000"/>
                                    </p:animScale>
                                    <p:animScale>
                                      <p:cBhvr additive="base">
                                        <p:cTn id="40" dur="250" fill="hold">
                                          <p:stCondLst>
                                            <p:cond delay="250"/>
                                          </p:stCondLst>
                                        </p:cTn>
                                        <p:tgtEl>
                                          <p:spTgt spid="71"/>
                                        </p:tgtEl>
                                      </p:cBhvr>
                                      <p:from x="120000" y="120000"/>
                                      <p:to x="100000" y="100000"/>
                                    </p:animScale>
                                  </p:childTnLst>
                                </p:cTn>
                              </p:par>
                              <p:par>
                                <p:cTn id="41" presetID="10" presetClass="entr" presetSubtype="0" fill="hold" grpId="0" nodeType="withEffect">
                                  <p:stCondLst>
                                    <p:cond delay="1500"/>
                                  </p:stCondLst>
                                  <p:iterate type="lt">
                                    <p:tmPct val="15000"/>
                                  </p:iterate>
                                  <p:childTnLst>
                                    <p:set>
                                      <p:cBhvr>
                                        <p:cTn id="42" dur="1" fill="hold">
                                          <p:stCondLst>
                                            <p:cond delay="0"/>
                                          </p:stCondLst>
                                        </p:cTn>
                                        <p:tgtEl>
                                          <p:spTgt spid="70"/>
                                        </p:tgtEl>
                                        <p:attrNameLst>
                                          <p:attrName>style.visibility</p:attrName>
                                        </p:attrNameLst>
                                      </p:cBhvr>
                                      <p:to>
                                        <p:strVal val="visible"/>
                                      </p:to>
                                    </p:set>
                                    <p:animEffect transition="in" filter="fade">
                                      <p:cBhvr>
                                        <p:cTn id="43" dur="500"/>
                                        <p:tgtEl>
                                          <p:spTgt spid="70"/>
                                        </p:tgtEl>
                                      </p:cBhvr>
                                    </p:animEffect>
                                    <p:animScale>
                                      <p:cBhvr additive="base">
                                        <p:cTn id="44" dur="250" fill="hold">
                                          <p:stCondLst>
                                            <p:cond delay="0"/>
                                          </p:stCondLst>
                                        </p:cTn>
                                        <p:tgtEl>
                                          <p:spTgt spid="70"/>
                                        </p:tgtEl>
                                      </p:cBhvr>
                                      <p:from x="150000" y="150000"/>
                                      <p:to x="120000" y="120000"/>
                                    </p:animScale>
                                    <p:animScale>
                                      <p:cBhvr additive="base">
                                        <p:cTn id="45" dur="250" fill="hold">
                                          <p:stCondLst>
                                            <p:cond delay="250"/>
                                          </p:stCondLst>
                                        </p:cTn>
                                        <p:tgtEl>
                                          <p:spTgt spid="70"/>
                                        </p:tgtEl>
                                      </p:cBhvr>
                                      <p:from x="120000" y="120000"/>
                                      <p:to x="100000" y="100000"/>
                                    </p:animScale>
                                  </p:childTnLst>
                                </p:cTn>
                              </p:par>
                              <p:par>
                                <p:cTn id="46" presetID="0" presetClass="entr" presetSubtype="0" fill="hold" grpId="0" nodeType="withEffect">
                                  <p:stCondLst>
                                    <p:cond delay="1000"/>
                                  </p:stCondLst>
                                  <p:childTnLst>
                                    <p:set>
                                      <p:cBhvr>
                                        <p:cTn id="47" dur="1" fill="hold">
                                          <p:stCondLst>
                                            <p:cond delay="0"/>
                                          </p:stCondLst>
                                        </p:cTn>
                                        <p:tgtEl>
                                          <p:spTgt spid="76"/>
                                        </p:tgtEl>
                                        <p:attrNameLst>
                                          <p:attrName>style.visibility</p:attrName>
                                        </p:attrNameLst>
                                      </p:cBhvr>
                                      <p:to>
                                        <p:strVal val="visible"/>
                                      </p:to>
                                    </p:set>
                                    <p:animScale>
                                      <p:cBhvr>
                                        <p:cTn id="48" dur="289" fill="hold">
                                          <p:stCondLst>
                                            <p:cond delay="0"/>
                                          </p:stCondLst>
                                        </p:cTn>
                                        <p:tgtEl>
                                          <p:spTgt spid="76"/>
                                        </p:tgtEl>
                                      </p:cBhvr>
                                      <p:from x="0" y="0"/>
                                      <p:to x="100000" y="100000"/>
                                    </p:animScale>
                                    <p:animScale>
                                      <p:cBhvr>
                                        <p:cTn id="49" dur="46" fill="hold">
                                          <p:stCondLst>
                                            <p:cond delay="289"/>
                                          </p:stCondLst>
                                        </p:cTn>
                                        <p:tgtEl>
                                          <p:spTgt spid="76"/>
                                        </p:tgtEl>
                                      </p:cBhvr>
                                      <p:from x="100000" y="100000"/>
                                      <p:to x="110000" y="110000"/>
                                    </p:animScale>
                                    <p:animScale>
                                      <p:cBhvr>
                                        <p:cTn id="50" dur="46" fill="hold">
                                          <p:stCondLst>
                                            <p:cond delay="335"/>
                                          </p:stCondLst>
                                        </p:cTn>
                                        <p:tgtEl>
                                          <p:spTgt spid="76"/>
                                        </p:tgtEl>
                                      </p:cBhvr>
                                      <p:from x="110000" y="110000"/>
                                      <p:to x="100000" y="100000"/>
                                    </p:animScale>
                                    <p:animScale>
                                      <p:cBhvr>
                                        <p:cTn id="51" dur="46" fill="hold">
                                          <p:stCondLst>
                                            <p:cond delay="370"/>
                                          </p:stCondLst>
                                        </p:cTn>
                                        <p:tgtEl>
                                          <p:spTgt spid="76"/>
                                        </p:tgtEl>
                                      </p:cBhvr>
                                      <p:from x="100000" y="100000"/>
                                      <p:to x="105000" y="105000"/>
                                    </p:animScale>
                                    <p:animScale>
                                      <p:cBhvr>
                                        <p:cTn id="52" dur="58" fill="hold">
                                          <p:stCondLst>
                                            <p:cond delay="416"/>
                                          </p:stCondLst>
                                        </p:cTn>
                                        <p:tgtEl>
                                          <p:spTgt spid="76"/>
                                        </p:tgtEl>
                                      </p:cBhvr>
                                      <p:from x="105000" y="105000"/>
                                      <p:to x="100000" y="100000"/>
                                    </p:animScale>
                                  </p:childTnLst>
                                </p:cTn>
                              </p:par>
                              <p:par>
                                <p:cTn id="53" presetID="0" presetClass="entr" presetSubtype="0" fill="hold" grpId="0" nodeType="withEffect">
                                  <p:stCondLst>
                                    <p:cond delay="1250"/>
                                  </p:stCondLst>
                                  <p:childTnLst>
                                    <p:set>
                                      <p:cBhvr>
                                        <p:cTn id="54" dur="1" fill="hold">
                                          <p:stCondLst>
                                            <p:cond delay="0"/>
                                          </p:stCondLst>
                                        </p:cTn>
                                        <p:tgtEl>
                                          <p:spTgt spid="77"/>
                                        </p:tgtEl>
                                        <p:attrNameLst>
                                          <p:attrName>style.visibility</p:attrName>
                                        </p:attrNameLst>
                                      </p:cBhvr>
                                      <p:to>
                                        <p:strVal val="visible"/>
                                      </p:to>
                                    </p:set>
                                    <p:animScale>
                                      <p:cBhvr>
                                        <p:cTn id="55" dur="289" fill="hold">
                                          <p:stCondLst>
                                            <p:cond delay="0"/>
                                          </p:stCondLst>
                                        </p:cTn>
                                        <p:tgtEl>
                                          <p:spTgt spid="77"/>
                                        </p:tgtEl>
                                      </p:cBhvr>
                                      <p:from x="0" y="0"/>
                                      <p:to x="100000" y="100000"/>
                                    </p:animScale>
                                    <p:animScale>
                                      <p:cBhvr>
                                        <p:cTn id="56" dur="46" fill="hold">
                                          <p:stCondLst>
                                            <p:cond delay="289"/>
                                          </p:stCondLst>
                                        </p:cTn>
                                        <p:tgtEl>
                                          <p:spTgt spid="77"/>
                                        </p:tgtEl>
                                      </p:cBhvr>
                                      <p:from x="100000" y="100000"/>
                                      <p:to x="110000" y="110000"/>
                                    </p:animScale>
                                    <p:animScale>
                                      <p:cBhvr>
                                        <p:cTn id="57" dur="46" fill="hold">
                                          <p:stCondLst>
                                            <p:cond delay="335"/>
                                          </p:stCondLst>
                                        </p:cTn>
                                        <p:tgtEl>
                                          <p:spTgt spid="77"/>
                                        </p:tgtEl>
                                      </p:cBhvr>
                                      <p:from x="110000" y="110000"/>
                                      <p:to x="100000" y="100000"/>
                                    </p:animScale>
                                    <p:animScale>
                                      <p:cBhvr>
                                        <p:cTn id="58" dur="46" fill="hold">
                                          <p:stCondLst>
                                            <p:cond delay="370"/>
                                          </p:stCondLst>
                                        </p:cTn>
                                        <p:tgtEl>
                                          <p:spTgt spid="77"/>
                                        </p:tgtEl>
                                      </p:cBhvr>
                                      <p:from x="100000" y="100000"/>
                                      <p:to x="105000" y="105000"/>
                                    </p:animScale>
                                    <p:animScale>
                                      <p:cBhvr>
                                        <p:cTn id="59" dur="58" fill="hold">
                                          <p:stCondLst>
                                            <p:cond delay="416"/>
                                          </p:stCondLst>
                                        </p:cTn>
                                        <p:tgtEl>
                                          <p:spTgt spid="77"/>
                                        </p:tgtEl>
                                      </p:cBhvr>
                                      <p:from x="105000" y="105000"/>
                                      <p:to x="100000" y="100000"/>
                                    </p:animScale>
                                  </p:childTnLst>
                                </p:cTn>
                              </p:par>
                              <p:par>
                                <p:cTn id="60" presetID="0" presetClass="entr" presetSubtype="0" fill="hold" grpId="0" nodeType="withEffect">
                                  <p:stCondLst>
                                    <p:cond delay="1500"/>
                                  </p:stCondLst>
                                  <p:childTnLst>
                                    <p:set>
                                      <p:cBhvr>
                                        <p:cTn id="61" dur="1" fill="hold">
                                          <p:stCondLst>
                                            <p:cond delay="0"/>
                                          </p:stCondLst>
                                        </p:cTn>
                                        <p:tgtEl>
                                          <p:spTgt spid="78"/>
                                        </p:tgtEl>
                                        <p:attrNameLst>
                                          <p:attrName>style.visibility</p:attrName>
                                        </p:attrNameLst>
                                      </p:cBhvr>
                                      <p:to>
                                        <p:strVal val="visible"/>
                                      </p:to>
                                    </p:set>
                                    <p:animScale>
                                      <p:cBhvr>
                                        <p:cTn id="62" dur="289" fill="hold">
                                          <p:stCondLst>
                                            <p:cond delay="0"/>
                                          </p:stCondLst>
                                        </p:cTn>
                                        <p:tgtEl>
                                          <p:spTgt spid="78"/>
                                        </p:tgtEl>
                                      </p:cBhvr>
                                      <p:from x="0" y="0"/>
                                      <p:to x="100000" y="100000"/>
                                    </p:animScale>
                                    <p:animScale>
                                      <p:cBhvr>
                                        <p:cTn id="63" dur="46" fill="hold">
                                          <p:stCondLst>
                                            <p:cond delay="289"/>
                                          </p:stCondLst>
                                        </p:cTn>
                                        <p:tgtEl>
                                          <p:spTgt spid="78"/>
                                        </p:tgtEl>
                                      </p:cBhvr>
                                      <p:from x="100000" y="100000"/>
                                      <p:to x="110000" y="110000"/>
                                    </p:animScale>
                                    <p:animScale>
                                      <p:cBhvr>
                                        <p:cTn id="64" dur="46" fill="hold">
                                          <p:stCondLst>
                                            <p:cond delay="335"/>
                                          </p:stCondLst>
                                        </p:cTn>
                                        <p:tgtEl>
                                          <p:spTgt spid="78"/>
                                        </p:tgtEl>
                                      </p:cBhvr>
                                      <p:from x="110000" y="110000"/>
                                      <p:to x="100000" y="100000"/>
                                    </p:animScale>
                                    <p:animScale>
                                      <p:cBhvr>
                                        <p:cTn id="65" dur="46" fill="hold">
                                          <p:stCondLst>
                                            <p:cond delay="370"/>
                                          </p:stCondLst>
                                        </p:cTn>
                                        <p:tgtEl>
                                          <p:spTgt spid="78"/>
                                        </p:tgtEl>
                                      </p:cBhvr>
                                      <p:from x="100000" y="100000"/>
                                      <p:to x="105000" y="105000"/>
                                    </p:animScale>
                                    <p:animScale>
                                      <p:cBhvr>
                                        <p:cTn id="66" dur="58" fill="hold">
                                          <p:stCondLst>
                                            <p:cond delay="416"/>
                                          </p:stCondLst>
                                        </p:cTn>
                                        <p:tgtEl>
                                          <p:spTgt spid="78"/>
                                        </p:tgtEl>
                                      </p:cBhvr>
                                      <p:from x="105000" y="105000"/>
                                      <p:to x="100000" y="100000"/>
                                    </p:animScale>
                                  </p:childTnLst>
                                </p:cTn>
                              </p:par>
                              <p:par>
                                <p:cTn id="67" presetID="0" presetClass="entr" presetSubtype="0" fill="hold" grpId="0" nodeType="withEffect">
                                  <p:stCondLst>
                                    <p:cond delay="1750"/>
                                  </p:stCondLst>
                                  <p:childTnLst>
                                    <p:set>
                                      <p:cBhvr>
                                        <p:cTn id="68" dur="1" fill="hold">
                                          <p:stCondLst>
                                            <p:cond delay="0"/>
                                          </p:stCondLst>
                                        </p:cTn>
                                        <p:tgtEl>
                                          <p:spTgt spid="79"/>
                                        </p:tgtEl>
                                        <p:attrNameLst>
                                          <p:attrName>style.visibility</p:attrName>
                                        </p:attrNameLst>
                                      </p:cBhvr>
                                      <p:to>
                                        <p:strVal val="visible"/>
                                      </p:to>
                                    </p:set>
                                    <p:animScale>
                                      <p:cBhvr>
                                        <p:cTn id="69" dur="289" fill="hold">
                                          <p:stCondLst>
                                            <p:cond delay="0"/>
                                          </p:stCondLst>
                                        </p:cTn>
                                        <p:tgtEl>
                                          <p:spTgt spid="79"/>
                                        </p:tgtEl>
                                      </p:cBhvr>
                                      <p:from x="0" y="0"/>
                                      <p:to x="100000" y="100000"/>
                                    </p:animScale>
                                    <p:animScale>
                                      <p:cBhvr>
                                        <p:cTn id="70" dur="46" fill="hold">
                                          <p:stCondLst>
                                            <p:cond delay="289"/>
                                          </p:stCondLst>
                                        </p:cTn>
                                        <p:tgtEl>
                                          <p:spTgt spid="79"/>
                                        </p:tgtEl>
                                      </p:cBhvr>
                                      <p:from x="100000" y="100000"/>
                                      <p:to x="110000" y="110000"/>
                                    </p:animScale>
                                    <p:animScale>
                                      <p:cBhvr>
                                        <p:cTn id="71" dur="46" fill="hold">
                                          <p:stCondLst>
                                            <p:cond delay="335"/>
                                          </p:stCondLst>
                                        </p:cTn>
                                        <p:tgtEl>
                                          <p:spTgt spid="79"/>
                                        </p:tgtEl>
                                      </p:cBhvr>
                                      <p:from x="110000" y="110000"/>
                                      <p:to x="100000" y="100000"/>
                                    </p:animScale>
                                    <p:animScale>
                                      <p:cBhvr>
                                        <p:cTn id="72" dur="46" fill="hold">
                                          <p:stCondLst>
                                            <p:cond delay="370"/>
                                          </p:stCondLst>
                                        </p:cTn>
                                        <p:tgtEl>
                                          <p:spTgt spid="79"/>
                                        </p:tgtEl>
                                      </p:cBhvr>
                                      <p:from x="100000" y="100000"/>
                                      <p:to x="105000" y="105000"/>
                                    </p:animScale>
                                    <p:animScale>
                                      <p:cBhvr>
                                        <p:cTn id="73" dur="58" fill="hold">
                                          <p:stCondLst>
                                            <p:cond delay="416"/>
                                          </p:stCondLst>
                                        </p:cTn>
                                        <p:tgtEl>
                                          <p:spTgt spid="79"/>
                                        </p:tgtEl>
                                      </p:cBhvr>
                                      <p:from x="105000" y="105000"/>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1" grpId="0"/>
      <p:bldP spid="62" grpId="0"/>
      <p:bldP spid="68" grpId="0"/>
      <p:bldP spid="69" grpId="0"/>
      <p:bldP spid="70" grpId="0"/>
      <p:bldP spid="71" grpId="0"/>
      <p:bldP spid="76" grpId="0" bldLvl="0" animBg="1"/>
      <p:bldP spid="77" grpId="0" bldLvl="0" animBg="1"/>
      <p:bldP spid="78" grpId="0" bldLvl="0" animBg="1"/>
      <p:bldP spid="7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EB69"/>
        </a:solidFill>
        <a:effectLst/>
      </p:bgPr>
    </p:bg>
    <p:spTree>
      <p:nvGrpSpPr>
        <p:cNvPr id="1" name=""/>
        <p:cNvGrpSpPr/>
        <p:nvPr/>
      </p:nvGrpSpPr>
      <p:grpSpPr>
        <a:xfrm>
          <a:off x="0" y="0"/>
          <a:ext cx="0" cy="0"/>
          <a:chOff x="0" y="0"/>
          <a:chExt cx="0" cy="0"/>
        </a:xfrm>
      </p:grpSpPr>
      <p:sp>
        <p:nvSpPr>
          <p:cNvPr id="4" name="矩形: 圆角 3"/>
          <p:cNvSpPr/>
          <p:nvPr/>
        </p:nvSpPr>
        <p:spPr>
          <a:xfrm>
            <a:off x="428625" y="352425"/>
            <a:ext cx="11334750" cy="6153150"/>
          </a:xfrm>
          <a:prstGeom prst="roundRect">
            <a:avLst>
              <a:gd name="adj" fmla="val 7689"/>
            </a:avLst>
          </a:prstGeom>
          <a:solidFill>
            <a:schemeClr val="bg1"/>
          </a:solidFill>
          <a:ln>
            <a:noFill/>
          </a:ln>
          <a:effectLst>
            <a:outerShdw blurRad="381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形状 12"/>
          <p:cNvSpPr/>
          <p:nvPr/>
        </p:nvSpPr>
        <p:spPr>
          <a:xfrm>
            <a:off x="8791575" y="352426"/>
            <a:ext cx="2971800" cy="3743325"/>
          </a:xfrm>
          <a:custGeom>
            <a:avLst/>
            <a:gdLst>
              <a:gd name="connsiteX0" fmla="*/ 244870 w 2971800"/>
              <a:gd name="connsiteY0" fmla="*/ 0 h 3743325"/>
              <a:gd name="connsiteX1" fmla="*/ 2498684 w 2971800"/>
              <a:gd name="connsiteY1" fmla="*/ 0 h 3743325"/>
              <a:gd name="connsiteX2" fmla="*/ 2971800 w 2971800"/>
              <a:gd name="connsiteY2" fmla="*/ 473116 h 3743325"/>
              <a:gd name="connsiteX3" fmla="*/ 2971800 w 2971800"/>
              <a:gd name="connsiteY3" fmla="*/ 3719995 h 3743325"/>
              <a:gd name="connsiteX4" fmla="*/ 2908189 w 2971800"/>
              <a:gd name="connsiteY4" fmla="*/ 3729703 h 3743325"/>
              <a:gd name="connsiteX5" fmla="*/ 2638425 w 2971800"/>
              <a:gd name="connsiteY5" fmla="*/ 3743325 h 3743325"/>
              <a:gd name="connsiteX6" fmla="*/ 0 w 2971800"/>
              <a:gd name="connsiteY6" fmla="*/ 1104900 h 3743325"/>
              <a:gd name="connsiteX7" fmla="*/ 207340 w 2971800"/>
              <a:gd name="connsiteY7" fmla="*/ 77906 h 3743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1800" h="3743325">
                <a:moveTo>
                  <a:pt x="244870" y="0"/>
                </a:moveTo>
                <a:lnTo>
                  <a:pt x="2498684" y="0"/>
                </a:lnTo>
                <a:cubicBezTo>
                  <a:pt x="2759979" y="0"/>
                  <a:pt x="2971800" y="211821"/>
                  <a:pt x="2971800" y="473116"/>
                </a:cubicBezTo>
                <a:lnTo>
                  <a:pt x="2971800" y="3719995"/>
                </a:lnTo>
                <a:lnTo>
                  <a:pt x="2908189" y="3729703"/>
                </a:lnTo>
                <a:cubicBezTo>
                  <a:pt x="2819492" y="3738711"/>
                  <a:pt x="2729498" y="3743325"/>
                  <a:pt x="2638425" y="3743325"/>
                </a:cubicBezTo>
                <a:cubicBezTo>
                  <a:pt x="1181263" y="3743325"/>
                  <a:pt x="0" y="2562062"/>
                  <a:pt x="0" y="1104900"/>
                </a:cubicBezTo>
                <a:cubicBezTo>
                  <a:pt x="0" y="740610"/>
                  <a:pt x="73829" y="393563"/>
                  <a:pt x="207340" y="77906"/>
                </a:cubicBezTo>
                <a:close/>
              </a:path>
            </a:pathLst>
          </a:custGeom>
          <a:solidFill>
            <a:srgbClr val="FFEB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p:cNvSpPr/>
          <p:nvPr/>
        </p:nvSpPr>
        <p:spPr>
          <a:xfrm>
            <a:off x="9324975" y="352426"/>
            <a:ext cx="2438400" cy="3209925"/>
          </a:xfrm>
          <a:custGeom>
            <a:avLst/>
            <a:gdLst>
              <a:gd name="connsiteX0" fmla="*/ 315740 w 2438400"/>
              <a:gd name="connsiteY0" fmla="*/ 0 h 3209925"/>
              <a:gd name="connsiteX1" fmla="*/ 1965284 w 2438400"/>
              <a:gd name="connsiteY1" fmla="*/ 0 h 3209925"/>
              <a:gd name="connsiteX2" fmla="*/ 2438400 w 2438400"/>
              <a:gd name="connsiteY2" fmla="*/ 473116 h 3209925"/>
              <a:gd name="connsiteX3" fmla="*/ 2438400 w 2438400"/>
              <a:gd name="connsiteY3" fmla="*/ 3181025 h 3209925"/>
              <a:gd name="connsiteX4" fmla="*/ 2320251 w 2438400"/>
              <a:gd name="connsiteY4" fmla="*/ 3199057 h 3209925"/>
              <a:gd name="connsiteX5" fmla="*/ 2105025 w 2438400"/>
              <a:gd name="connsiteY5" fmla="*/ 3209925 h 3209925"/>
              <a:gd name="connsiteX6" fmla="*/ 0 w 2438400"/>
              <a:gd name="connsiteY6" fmla="*/ 1104900 h 3209925"/>
              <a:gd name="connsiteX7" fmla="*/ 254065 w 2438400"/>
              <a:gd name="connsiteY7" fmla="*/ 101520 h 3209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 h="3209925">
                <a:moveTo>
                  <a:pt x="315740" y="0"/>
                </a:moveTo>
                <a:lnTo>
                  <a:pt x="1965284" y="0"/>
                </a:lnTo>
                <a:cubicBezTo>
                  <a:pt x="2226579" y="0"/>
                  <a:pt x="2438400" y="211821"/>
                  <a:pt x="2438400" y="473116"/>
                </a:cubicBezTo>
                <a:lnTo>
                  <a:pt x="2438400" y="3181025"/>
                </a:lnTo>
                <a:lnTo>
                  <a:pt x="2320251" y="3199057"/>
                </a:lnTo>
                <a:cubicBezTo>
                  <a:pt x="2249487" y="3206244"/>
                  <a:pt x="2177686" y="3209925"/>
                  <a:pt x="2105025" y="3209925"/>
                </a:cubicBezTo>
                <a:cubicBezTo>
                  <a:pt x="942452" y="3209925"/>
                  <a:pt x="0" y="2267473"/>
                  <a:pt x="0" y="1104900"/>
                </a:cubicBezTo>
                <a:cubicBezTo>
                  <a:pt x="0" y="741596"/>
                  <a:pt x="92036" y="399788"/>
                  <a:pt x="254065" y="10152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形状 10"/>
          <p:cNvSpPr/>
          <p:nvPr/>
        </p:nvSpPr>
        <p:spPr>
          <a:xfrm>
            <a:off x="9791701" y="352425"/>
            <a:ext cx="1971675" cy="2743200"/>
          </a:xfrm>
          <a:custGeom>
            <a:avLst/>
            <a:gdLst>
              <a:gd name="connsiteX0" fmla="*/ 431175 w 1971675"/>
              <a:gd name="connsiteY0" fmla="*/ 0 h 2743200"/>
              <a:gd name="connsiteX1" fmla="*/ 1498559 w 1971675"/>
              <a:gd name="connsiteY1" fmla="*/ 0 h 2743200"/>
              <a:gd name="connsiteX2" fmla="*/ 1971675 w 1971675"/>
              <a:gd name="connsiteY2" fmla="*/ 473116 h 2743200"/>
              <a:gd name="connsiteX3" fmla="*/ 1971675 w 1971675"/>
              <a:gd name="connsiteY3" fmla="*/ 2709093 h 2743200"/>
              <a:gd name="connsiteX4" fmla="*/ 1968475 w 1971675"/>
              <a:gd name="connsiteY4" fmla="*/ 2709916 h 2743200"/>
              <a:gd name="connsiteX5" fmla="*/ 1638300 w 1971675"/>
              <a:gd name="connsiteY5" fmla="*/ 2743200 h 2743200"/>
              <a:gd name="connsiteX6" fmla="*/ 0 w 1971675"/>
              <a:gd name="connsiteY6" fmla="*/ 1104900 h 2743200"/>
              <a:gd name="connsiteX7" fmla="*/ 374108 w 1971675"/>
              <a:gd name="connsiteY7" fmla="*/ 62789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1675" h="2743200">
                <a:moveTo>
                  <a:pt x="431175" y="0"/>
                </a:moveTo>
                <a:lnTo>
                  <a:pt x="1498559" y="0"/>
                </a:lnTo>
                <a:cubicBezTo>
                  <a:pt x="1759854" y="0"/>
                  <a:pt x="1971675" y="211821"/>
                  <a:pt x="1971675" y="473116"/>
                </a:cubicBezTo>
                <a:lnTo>
                  <a:pt x="1971675" y="2709093"/>
                </a:lnTo>
                <a:lnTo>
                  <a:pt x="1968475" y="2709916"/>
                </a:lnTo>
                <a:cubicBezTo>
                  <a:pt x="1861825" y="2731739"/>
                  <a:pt x="1751401" y="2743200"/>
                  <a:pt x="1638300" y="2743200"/>
                </a:cubicBezTo>
                <a:cubicBezTo>
                  <a:pt x="733492" y="2743200"/>
                  <a:pt x="0" y="2009708"/>
                  <a:pt x="0" y="1104900"/>
                </a:cubicBezTo>
                <a:cubicBezTo>
                  <a:pt x="0" y="709047"/>
                  <a:pt x="140395" y="345984"/>
                  <a:pt x="374108" y="62789"/>
                </a:cubicBezTo>
                <a:close/>
              </a:path>
            </a:pathLst>
          </a:cu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Freeform 5"/>
          <p:cNvSpPr>
            <a:spLocks noEditPoints="1"/>
          </p:cNvSpPr>
          <p:nvPr/>
        </p:nvSpPr>
        <p:spPr bwMode="auto">
          <a:xfrm>
            <a:off x="6800850" y="1420813"/>
            <a:ext cx="977900" cy="488950"/>
          </a:xfrm>
          <a:custGeom>
            <a:avLst/>
            <a:gdLst>
              <a:gd name="T0" fmla="*/ 171 w 207"/>
              <a:gd name="T1" fmla="*/ 102 h 102"/>
              <a:gd name="T2" fmla="*/ 37 w 207"/>
              <a:gd name="T3" fmla="*/ 102 h 102"/>
              <a:gd name="T4" fmla="*/ 0 w 207"/>
              <a:gd name="T5" fmla="*/ 65 h 102"/>
              <a:gd name="T6" fmla="*/ 37 w 207"/>
              <a:gd name="T7" fmla="*/ 28 h 102"/>
              <a:gd name="T8" fmla="*/ 37 w 207"/>
              <a:gd name="T9" fmla="*/ 28 h 102"/>
              <a:gd name="T10" fmla="*/ 38 w 207"/>
              <a:gd name="T11" fmla="*/ 28 h 102"/>
              <a:gd name="T12" fmla="*/ 41 w 207"/>
              <a:gd name="T13" fmla="*/ 26 h 102"/>
              <a:gd name="T14" fmla="*/ 85 w 207"/>
              <a:gd name="T15" fmla="*/ 0 h 102"/>
              <a:gd name="T16" fmla="*/ 128 w 207"/>
              <a:gd name="T17" fmla="*/ 25 h 102"/>
              <a:gd name="T18" fmla="*/ 131 w 207"/>
              <a:gd name="T19" fmla="*/ 30 h 102"/>
              <a:gd name="T20" fmla="*/ 132 w 207"/>
              <a:gd name="T21" fmla="*/ 31 h 102"/>
              <a:gd name="T22" fmla="*/ 134 w 207"/>
              <a:gd name="T23" fmla="*/ 37 h 102"/>
              <a:gd name="T24" fmla="*/ 137 w 207"/>
              <a:gd name="T25" fmla="*/ 39 h 102"/>
              <a:gd name="T26" fmla="*/ 168 w 207"/>
              <a:gd name="T27" fmla="*/ 65 h 102"/>
              <a:gd name="T28" fmla="*/ 171 w 207"/>
              <a:gd name="T29" fmla="*/ 69 h 102"/>
              <a:gd name="T30" fmla="*/ 174 w 207"/>
              <a:gd name="T31" fmla="*/ 69 h 102"/>
              <a:gd name="T32" fmla="*/ 175 w 207"/>
              <a:gd name="T33" fmla="*/ 69 h 102"/>
              <a:gd name="T34" fmla="*/ 178 w 207"/>
              <a:gd name="T35" fmla="*/ 70 h 102"/>
              <a:gd name="T36" fmla="*/ 178 w 207"/>
              <a:gd name="T37" fmla="*/ 70 h 102"/>
              <a:gd name="T38" fmla="*/ 180 w 207"/>
              <a:gd name="T39" fmla="*/ 72 h 102"/>
              <a:gd name="T40" fmla="*/ 181 w 207"/>
              <a:gd name="T41" fmla="*/ 72 h 102"/>
              <a:gd name="T42" fmla="*/ 183 w 207"/>
              <a:gd name="T43" fmla="*/ 73 h 102"/>
              <a:gd name="T44" fmla="*/ 183 w 207"/>
              <a:gd name="T45" fmla="*/ 74 h 102"/>
              <a:gd name="T46" fmla="*/ 184 w 207"/>
              <a:gd name="T47" fmla="*/ 75 h 102"/>
              <a:gd name="T48" fmla="*/ 186 w 207"/>
              <a:gd name="T49" fmla="*/ 78 h 102"/>
              <a:gd name="T50" fmla="*/ 188 w 207"/>
              <a:gd name="T51" fmla="*/ 85 h 102"/>
              <a:gd name="T52" fmla="*/ 171 w 207"/>
              <a:gd name="T53" fmla="*/ 102 h 102"/>
              <a:gd name="T54" fmla="*/ 199 w 207"/>
              <a:gd name="T55" fmla="*/ 72 h 102"/>
              <a:gd name="T56" fmla="*/ 192 w 207"/>
              <a:gd name="T57" fmla="*/ 72 h 102"/>
              <a:gd name="T58" fmla="*/ 192 w 207"/>
              <a:gd name="T59" fmla="*/ 72 h 102"/>
              <a:gd name="T60" fmla="*/ 190 w 207"/>
              <a:gd name="T61" fmla="*/ 70 h 102"/>
              <a:gd name="T62" fmla="*/ 189 w 207"/>
              <a:gd name="T63" fmla="*/ 69 h 102"/>
              <a:gd name="T64" fmla="*/ 183 w 207"/>
              <a:gd name="T65" fmla="*/ 64 h 102"/>
              <a:gd name="T66" fmla="*/ 183 w 207"/>
              <a:gd name="T67" fmla="*/ 64 h 102"/>
              <a:gd name="T68" fmla="*/ 179 w 207"/>
              <a:gd name="T69" fmla="*/ 62 h 102"/>
              <a:gd name="T70" fmla="*/ 179 w 207"/>
              <a:gd name="T71" fmla="*/ 62 h 102"/>
              <a:gd name="T72" fmla="*/ 175 w 207"/>
              <a:gd name="T73" fmla="*/ 61 h 102"/>
              <a:gd name="T74" fmla="*/ 160 w 207"/>
              <a:gd name="T75" fmla="*/ 39 h 102"/>
              <a:gd name="T76" fmla="*/ 160 w 207"/>
              <a:gd name="T77" fmla="*/ 39 h 102"/>
              <a:gd name="T78" fmla="*/ 158 w 207"/>
              <a:gd name="T79" fmla="*/ 37 h 102"/>
              <a:gd name="T80" fmla="*/ 158 w 207"/>
              <a:gd name="T81" fmla="*/ 37 h 102"/>
              <a:gd name="T82" fmla="*/ 153 w 207"/>
              <a:gd name="T83" fmla="*/ 35 h 102"/>
              <a:gd name="T84" fmla="*/ 152 w 207"/>
              <a:gd name="T85" fmla="*/ 35 h 102"/>
              <a:gd name="T86" fmla="*/ 151 w 207"/>
              <a:gd name="T87" fmla="*/ 34 h 102"/>
              <a:gd name="T88" fmla="*/ 147 w 207"/>
              <a:gd name="T89" fmla="*/ 33 h 102"/>
              <a:gd name="T90" fmla="*/ 146 w 207"/>
              <a:gd name="T91" fmla="*/ 32 h 102"/>
              <a:gd name="T92" fmla="*/ 144 w 207"/>
              <a:gd name="T93" fmla="*/ 32 h 102"/>
              <a:gd name="T94" fmla="*/ 143 w 207"/>
              <a:gd name="T95" fmla="*/ 32 h 102"/>
              <a:gd name="T96" fmla="*/ 140 w 207"/>
              <a:gd name="T97" fmla="*/ 32 h 102"/>
              <a:gd name="T98" fmla="*/ 137 w 207"/>
              <a:gd name="T99" fmla="*/ 24 h 102"/>
              <a:gd name="T100" fmla="*/ 151 w 207"/>
              <a:gd name="T101" fmla="*/ 19 h 102"/>
              <a:gd name="T102" fmla="*/ 177 w 207"/>
              <a:gd name="T103" fmla="*/ 38 h 102"/>
              <a:gd name="T104" fmla="*/ 180 w 207"/>
              <a:gd name="T105" fmla="*/ 41 h 102"/>
              <a:gd name="T106" fmla="*/ 195 w 207"/>
              <a:gd name="T107" fmla="*/ 54 h 102"/>
              <a:gd name="T108" fmla="*/ 199 w 207"/>
              <a:gd name="T109" fmla="*/ 58 h 102"/>
              <a:gd name="T110" fmla="*/ 207 w 207"/>
              <a:gd name="T111" fmla="*/ 65 h 102"/>
              <a:gd name="T112" fmla="*/ 199 w 207"/>
              <a:gd name="T113" fmla="*/ 7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7" h="102">
                <a:moveTo>
                  <a:pt x="171" y="102"/>
                </a:moveTo>
                <a:cubicBezTo>
                  <a:pt x="37" y="102"/>
                  <a:pt x="37" y="102"/>
                  <a:pt x="37" y="102"/>
                </a:cubicBezTo>
                <a:cubicBezTo>
                  <a:pt x="17" y="102"/>
                  <a:pt x="0" y="85"/>
                  <a:pt x="0" y="65"/>
                </a:cubicBezTo>
                <a:cubicBezTo>
                  <a:pt x="0" y="44"/>
                  <a:pt x="17" y="28"/>
                  <a:pt x="37" y="28"/>
                </a:cubicBezTo>
                <a:cubicBezTo>
                  <a:pt x="37" y="28"/>
                  <a:pt x="37" y="28"/>
                  <a:pt x="37" y="28"/>
                </a:cubicBezTo>
                <a:cubicBezTo>
                  <a:pt x="37" y="28"/>
                  <a:pt x="38" y="28"/>
                  <a:pt x="38" y="28"/>
                </a:cubicBezTo>
                <a:cubicBezTo>
                  <a:pt x="39" y="28"/>
                  <a:pt x="41" y="27"/>
                  <a:pt x="41" y="26"/>
                </a:cubicBezTo>
                <a:cubicBezTo>
                  <a:pt x="50" y="10"/>
                  <a:pt x="67" y="0"/>
                  <a:pt x="85" y="0"/>
                </a:cubicBezTo>
                <a:cubicBezTo>
                  <a:pt x="103" y="0"/>
                  <a:pt x="119" y="10"/>
                  <a:pt x="128" y="25"/>
                </a:cubicBezTo>
                <a:cubicBezTo>
                  <a:pt x="129" y="26"/>
                  <a:pt x="130" y="28"/>
                  <a:pt x="131" y="30"/>
                </a:cubicBezTo>
                <a:cubicBezTo>
                  <a:pt x="131" y="30"/>
                  <a:pt x="131" y="31"/>
                  <a:pt x="132" y="31"/>
                </a:cubicBezTo>
                <a:cubicBezTo>
                  <a:pt x="132" y="33"/>
                  <a:pt x="133" y="35"/>
                  <a:pt x="134" y="37"/>
                </a:cubicBezTo>
                <a:cubicBezTo>
                  <a:pt x="134" y="38"/>
                  <a:pt x="136" y="39"/>
                  <a:pt x="137" y="39"/>
                </a:cubicBezTo>
                <a:cubicBezTo>
                  <a:pt x="152" y="40"/>
                  <a:pt x="165" y="51"/>
                  <a:pt x="168" y="65"/>
                </a:cubicBezTo>
                <a:cubicBezTo>
                  <a:pt x="168" y="67"/>
                  <a:pt x="170" y="69"/>
                  <a:pt x="171" y="69"/>
                </a:cubicBezTo>
                <a:cubicBezTo>
                  <a:pt x="172" y="69"/>
                  <a:pt x="173" y="69"/>
                  <a:pt x="174" y="69"/>
                </a:cubicBezTo>
                <a:cubicBezTo>
                  <a:pt x="175" y="69"/>
                  <a:pt x="175" y="69"/>
                  <a:pt x="175" y="69"/>
                </a:cubicBezTo>
                <a:cubicBezTo>
                  <a:pt x="176" y="69"/>
                  <a:pt x="177" y="70"/>
                  <a:pt x="178" y="70"/>
                </a:cubicBezTo>
                <a:cubicBezTo>
                  <a:pt x="178" y="70"/>
                  <a:pt x="178" y="70"/>
                  <a:pt x="178" y="70"/>
                </a:cubicBezTo>
                <a:cubicBezTo>
                  <a:pt x="179" y="71"/>
                  <a:pt x="180" y="71"/>
                  <a:pt x="180" y="72"/>
                </a:cubicBezTo>
                <a:cubicBezTo>
                  <a:pt x="181" y="72"/>
                  <a:pt x="181" y="72"/>
                  <a:pt x="181" y="72"/>
                </a:cubicBezTo>
                <a:cubicBezTo>
                  <a:pt x="181" y="72"/>
                  <a:pt x="182" y="73"/>
                  <a:pt x="183" y="73"/>
                </a:cubicBezTo>
                <a:cubicBezTo>
                  <a:pt x="183" y="74"/>
                  <a:pt x="183" y="74"/>
                  <a:pt x="183" y="74"/>
                </a:cubicBezTo>
                <a:cubicBezTo>
                  <a:pt x="184" y="74"/>
                  <a:pt x="184" y="75"/>
                  <a:pt x="184" y="75"/>
                </a:cubicBezTo>
                <a:cubicBezTo>
                  <a:pt x="185" y="76"/>
                  <a:pt x="185" y="77"/>
                  <a:pt x="186" y="78"/>
                </a:cubicBezTo>
                <a:cubicBezTo>
                  <a:pt x="187" y="80"/>
                  <a:pt x="188" y="83"/>
                  <a:pt x="188" y="85"/>
                </a:cubicBezTo>
                <a:cubicBezTo>
                  <a:pt x="188" y="94"/>
                  <a:pt x="180" y="102"/>
                  <a:pt x="171" y="102"/>
                </a:cubicBezTo>
                <a:close/>
                <a:moveTo>
                  <a:pt x="199" y="72"/>
                </a:moveTo>
                <a:cubicBezTo>
                  <a:pt x="192" y="72"/>
                  <a:pt x="192" y="72"/>
                  <a:pt x="192" y="72"/>
                </a:cubicBezTo>
                <a:cubicBezTo>
                  <a:pt x="192" y="72"/>
                  <a:pt x="192" y="72"/>
                  <a:pt x="192" y="72"/>
                </a:cubicBezTo>
                <a:cubicBezTo>
                  <a:pt x="191" y="71"/>
                  <a:pt x="191" y="70"/>
                  <a:pt x="190" y="70"/>
                </a:cubicBezTo>
                <a:cubicBezTo>
                  <a:pt x="190" y="69"/>
                  <a:pt x="190" y="69"/>
                  <a:pt x="189" y="69"/>
                </a:cubicBezTo>
                <a:cubicBezTo>
                  <a:pt x="188" y="67"/>
                  <a:pt x="185" y="65"/>
                  <a:pt x="183" y="64"/>
                </a:cubicBezTo>
                <a:cubicBezTo>
                  <a:pt x="183" y="64"/>
                  <a:pt x="183" y="64"/>
                  <a:pt x="183" y="64"/>
                </a:cubicBezTo>
                <a:cubicBezTo>
                  <a:pt x="182" y="63"/>
                  <a:pt x="181" y="63"/>
                  <a:pt x="179" y="62"/>
                </a:cubicBezTo>
                <a:cubicBezTo>
                  <a:pt x="179" y="62"/>
                  <a:pt x="179" y="62"/>
                  <a:pt x="179" y="62"/>
                </a:cubicBezTo>
                <a:cubicBezTo>
                  <a:pt x="178" y="62"/>
                  <a:pt x="176" y="61"/>
                  <a:pt x="175" y="61"/>
                </a:cubicBezTo>
                <a:cubicBezTo>
                  <a:pt x="173" y="52"/>
                  <a:pt x="167" y="44"/>
                  <a:pt x="160" y="39"/>
                </a:cubicBezTo>
                <a:cubicBezTo>
                  <a:pt x="160" y="39"/>
                  <a:pt x="160" y="39"/>
                  <a:pt x="160" y="39"/>
                </a:cubicBezTo>
                <a:cubicBezTo>
                  <a:pt x="159" y="38"/>
                  <a:pt x="159" y="38"/>
                  <a:pt x="158" y="37"/>
                </a:cubicBezTo>
                <a:cubicBezTo>
                  <a:pt x="158" y="37"/>
                  <a:pt x="158" y="37"/>
                  <a:pt x="158" y="37"/>
                </a:cubicBezTo>
                <a:cubicBezTo>
                  <a:pt x="156" y="36"/>
                  <a:pt x="154" y="35"/>
                  <a:pt x="153" y="35"/>
                </a:cubicBezTo>
                <a:cubicBezTo>
                  <a:pt x="152" y="35"/>
                  <a:pt x="152" y="35"/>
                  <a:pt x="152" y="35"/>
                </a:cubicBezTo>
                <a:cubicBezTo>
                  <a:pt x="152" y="34"/>
                  <a:pt x="152" y="34"/>
                  <a:pt x="151" y="34"/>
                </a:cubicBezTo>
                <a:cubicBezTo>
                  <a:pt x="150" y="34"/>
                  <a:pt x="148" y="33"/>
                  <a:pt x="147" y="33"/>
                </a:cubicBezTo>
                <a:cubicBezTo>
                  <a:pt x="146" y="33"/>
                  <a:pt x="146" y="33"/>
                  <a:pt x="146" y="32"/>
                </a:cubicBezTo>
                <a:cubicBezTo>
                  <a:pt x="145" y="32"/>
                  <a:pt x="144" y="32"/>
                  <a:pt x="144" y="32"/>
                </a:cubicBezTo>
                <a:cubicBezTo>
                  <a:pt x="143" y="32"/>
                  <a:pt x="143" y="32"/>
                  <a:pt x="143" y="32"/>
                </a:cubicBezTo>
                <a:cubicBezTo>
                  <a:pt x="142" y="32"/>
                  <a:pt x="141" y="32"/>
                  <a:pt x="140" y="32"/>
                </a:cubicBezTo>
                <a:cubicBezTo>
                  <a:pt x="139" y="29"/>
                  <a:pt x="138" y="26"/>
                  <a:pt x="137" y="24"/>
                </a:cubicBezTo>
                <a:cubicBezTo>
                  <a:pt x="141" y="21"/>
                  <a:pt x="146" y="19"/>
                  <a:pt x="151" y="19"/>
                </a:cubicBezTo>
                <a:cubicBezTo>
                  <a:pt x="163" y="19"/>
                  <a:pt x="173" y="27"/>
                  <a:pt x="177" y="38"/>
                </a:cubicBezTo>
                <a:cubicBezTo>
                  <a:pt x="177" y="40"/>
                  <a:pt x="179" y="41"/>
                  <a:pt x="180" y="41"/>
                </a:cubicBezTo>
                <a:cubicBezTo>
                  <a:pt x="188" y="41"/>
                  <a:pt x="194" y="47"/>
                  <a:pt x="195" y="54"/>
                </a:cubicBezTo>
                <a:cubicBezTo>
                  <a:pt x="196" y="56"/>
                  <a:pt x="197" y="58"/>
                  <a:pt x="199" y="58"/>
                </a:cubicBezTo>
                <a:cubicBezTo>
                  <a:pt x="203" y="58"/>
                  <a:pt x="207" y="61"/>
                  <a:pt x="207" y="65"/>
                </a:cubicBezTo>
                <a:cubicBezTo>
                  <a:pt x="207" y="69"/>
                  <a:pt x="203" y="72"/>
                  <a:pt x="199" y="72"/>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1" name="Freeform 9"/>
          <p:cNvSpPr/>
          <p:nvPr/>
        </p:nvSpPr>
        <p:spPr bwMode="auto">
          <a:xfrm>
            <a:off x="1902777" y="2311400"/>
            <a:ext cx="1279525" cy="784225"/>
          </a:xfrm>
          <a:custGeom>
            <a:avLst/>
            <a:gdLst>
              <a:gd name="T0" fmla="*/ 349 w 400"/>
              <a:gd name="T1" fmla="*/ 121 h 244"/>
              <a:gd name="T2" fmla="*/ 349 w 400"/>
              <a:gd name="T3" fmla="*/ 120 h 244"/>
              <a:gd name="T4" fmla="*/ 301 w 400"/>
              <a:gd name="T5" fmla="*/ 133 h 244"/>
              <a:gd name="T6" fmla="*/ 296 w 400"/>
              <a:gd name="T7" fmla="*/ 126 h 244"/>
              <a:gd name="T8" fmla="*/ 348 w 400"/>
              <a:gd name="T9" fmla="*/ 111 h 244"/>
              <a:gd name="T10" fmla="*/ 226 w 400"/>
              <a:gd name="T11" fmla="*/ 0 h 244"/>
              <a:gd name="T12" fmla="*/ 119 w 400"/>
              <a:gd name="T13" fmla="*/ 64 h 244"/>
              <a:gd name="T14" fmla="*/ 158 w 400"/>
              <a:gd name="T15" fmla="*/ 91 h 244"/>
              <a:gd name="T16" fmla="*/ 151 w 400"/>
              <a:gd name="T17" fmla="*/ 97 h 244"/>
              <a:gd name="T18" fmla="*/ 115 w 400"/>
              <a:gd name="T19" fmla="*/ 72 h 244"/>
              <a:gd name="T20" fmla="*/ 115 w 400"/>
              <a:gd name="T21" fmla="*/ 72 h 244"/>
              <a:gd name="T22" fmla="*/ 88 w 400"/>
              <a:gd name="T23" fmla="*/ 68 h 244"/>
              <a:gd name="T24" fmla="*/ 0 w 400"/>
              <a:gd name="T25" fmla="*/ 156 h 244"/>
              <a:gd name="T26" fmla="*/ 88 w 400"/>
              <a:gd name="T27" fmla="*/ 244 h 244"/>
              <a:gd name="T28" fmla="*/ 337 w 400"/>
              <a:gd name="T29" fmla="*/ 244 h 244"/>
              <a:gd name="T30" fmla="*/ 400 w 400"/>
              <a:gd name="T31" fmla="*/ 183 h 244"/>
              <a:gd name="T32" fmla="*/ 349 w 400"/>
              <a:gd name="T33" fmla="*/ 121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244">
                <a:moveTo>
                  <a:pt x="349" y="121"/>
                </a:moveTo>
                <a:cubicBezTo>
                  <a:pt x="349" y="121"/>
                  <a:pt x="349" y="121"/>
                  <a:pt x="349" y="120"/>
                </a:cubicBezTo>
                <a:cubicBezTo>
                  <a:pt x="332" y="117"/>
                  <a:pt x="314" y="122"/>
                  <a:pt x="301" y="133"/>
                </a:cubicBezTo>
                <a:cubicBezTo>
                  <a:pt x="296" y="126"/>
                  <a:pt x="296" y="126"/>
                  <a:pt x="296" y="126"/>
                </a:cubicBezTo>
                <a:cubicBezTo>
                  <a:pt x="310" y="114"/>
                  <a:pt x="330" y="109"/>
                  <a:pt x="348" y="111"/>
                </a:cubicBezTo>
                <a:cubicBezTo>
                  <a:pt x="342" y="49"/>
                  <a:pt x="290" y="0"/>
                  <a:pt x="226" y="0"/>
                </a:cubicBezTo>
                <a:cubicBezTo>
                  <a:pt x="180" y="0"/>
                  <a:pt x="140" y="26"/>
                  <a:pt x="119" y="64"/>
                </a:cubicBezTo>
                <a:cubicBezTo>
                  <a:pt x="134" y="70"/>
                  <a:pt x="148" y="79"/>
                  <a:pt x="158" y="91"/>
                </a:cubicBezTo>
                <a:cubicBezTo>
                  <a:pt x="151" y="97"/>
                  <a:pt x="151" y="97"/>
                  <a:pt x="151" y="97"/>
                </a:cubicBezTo>
                <a:cubicBezTo>
                  <a:pt x="141" y="86"/>
                  <a:pt x="129" y="77"/>
                  <a:pt x="115" y="72"/>
                </a:cubicBezTo>
                <a:cubicBezTo>
                  <a:pt x="115" y="72"/>
                  <a:pt x="115" y="72"/>
                  <a:pt x="115" y="72"/>
                </a:cubicBezTo>
                <a:cubicBezTo>
                  <a:pt x="106" y="70"/>
                  <a:pt x="97" y="68"/>
                  <a:pt x="88" y="68"/>
                </a:cubicBezTo>
                <a:cubicBezTo>
                  <a:pt x="39" y="68"/>
                  <a:pt x="0" y="107"/>
                  <a:pt x="0" y="156"/>
                </a:cubicBezTo>
                <a:cubicBezTo>
                  <a:pt x="0" y="204"/>
                  <a:pt x="39" y="244"/>
                  <a:pt x="88" y="244"/>
                </a:cubicBezTo>
                <a:cubicBezTo>
                  <a:pt x="112" y="244"/>
                  <a:pt x="319" y="244"/>
                  <a:pt x="337" y="244"/>
                </a:cubicBezTo>
                <a:cubicBezTo>
                  <a:pt x="372" y="244"/>
                  <a:pt x="400" y="217"/>
                  <a:pt x="400" y="183"/>
                </a:cubicBezTo>
                <a:cubicBezTo>
                  <a:pt x="400" y="152"/>
                  <a:pt x="378" y="127"/>
                  <a:pt x="349" y="121"/>
                </a:cubicBezTo>
                <a:close/>
              </a:path>
            </a:pathLst>
          </a:custGeom>
          <a:solidFill>
            <a:schemeClr val="accent4">
              <a:lumMod val="20000"/>
              <a:lumOff val="80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7" name="任意多边形: 形状 26"/>
          <p:cNvSpPr/>
          <p:nvPr/>
        </p:nvSpPr>
        <p:spPr>
          <a:xfrm>
            <a:off x="428625" y="4740775"/>
            <a:ext cx="11327762" cy="1764801"/>
          </a:xfrm>
          <a:custGeom>
            <a:avLst/>
            <a:gdLst>
              <a:gd name="connsiteX0" fmla="*/ 0 w 11327762"/>
              <a:gd name="connsiteY0" fmla="*/ 0 h 1764801"/>
              <a:gd name="connsiteX1" fmla="*/ 140636 w 11327762"/>
              <a:gd name="connsiteY1" fmla="*/ 47355 h 1764801"/>
              <a:gd name="connsiteX2" fmla="*/ 3971925 w 11327762"/>
              <a:gd name="connsiteY2" fmla="*/ 1602876 h 1764801"/>
              <a:gd name="connsiteX3" fmla="*/ 11242756 w 11327762"/>
              <a:gd name="connsiteY3" fmla="*/ 1347245 h 1764801"/>
              <a:gd name="connsiteX4" fmla="*/ 11327762 w 11327762"/>
              <a:gd name="connsiteY4" fmla="*/ 1361007 h 1764801"/>
              <a:gd name="connsiteX5" fmla="*/ 11325138 w 11327762"/>
              <a:gd name="connsiteY5" fmla="*/ 1387035 h 1764801"/>
              <a:gd name="connsiteX6" fmla="*/ 10861634 w 11327762"/>
              <a:gd name="connsiteY6" fmla="*/ 1764801 h 1764801"/>
              <a:gd name="connsiteX7" fmla="*/ 473116 w 11327762"/>
              <a:gd name="connsiteY7" fmla="*/ 1764801 h 1764801"/>
              <a:gd name="connsiteX8" fmla="*/ 0 w 11327762"/>
              <a:gd name="connsiteY8" fmla="*/ 1291685 h 1764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27762" h="1764801">
                <a:moveTo>
                  <a:pt x="0" y="0"/>
                </a:moveTo>
                <a:lnTo>
                  <a:pt x="140636" y="47355"/>
                </a:lnTo>
                <a:cubicBezTo>
                  <a:pt x="1051719" y="396872"/>
                  <a:pt x="2344142" y="1393922"/>
                  <a:pt x="3971925" y="1602876"/>
                </a:cubicBezTo>
                <a:cubicBezTo>
                  <a:pt x="5724922" y="1827904"/>
                  <a:pt x="9967119" y="1187547"/>
                  <a:pt x="11242756" y="1347245"/>
                </a:cubicBezTo>
                <a:lnTo>
                  <a:pt x="11327762" y="1361007"/>
                </a:lnTo>
                <a:lnTo>
                  <a:pt x="11325138" y="1387035"/>
                </a:lnTo>
                <a:cubicBezTo>
                  <a:pt x="11281022" y="1602626"/>
                  <a:pt x="11090267" y="1764801"/>
                  <a:pt x="10861634" y="1764801"/>
                </a:cubicBezTo>
                <a:lnTo>
                  <a:pt x="473116" y="1764801"/>
                </a:lnTo>
                <a:cubicBezTo>
                  <a:pt x="211821" y="1764801"/>
                  <a:pt x="0" y="1552980"/>
                  <a:pt x="0" y="1291685"/>
                </a:cubicBezTo>
                <a:close/>
              </a:path>
            </a:pathLst>
          </a:custGeom>
          <a:solidFill>
            <a:schemeClr val="bg1"/>
          </a:solidFill>
          <a:ln>
            <a:noFill/>
          </a:ln>
          <a:effectLst>
            <a:outerShdw dist="38100" sx="104000" sy="104000" algn="l" rotWithShape="0">
              <a:srgbClr val="FBD632">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形状 29"/>
          <p:cNvSpPr/>
          <p:nvPr/>
        </p:nvSpPr>
        <p:spPr>
          <a:xfrm>
            <a:off x="428625" y="4418714"/>
            <a:ext cx="11334750" cy="2086226"/>
          </a:xfrm>
          <a:custGeom>
            <a:avLst/>
            <a:gdLst>
              <a:gd name="connsiteX0" fmla="*/ 9058275 w 11334750"/>
              <a:gd name="connsiteY0" fmla="*/ 251 h 2086226"/>
              <a:gd name="connsiteX1" fmla="*/ 11188303 w 11334750"/>
              <a:gd name="connsiteY1" fmla="*/ 621758 h 2086226"/>
              <a:gd name="connsiteX2" fmla="*/ 11334750 w 11334750"/>
              <a:gd name="connsiteY2" fmla="*/ 710137 h 2086226"/>
              <a:gd name="connsiteX3" fmla="*/ 11334750 w 11334750"/>
              <a:gd name="connsiteY3" fmla="*/ 1613110 h 2086226"/>
              <a:gd name="connsiteX4" fmla="*/ 10861634 w 11334750"/>
              <a:gd name="connsiteY4" fmla="*/ 2086226 h 2086226"/>
              <a:gd name="connsiteX5" fmla="*/ 473116 w 11334750"/>
              <a:gd name="connsiteY5" fmla="*/ 2086226 h 2086226"/>
              <a:gd name="connsiteX6" fmla="*/ 0 w 11334750"/>
              <a:gd name="connsiteY6" fmla="*/ 1613110 h 2086226"/>
              <a:gd name="connsiteX7" fmla="*/ 0 w 11334750"/>
              <a:gd name="connsiteY7" fmla="*/ 1155315 h 2086226"/>
              <a:gd name="connsiteX8" fmla="*/ 19794 w 11334750"/>
              <a:gd name="connsiteY8" fmla="*/ 1158432 h 2086226"/>
              <a:gd name="connsiteX9" fmla="*/ 4810126 w 11334750"/>
              <a:gd name="connsiteY9" fmla="*/ 2000501 h 2086226"/>
              <a:gd name="connsiteX10" fmla="*/ 9058275 w 11334750"/>
              <a:gd name="connsiteY10" fmla="*/ 251 h 208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4750" h="2086226">
                <a:moveTo>
                  <a:pt x="9058275" y="251"/>
                </a:moveTo>
                <a:cubicBezTo>
                  <a:pt x="9666288" y="-9274"/>
                  <a:pt x="10528300" y="252664"/>
                  <a:pt x="11188303" y="621758"/>
                </a:cubicBezTo>
                <a:lnTo>
                  <a:pt x="11334750" y="710137"/>
                </a:lnTo>
                <a:lnTo>
                  <a:pt x="11334750" y="1613110"/>
                </a:lnTo>
                <a:cubicBezTo>
                  <a:pt x="11334750" y="1874405"/>
                  <a:pt x="11122929" y="2086226"/>
                  <a:pt x="10861634" y="2086226"/>
                </a:cubicBezTo>
                <a:lnTo>
                  <a:pt x="473116" y="2086226"/>
                </a:lnTo>
                <a:cubicBezTo>
                  <a:pt x="211821" y="2086226"/>
                  <a:pt x="0" y="1874405"/>
                  <a:pt x="0" y="1613110"/>
                </a:cubicBezTo>
                <a:lnTo>
                  <a:pt x="0" y="1155315"/>
                </a:lnTo>
                <a:lnTo>
                  <a:pt x="19794" y="1158432"/>
                </a:lnTo>
                <a:cubicBezTo>
                  <a:pt x="1447800" y="1415904"/>
                  <a:pt x="3536157" y="2138614"/>
                  <a:pt x="4810126" y="2000501"/>
                </a:cubicBezTo>
                <a:cubicBezTo>
                  <a:pt x="6508750" y="1816351"/>
                  <a:pt x="7842250" y="19301"/>
                  <a:pt x="9058275" y="251"/>
                </a:cubicBezTo>
                <a:close/>
              </a:path>
            </a:pathLst>
          </a:custGeom>
          <a:solidFill>
            <a:srgbClr val="FBD632">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10480271" y="932091"/>
            <a:ext cx="772969" cy="1200329"/>
          </a:xfrm>
          <a:prstGeom prst="rect">
            <a:avLst/>
          </a:prstGeom>
          <a:noFill/>
        </p:spPr>
        <p:txBody>
          <a:bodyPr wrap="none" rtlCol="0" anchor="ctr">
            <a:spAutoFit/>
          </a:bodyPr>
          <a:lstStyle/>
          <a:p>
            <a:pPr algn="ctr"/>
            <a:r>
              <a:rPr lang="en-US" altLang="zh-CN" sz="7200" dirty="0">
                <a:solidFill>
                  <a:schemeClr val="tx1">
                    <a:lumMod val="75000"/>
                    <a:lumOff val="25000"/>
                  </a:schemeClr>
                </a:solidFill>
                <a:effectLst>
                  <a:outerShdw blurRad="38100" dist="38100" dir="2700000" algn="tl">
                    <a:srgbClr val="000000">
                      <a:alpha val="43137"/>
                    </a:srgbClr>
                  </a:outerShdw>
                </a:effectLst>
                <a:cs typeface="+mn-ea"/>
                <a:sym typeface="+mn-lt"/>
              </a:rPr>
              <a:t>01</a:t>
            </a:r>
          </a:p>
        </p:txBody>
      </p:sp>
      <p:grpSp>
        <p:nvGrpSpPr>
          <p:cNvPr id="8" name="组合 7"/>
          <p:cNvGrpSpPr/>
          <p:nvPr/>
        </p:nvGrpSpPr>
        <p:grpSpPr>
          <a:xfrm>
            <a:off x="3425798" y="2731219"/>
            <a:ext cx="4046213" cy="1602552"/>
            <a:chOff x="5267298" y="2583899"/>
            <a:chExt cx="4046213" cy="1602552"/>
          </a:xfrm>
        </p:grpSpPr>
        <p:sp>
          <p:nvSpPr>
            <p:cNvPr id="9" name="文本框 8"/>
            <p:cNvSpPr txBox="1"/>
            <p:nvPr/>
          </p:nvSpPr>
          <p:spPr>
            <a:xfrm>
              <a:off x="5286051" y="2583899"/>
              <a:ext cx="3840480" cy="1198880"/>
            </a:xfrm>
            <a:prstGeom prst="rect">
              <a:avLst/>
            </a:prstGeom>
            <a:noFill/>
          </p:spPr>
          <p:txBody>
            <a:bodyPr wrap="none" rtlCol="0" anchor="ctr">
              <a:spAutoFit/>
            </a:bodyPr>
            <a:lstStyle/>
            <a:p>
              <a:pPr algn="ctr"/>
              <a:r>
                <a:rPr lang="zh-CN" altLang="en-US" sz="7200" dirty="0">
                  <a:solidFill>
                    <a:schemeClr val="tx1">
                      <a:lumMod val="75000"/>
                      <a:lumOff val="25000"/>
                    </a:schemeClr>
                  </a:solidFill>
                  <a:effectLst>
                    <a:outerShdw blurRad="38100" dist="38100" dir="2700000" algn="tl">
                      <a:srgbClr val="000000">
                        <a:alpha val="43137"/>
                      </a:srgbClr>
                    </a:outerShdw>
                  </a:effectLst>
                  <a:cs typeface="+mn-ea"/>
                  <a:sym typeface="+mn-lt"/>
                </a:rPr>
                <a:t>工作概述</a:t>
              </a:r>
            </a:p>
          </p:txBody>
        </p:sp>
        <p:sp>
          <p:nvSpPr>
            <p:cNvPr id="10" name="矩形 9"/>
            <p:cNvSpPr/>
            <p:nvPr/>
          </p:nvSpPr>
          <p:spPr>
            <a:xfrm>
              <a:off x="5267298" y="3847897"/>
              <a:ext cx="4046213" cy="338554"/>
            </a:xfrm>
            <a:prstGeom prst="rect">
              <a:avLst/>
            </a:prstGeom>
          </p:spPr>
          <p:txBody>
            <a:bodyPr wrap="square">
              <a:spAutoFit/>
            </a:bodyPr>
            <a:lstStyle/>
            <a:p>
              <a:pPr algn="ctr"/>
              <a:r>
                <a:rPr lang="en-US" altLang="zh-CN" sz="1600" spc="1000" dirty="0">
                  <a:solidFill>
                    <a:schemeClr val="tx1">
                      <a:lumMod val="75000"/>
                      <a:lumOff val="25000"/>
                    </a:schemeClr>
                  </a:solidFill>
                  <a:cs typeface="+mn-ea"/>
                  <a:sym typeface="+mn-lt"/>
                </a:rPr>
                <a:t>COMPANY PROFILE</a:t>
              </a:r>
            </a:p>
          </p:txBody>
        </p:sp>
        <p:cxnSp>
          <p:nvCxnSpPr>
            <p:cNvPr id="14" name="直接连接符 13"/>
            <p:cNvCxnSpPr/>
            <p:nvPr/>
          </p:nvCxnSpPr>
          <p:spPr>
            <a:xfrm>
              <a:off x="5280946" y="3769855"/>
              <a:ext cx="38779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75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p:nvPr/>
        </p:nvSpPr>
        <p:spPr>
          <a:xfrm>
            <a:off x="0" y="0"/>
            <a:ext cx="2743200" cy="6858000"/>
          </a:xfrm>
          <a:prstGeom prst="rect">
            <a:avLst/>
          </a:pr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3" name="图片 72" descr="C:\Users\Administrator\Desktop\内容图片素材\小清新图片适合商务\QQ图片20180526113009.pngQQ图片20180526113009"/>
          <p:cNvPicPr>
            <a:picLocks noChangeAspect="1"/>
          </p:cNvPicPr>
          <p:nvPr/>
        </p:nvPicPr>
        <p:blipFill rotWithShape="1">
          <a:blip r:embed="rId4"/>
          <a:srcRect/>
          <a:stretch>
            <a:fillRect/>
          </a:stretch>
        </p:blipFill>
        <p:spPr>
          <a:xfrm>
            <a:off x="869315" y="839470"/>
            <a:ext cx="5328285" cy="4864735"/>
          </a:xfrm>
          <a:prstGeom prst="rect">
            <a:avLst/>
          </a:prstGeom>
        </p:spPr>
      </p:pic>
      <p:sp>
        <p:nvSpPr>
          <p:cNvPr id="74" name="文本框 73"/>
          <p:cNvSpPr txBox="1"/>
          <p:nvPr/>
        </p:nvSpPr>
        <p:spPr>
          <a:xfrm>
            <a:off x="6412962" y="1239319"/>
            <a:ext cx="3719098" cy="700769"/>
          </a:xfrm>
          <a:prstGeom prst="rect">
            <a:avLst/>
          </a:prstGeom>
          <a:noFill/>
        </p:spPr>
        <p:txBody>
          <a:bodyPr wrap="square" rtlCol="0">
            <a:spAutoFit/>
          </a:bodyPr>
          <a:lstStyle/>
          <a:p>
            <a:pPr>
              <a:lnSpc>
                <a:spcPct val="120000"/>
              </a:lnSpc>
            </a:pPr>
            <a:r>
              <a:rPr lang="zh-CN" altLang="en-US" sz="3600" dirty="0">
                <a:solidFill>
                  <a:srgbClr val="1D273B"/>
                </a:solidFill>
                <a:cs typeface="+mn-ea"/>
                <a:sym typeface="+mn-lt"/>
              </a:rPr>
              <a:t>你的标题</a:t>
            </a:r>
          </a:p>
        </p:txBody>
      </p:sp>
      <p:cxnSp>
        <p:nvCxnSpPr>
          <p:cNvPr id="75" name="直接连接符 74"/>
          <p:cNvCxnSpPr/>
          <p:nvPr/>
        </p:nvCxnSpPr>
        <p:spPr>
          <a:xfrm>
            <a:off x="6564471" y="2729763"/>
            <a:ext cx="734854" cy="0"/>
          </a:xfrm>
          <a:prstGeom prst="line">
            <a:avLst/>
          </a:prstGeom>
          <a:ln w="25400" cap="rnd">
            <a:solidFill>
              <a:srgbClr val="FBD632"/>
            </a:solidFill>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a:xfrm>
            <a:off x="6412962" y="3153819"/>
            <a:ext cx="4023898" cy="2027555"/>
          </a:xfrm>
          <a:prstGeom prst="rect">
            <a:avLst/>
          </a:prstGeom>
          <a:noFill/>
        </p:spPr>
        <p:txBody>
          <a:bodyPr wrap="square" rtlCol="0">
            <a:spAutoFit/>
          </a:bodyPr>
          <a:lstStyle/>
          <a:p>
            <a:pPr>
              <a:lnSpc>
                <a:spcPct val="210000"/>
              </a:lnSpc>
            </a:pPr>
            <a:r>
              <a:rPr lang="zh-CN" altLang="en-US" sz="1200" dirty="0">
                <a:solidFill>
                  <a:srgbClr val="1D273B"/>
                </a:solidFill>
                <a:cs typeface="+mn-ea"/>
                <a:sym typeface="+mn-lt"/>
              </a:rPr>
              <a:t>标题数字等都可以通过点击和重新输入进行更改，顶部</a:t>
            </a:r>
            <a:r>
              <a:rPr lang="en-US" altLang="zh-CN" sz="1200" dirty="0">
                <a:solidFill>
                  <a:srgbClr val="1D273B"/>
                </a:solidFill>
                <a:cs typeface="+mn-ea"/>
                <a:sym typeface="+mn-lt"/>
              </a:rPr>
              <a:t>“</a:t>
            </a:r>
            <a:r>
              <a:rPr lang="zh-CN" altLang="en-US" sz="1200" dirty="0">
                <a:solidFill>
                  <a:srgbClr val="1D273B"/>
                </a:solidFill>
                <a:cs typeface="+mn-ea"/>
                <a:sym typeface="+mn-lt"/>
              </a:rPr>
              <a:t>开始</a:t>
            </a:r>
            <a:r>
              <a:rPr lang="en-US" altLang="zh-CN" sz="1200" dirty="0">
                <a:solidFill>
                  <a:srgbClr val="1D273B"/>
                </a:solidFill>
                <a:cs typeface="+mn-ea"/>
                <a:sym typeface="+mn-lt"/>
              </a:rPr>
              <a:t>”</a:t>
            </a:r>
            <a:r>
              <a:rPr lang="zh-CN" altLang="en-US" sz="1200" dirty="0">
                <a:solidFill>
                  <a:srgbClr val="1D273B"/>
                </a:solidFill>
                <a:cs typeface="+mn-ea"/>
                <a:sym typeface="+mn-lt"/>
              </a:rPr>
              <a:t>面板中可以对字体、字号、颜色、行距等进行修改。标题数字等都可以通过点击和重新输入进行更改，顶部</a:t>
            </a:r>
            <a:r>
              <a:rPr lang="en-US" altLang="zh-CN" sz="1200" dirty="0">
                <a:solidFill>
                  <a:srgbClr val="1D273B"/>
                </a:solidFill>
                <a:cs typeface="+mn-ea"/>
                <a:sym typeface="+mn-lt"/>
              </a:rPr>
              <a:t>“</a:t>
            </a:r>
            <a:r>
              <a:rPr lang="zh-CN" altLang="en-US" sz="1200" dirty="0">
                <a:solidFill>
                  <a:srgbClr val="1D273B"/>
                </a:solidFill>
                <a:cs typeface="+mn-ea"/>
                <a:sym typeface="+mn-lt"/>
              </a:rPr>
              <a:t>开始</a:t>
            </a:r>
            <a:r>
              <a:rPr lang="en-US" altLang="zh-CN" sz="1200" dirty="0">
                <a:solidFill>
                  <a:srgbClr val="1D273B"/>
                </a:solidFill>
                <a:cs typeface="+mn-ea"/>
                <a:sym typeface="+mn-lt"/>
              </a:rPr>
              <a:t>”</a:t>
            </a:r>
            <a:r>
              <a:rPr lang="zh-CN" altLang="en-US" sz="1200" dirty="0">
                <a:solidFill>
                  <a:srgbClr val="1D273B"/>
                </a:solidFill>
                <a:cs typeface="+mn-ea"/>
                <a:sym typeface="+mn-lt"/>
              </a:rPr>
              <a:t>面板中可以对字体、字号、颜色、行距等进行修改。   </a:t>
            </a:r>
          </a:p>
        </p:txBody>
      </p:sp>
      <p:sp>
        <p:nvSpPr>
          <p:cNvPr id="95" name="直角三角形 94"/>
          <p:cNvSpPr/>
          <p:nvPr/>
        </p:nvSpPr>
        <p:spPr>
          <a:xfrm flipH="1" flipV="1">
            <a:off x="358503" y="472440"/>
            <a:ext cx="4155440" cy="1828800"/>
          </a:xfrm>
          <a:prstGeom prst="rtTriangle">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99" name="直接连接符 98"/>
          <p:cNvCxnSpPr/>
          <p:nvPr/>
        </p:nvCxnSpPr>
        <p:spPr>
          <a:xfrm>
            <a:off x="6564471" y="6128283"/>
            <a:ext cx="3692049" cy="0"/>
          </a:xfrm>
          <a:prstGeom prst="line">
            <a:avLst/>
          </a:prstGeom>
          <a:ln w="25400" cap="rnd">
            <a:solidFill>
              <a:srgbClr val="FBD63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fade">
                                      <p:cBhvr>
                                        <p:cTn id="13" dur="500"/>
                                        <p:tgtEl>
                                          <p:spTgt spid="74"/>
                                        </p:tgtEl>
                                      </p:cBhvr>
                                    </p:animEffect>
                                  </p:childTnLst>
                                </p:cTn>
                              </p:par>
                              <p:par>
                                <p:cTn id="14" presetID="10" presetClass="entr" presetSubtype="0" fill="hold" nodeType="with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fade">
                                      <p:cBhvr>
                                        <p:cTn id="16" dur="500"/>
                                        <p:tgtEl>
                                          <p:spTgt spid="7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fade">
                                      <p:cBhvr>
                                        <p:cTn id="19" dur="500"/>
                                        <p:tgtEl>
                                          <p:spTgt spid="89"/>
                                        </p:tgtEl>
                                      </p:cBhvr>
                                    </p:animEffect>
                                  </p:childTnLst>
                                </p:cTn>
                              </p:par>
                              <p:par>
                                <p:cTn id="20" presetID="10" presetClass="entr" presetSubtype="0" fill="hold" nodeType="withEffect">
                                  <p:stCondLst>
                                    <p:cond delay="0"/>
                                  </p:stCondLst>
                                  <p:childTnLst>
                                    <p:set>
                                      <p:cBhvr>
                                        <p:cTn id="21" dur="1" fill="hold">
                                          <p:stCondLst>
                                            <p:cond delay="0"/>
                                          </p:stCondLst>
                                        </p:cTn>
                                        <p:tgtEl>
                                          <p:spTgt spid="99"/>
                                        </p:tgtEl>
                                        <p:attrNameLst>
                                          <p:attrName>style.visibility</p:attrName>
                                        </p:attrNameLst>
                                      </p:cBhvr>
                                      <p:to>
                                        <p:strVal val="visible"/>
                                      </p:to>
                                    </p:set>
                                    <p:animEffect transition="in" filter="fade">
                                      <p:cBhvr>
                                        <p:cTn id="22"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8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 name="组合 87"/>
          <p:cNvGrpSpPr/>
          <p:nvPr/>
        </p:nvGrpSpPr>
        <p:grpSpPr>
          <a:xfrm>
            <a:off x="361315" y="1447799"/>
            <a:ext cx="2648585" cy="5410201"/>
            <a:chOff x="361315" y="1447799"/>
            <a:chExt cx="2648585" cy="5410201"/>
          </a:xfrm>
        </p:grpSpPr>
        <p:sp>
          <p:nvSpPr>
            <p:cNvPr id="2" name="椭圆 1"/>
            <p:cNvSpPr/>
            <p:nvPr/>
          </p:nvSpPr>
          <p:spPr>
            <a:xfrm>
              <a:off x="361315" y="1447799"/>
              <a:ext cx="2628900" cy="2628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a:off x="381000" y="2726723"/>
              <a:ext cx="2628900" cy="41312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3" name="组合 72"/>
            <p:cNvGrpSpPr/>
            <p:nvPr/>
          </p:nvGrpSpPr>
          <p:grpSpPr>
            <a:xfrm>
              <a:off x="647699" y="1714498"/>
              <a:ext cx="2095501" cy="2095502"/>
              <a:chOff x="647699" y="1714498"/>
              <a:chExt cx="2095501" cy="2095502"/>
            </a:xfrm>
          </p:grpSpPr>
          <p:sp>
            <p:nvSpPr>
              <p:cNvPr id="18" name="椭圆 17"/>
              <p:cNvSpPr/>
              <p:nvPr/>
            </p:nvSpPr>
            <p:spPr>
              <a:xfrm>
                <a:off x="647699" y="1714498"/>
                <a:ext cx="2095501" cy="2095502"/>
              </a:xfrm>
              <a:prstGeom prst="ellipse">
                <a:avLst/>
              </a:prstGeom>
              <a:solidFill>
                <a:schemeClr val="bg1"/>
              </a:solidFill>
              <a:ln>
                <a:solidFill>
                  <a:schemeClr val="bg1"/>
                </a:solid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7" name="组合 1271"/>
              <p:cNvGrpSpPr/>
              <p:nvPr/>
            </p:nvGrpSpPr>
            <p:grpSpPr bwMode="auto">
              <a:xfrm>
                <a:off x="1367630" y="2894655"/>
                <a:ext cx="655638" cy="433387"/>
                <a:chOff x="5543550" y="4249739"/>
                <a:chExt cx="655638" cy="433387"/>
              </a:xfrm>
              <a:solidFill>
                <a:srgbClr val="004BAE"/>
              </a:solidFill>
            </p:grpSpPr>
            <p:sp>
              <p:nvSpPr>
                <p:cNvPr id="48" name="Freeform 1040"/>
                <p:cNvSpPr/>
                <p:nvPr/>
              </p:nvSpPr>
              <p:spPr bwMode="auto">
                <a:xfrm>
                  <a:off x="5740400" y="4249739"/>
                  <a:ext cx="458788" cy="319088"/>
                </a:xfrm>
                <a:custGeom>
                  <a:avLst/>
                  <a:gdLst>
                    <a:gd name="T0" fmla="*/ 2147483646 w 230"/>
                    <a:gd name="T1" fmla="*/ 2147483646 h 160"/>
                    <a:gd name="T2" fmla="*/ 2147483646 w 230"/>
                    <a:gd name="T3" fmla="*/ 2147483646 h 160"/>
                    <a:gd name="T4" fmla="*/ 2147483646 w 230"/>
                    <a:gd name="T5" fmla="*/ 2147483646 h 160"/>
                    <a:gd name="T6" fmla="*/ 2147483646 w 230"/>
                    <a:gd name="T7" fmla="*/ 2147483646 h 160"/>
                    <a:gd name="T8" fmla="*/ 2147483646 w 230"/>
                    <a:gd name="T9" fmla="*/ 2147483646 h 160"/>
                    <a:gd name="T10" fmla="*/ 2147483646 w 230"/>
                    <a:gd name="T11" fmla="*/ 2147483646 h 160"/>
                    <a:gd name="T12" fmla="*/ 2147483646 w 230"/>
                    <a:gd name="T13" fmla="*/ 2147483646 h 160"/>
                    <a:gd name="T14" fmla="*/ 2147483646 w 230"/>
                    <a:gd name="T15" fmla="*/ 2147483646 h 160"/>
                    <a:gd name="T16" fmla="*/ 2147483646 w 230"/>
                    <a:gd name="T17" fmla="*/ 2147483646 h 160"/>
                    <a:gd name="T18" fmla="*/ 2147483646 w 230"/>
                    <a:gd name="T19" fmla="*/ 2147483646 h 160"/>
                    <a:gd name="T20" fmla="*/ 2147483646 w 230"/>
                    <a:gd name="T21" fmla="*/ 2147483646 h 160"/>
                    <a:gd name="T22" fmla="*/ 2147483646 w 230"/>
                    <a:gd name="T23" fmla="*/ 2147483646 h 160"/>
                    <a:gd name="T24" fmla="*/ 0 w 230"/>
                    <a:gd name="T25" fmla="*/ 2147483646 h 160"/>
                    <a:gd name="T26" fmla="*/ 0 w 230"/>
                    <a:gd name="T27" fmla="*/ 2147483646 h 160"/>
                    <a:gd name="T28" fmla="*/ 2147483646 w 230"/>
                    <a:gd name="T29" fmla="*/ 0 h 160"/>
                    <a:gd name="T30" fmla="*/ 2147483646 w 230"/>
                    <a:gd name="T31" fmla="*/ 0 h 160"/>
                    <a:gd name="T32" fmla="*/ 2147483646 w 230"/>
                    <a:gd name="T33" fmla="*/ 2147483646 h 16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30" h="160">
                      <a:moveTo>
                        <a:pt x="230" y="15"/>
                      </a:moveTo>
                      <a:cubicBezTo>
                        <a:pt x="230" y="144"/>
                        <a:pt x="230" y="144"/>
                        <a:pt x="230" y="144"/>
                      </a:cubicBezTo>
                      <a:cubicBezTo>
                        <a:pt x="230" y="153"/>
                        <a:pt x="223" y="160"/>
                        <a:pt x="215" y="160"/>
                      </a:cubicBezTo>
                      <a:cubicBezTo>
                        <a:pt x="74" y="160"/>
                        <a:pt x="74" y="160"/>
                        <a:pt x="74" y="160"/>
                      </a:cubicBezTo>
                      <a:cubicBezTo>
                        <a:pt x="70" y="151"/>
                        <a:pt x="70" y="151"/>
                        <a:pt x="70" y="151"/>
                      </a:cubicBezTo>
                      <a:cubicBezTo>
                        <a:pt x="207" y="151"/>
                        <a:pt x="207" y="151"/>
                        <a:pt x="207" y="151"/>
                      </a:cubicBezTo>
                      <a:cubicBezTo>
                        <a:pt x="215" y="151"/>
                        <a:pt x="221" y="145"/>
                        <a:pt x="221" y="137"/>
                      </a:cubicBezTo>
                      <a:cubicBezTo>
                        <a:pt x="221" y="23"/>
                        <a:pt x="221" y="23"/>
                        <a:pt x="221" y="23"/>
                      </a:cubicBezTo>
                      <a:cubicBezTo>
                        <a:pt x="221" y="15"/>
                        <a:pt x="215" y="9"/>
                        <a:pt x="207" y="9"/>
                      </a:cubicBezTo>
                      <a:cubicBezTo>
                        <a:pt x="23" y="9"/>
                        <a:pt x="23" y="9"/>
                        <a:pt x="23" y="9"/>
                      </a:cubicBezTo>
                      <a:cubicBezTo>
                        <a:pt x="15" y="9"/>
                        <a:pt x="9" y="15"/>
                        <a:pt x="9" y="23"/>
                      </a:cubicBezTo>
                      <a:cubicBezTo>
                        <a:pt x="9" y="41"/>
                        <a:pt x="9" y="41"/>
                        <a:pt x="9" y="41"/>
                      </a:cubicBezTo>
                      <a:cubicBezTo>
                        <a:pt x="6" y="38"/>
                        <a:pt x="3" y="37"/>
                        <a:pt x="0" y="35"/>
                      </a:cubicBezTo>
                      <a:cubicBezTo>
                        <a:pt x="0" y="15"/>
                        <a:pt x="0" y="15"/>
                        <a:pt x="0" y="15"/>
                      </a:cubicBezTo>
                      <a:cubicBezTo>
                        <a:pt x="0" y="7"/>
                        <a:pt x="6" y="0"/>
                        <a:pt x="15" y="0"/>
                      </a:cubicBezTo>
                      <a:cubicBezTo>
                        <a:pt x="215" y="0"/>
                        <a:pt x="215" y="0"/>
                        <a:pt x="215" y="0"/>
                      </a:cubicBezTo>
                      <a:cubicBezTo>
                        <a:pt x="223" y="0"/>
                        <a:pt x="230" y="7"/>
                        <a:pt x="230" y="15"/>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9" name="Rectangle 1041"/>
                <p:cNvSpPr>
                  <a:spLocks noChangeArrowheads="1"/>
                </p:cNvSpPr>
                <p:nvPr/>
              </p:nvSpPr>
              <p:spPr bwMode="auto">
                <a:xfrm>
                  <a:off x="6099175" y="4310064"/>
                  <a:ext cx="39688" cy="2000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mn-lt"/>
                    <a:ea typeface="+mn-ea"/>
                    <a:cs typeface="+mn-ea"/>
                    <a:sym typeface="+mn-lt"/>
                  </a:endParaRPr>
                </a:p>
              </p:txBody>
            </p:sp>
            <p:sp>
              <p:nvSpPr>
                <p:cNvPr id="50" name="Rectangle 1042"/>
                <p:cNvSpPr>
                  <a:spLocks noChangeArrowheads="1"/>
                </p:cNvSpPr>
                <p:nvPr/>
              </p:nvSpPr>
              <p:spPr bwMode="auto">
                <a:xfrm>
                  <a:off x="6035675" y="4410076"/>
                  <a:ext cx="39688" cy="1000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mn-lt"/>
                    <a:ea typeface="+mn-ea"/>
                    <a:cs typeface="+mn-ea"/>
                    <a:sym typeface="+mn-lt"/>
                  </a:endParaRPr>
                </a:p>
              </p:txBody>
            </p:sp>
            <p:sp>
              <p:nvSpPr>
                <p:cNvPr id="51" name="Rectangle 1043"/>
                <p:cNvSpPr>
                  <a:spLocks noChangeArrowheads="1"/>
                </p:cNvSpPr>
                <p:nvPr/>
              </p:nvSpPr>
              <p:spPr bwMode="auto">
                <a:xfrm>
                  <a:off x="5976938" y="4373564"/>
                  <a:ext cx="41275" cy="1365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mn-lt"/>
                    <a:ea typeface="+mn-ea"/>
                    <a:cs typeface="+mn-ea"/>
                    <a:sym typeface="+mn-lt"/>
                  </a:endParaRPr>
                </a:p>
              </p:txBody>
            </p:sp>
            <p:sp>
              <p:nvSpPr>
                <p:cNvPr id="52" name="Rectangle 1044"/>
                <p:cNvSpPr>
                  <a:spLocks noChangeArrowheads="1"/>
                </p:cNvSpPr>
                <p:nvPr/>
              </p:nvSpPr>
              <p:spPr bwMode="auto">
                <a:xfrm>
                  <a:off x="5918200" y="4452939"/>
                  <a:ext cx="39688" cy="5715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mn-lt"/>
                    <a:ea typeface="+mn-ea"/>
                    <a:cs typeface="+mn-ea"/>
                    <a:sym typeface="+mn-lt"/>
                  </a:endParaRPr>
                </a:p>
              </p:txBody>
            </p:sp>
            <p:sp>
              <p:nvSpPr>
                <p:cNvPr id="53" name="Rectangle 1045"/>
                <p:cNvSpPr>
                  <a:spLocks noChangeArrowheads="1"/>
                </p:cNvSpPr>
                <p:nvPr/>
              </p:nvSpPr>
              <p:spPr bwMode="auto">
                <a:xfrm>
                  <a:off x="5859463" y="4483101"/>
                  <a:ext cx="39688" cy="2698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mn-lt"/>
                    <a:ea typeface="+mn-ea"/>
                    <a:cs typeface="+mn-ea"/>
                    <a:sym typeface="+mn-lt"/>
                  </a:endParaRPr>
                </a:p>
              </p:txBody>
            </p:sp>
            <p:sp>
              <p:nvSpPr>
                <p:cNvPr id="54" name="Freeform 1046"/>
                <p:cNvSpPr/>
                <p:nvPr/>
              </p:nvSpPr>
              <p:spPr bwMode="auto">
                <a:xfrm>
                  <a:off x="5645150" y="4327526"/>
                  <a:ext cx="119063" cy="157163"/>
                </a:xfrm>
                <a:custGeom>
                  <a:avLst/>
                  <a:gdLst>
                    <a:gd name="T0" fmla="*/ 2147483646 w 60"/>
                    <a:gd name="T1" fmla="*/ 0 h 79"/>
                    <a:gd name="T2" fmla="*/ 2147483646 w 60"/>
                    <a:gd name="T3" fmla="*/ 2147483646 h 79"/>
                    <a:gd name="T4" fmla="*/ 2147483646 w 60"/>
                    <a:gd name="T5" fmla="*/ 2147483646 h 79"/>
                    <a:gd name="T6" fmla="*/ 0 w 60"/>
                    <a:gd name="T7" fmla="*/ 2147483646 h 79"/>
                    <a:gd name="T8" fmla="*/ 2147483646 w 60"/>
                    <a:gd name="T9" fmla="*/ 0 h 7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0" h="79">
                      <a:moveTo>
                        <a:pt x="30" y="0"/>
                      </a:moveTo>
                      <a:cubicBezTo>
                        <a:pt x="54" y="0"/>
                        <a:pt x="60" y="18"/>
                        <a:pt x="60" y="40"/>
                      </a:cubicBezTo>
                      <a:cubicBezTo>
                        <a:pt x="60" y="61"/>
                        <a:pt x="43" y="79"/>
                        <a:pt x="30" y="79"/>
                      </a:cubicBezTo>
                      <a:cubicBezTo>
                        <a:pt x="17" y="79"/>
                        <a:pt x="0" y="61"/>
                        <a:pt x="0" y="40"/>
                      </a:cubicBezTo>
                      <a:cubicBezTo>
                        <a:pt x="0" y="18"/>
                        <a:pt x="6" y="0"/>
                        <a:pt x="3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55" name="Freeform 1047"/>
                <p:cNvSpPr/>
                <p:nvPr/>
              </p:nvSpPr>
              <p:spPr bwMode="auto">
                <a:xfrm>
                  <a:off x="5683250" y="4498976"/>
                  <a:ext cx="47625" cy="122238"/>
                </a:xfrm>
                <a:custGeom>
                  <a:avLst/>
                  <a:gdLst>
                    <a:gd name="T0" fmla="*/ 2147483646 w 30"/>
                    <a:gd name="T1" fmla="*/ 2147483646 h 77"/>
                    <a:gd name="T2" fmla="*/ 2147483646 w 30"/>
                    <a:gd name="T3" fmla="*/ 2147483646 h 77"/>
                    <a:gd name="T4" fmla="*/ 0 w 30"/>
                    <a:gd name="T5" fmla="*/ 2147483646 h 77"/>
                    <a:gd name="T6" fmla="*/ 2147483646 w 30"/>
                    <a:gd name="T7" fmla="*/ 0 h 77"/>
                    <a:gd name="T8" fmla="*/ 2147483646 w 30"/>
                    <a:gd name="T9" fmla="*/ 0 h 77"/>
                    <a:gd name="T10" fmla="*/ 2147483646 w 30"/>
                    <a:gd name="T11" fmla="*/ 2147483646 h 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77">
                      <a:moveTo>
                        <a:pt x="30" y="39"/>
                      </a:moveTo>
                      <a:lnTo>
                        <a:pt x="15" y="77"/>
                      </a:lnTo>
                      <a:lnTo>
                        <a:pt x="0" y="39"/>
                      </a:lnTo>
                      <a:lnTo>
                        <a:pt x="11" y="0"/>
                      </a:lnTo>
                      <a:lnTo>
                        <a:pt x="19" y="0"/>
                      </a:lnTo>
                      <a:lnTo>
                        <a:pt x="30" y="3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56" name="Freeform 1048"/>
                <p:cNvSpPr/>
                <p:nvPr/>
              </p:nvSpPr>
              <p:spPr bwMode="auto">
                <a:xfrm>
                  <a:off x="5543550" y="4479926"/>
                  <a:ext cx="327025" cy="203200"/>
                </a:xfrm>
                <a:custGeom>
                  <a:avLst/>
                  <a:gdLst>
                    <a:gd name="T0" fmla="*/ 0 w 164"/>
                    <a:gd name="T1" fmla="*/ 2147483646 h 102"/>
                    <a:gd name="T2" fmla="*/ 2147483646 w 164"/>
                    <a:gd name="T3" fmla="*/ 0 h 102"/>
                    <a:gd name="T4" fmla="*/ 2147483646 w 164"/>
                    <a:gd name="T5" fmla="*/ 2147483646 h 102"/>
                    <a:gd name="T6" fmla="*/ 2147483646 w 164"/>
                    <a:gd name="T7" fmla="*/ 0 h 102"/>
                    <a:gd name="T8" fmla="*/ 2147483646 w 164"/>
                    <a:gd name="T9" fmla="*/ 2147483646 h 102"/>
                    <a:gd name="T10" fmla="*/ 2147483646 w 164"/>
                    <a:gd name="T11" fmla="*/ 2147483646 h 102"/>
                    <a:gd name="T12" fmla="*/ 0 w 164"/>
                    <a:gd name="T13" fmla="*/ 2147483646 h 102"/>
                    <a:gd name="T14" fmla="*/ 0 w 164"/>
                    <a:gd name="T15" fmla="*/ 2147483646 h 10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4" h="102">
                      <a:moveTo>
                        <a:pt x="0" y="56"/>
                      </a:moveTo>
                      <a:cubicBezTo>
                        <a:pt x="0" y="22"/>
                        <a:pt x="27" y="7"/>
                        <a:pt x="50" y="0"/>
                      </a:cubicBezTo>
                      <a:cubicBezTo>
                        <a:pt x="82" y="90"/>
                        <a:pt x="82" y="90"/>
                        <a:pt x="82" y="90"/>
                      </a:cubicBezTo>
                      <a:cubicBezTo>
                        <a:pt x="114" y="0"/>
                        <a:pt x="114" y="0"/>
                        <a:pt x="114" y="0"/>
                      </a:cubicBezTo>
                      <a:cubicBezTo>
                        <a:pt x="137" y="7"/>
                        <a:pt x="164" y="22"/>
                        <a:pt x="164" y="56"/>
                      </a:cubicBezTo>
                      <a:cubicBezTo>
                        <a:pt x="164" y="76"/>
                        <a:pt x="164" y="91"/>
                        <a:pt x="164" y="102"/>
                      </a:cubicBezTo>
                      <a:cubicBezTo>
                        <a:pt x="0" y="102"/>
                        <a:pt x="0" y="102"/>
                        <a:pt x="0" y="102"/>
                      </a:cubicBezTo>
                      <a:cubicBezTo>
                        <a:pt x="0" y="91"/>
                        <a:pt x="0" y="76"/>
                        <a:pt x="0" y="56"/>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sp>
            <p:nvSpPr>
              <p:cNvPr id="17" name="文本框 16"/>
              <p:cNvSpPr txBox="1"/>
              <p:nvPr/>
            </p:nvSpPr>
            <p:spPr>
              <a:xfrm>
                <a:off x="1339849" y="2059282"/>
                <a:ext cx="711200" cy="461665"/>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01</a:t>
                </a:r>
                <a:endParaRPr lang="zh-CN" altLang="en-US" sz="2400" dirty="0">
                  <a:solidFill>
                    <a:schemeClr val="tx1">
                      <a:lumMod val="75000"/>
                      <a:lumOff val="25000"/>
                    </a:schemeClr>
                  </a:solidFill>
                  <a:cs typeface="+mn-ea"/>
                  <a:sym typeface="+mn-lt"/>
                </a:endParaRPr>
              </a:p>
            </p:txBody>
          </p:sp>
          <p:cxnSp>
            <p:nvCxnSpPr>
              <p:cNvPr id="64" name="直接连接符 63"/>
              <p:cNvCxnSpPr/>
              <p:nvPr/>
            </p:nvCxnSpPr>
            <p:spPr>
              <a:xfrm>
                <a:off x="1477735" y="2619678"/>
                <a:ext cx="4354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584728" y="4094453"/>
              <a:ext cx="2181298" cy="1418001"/>
              <a:chOff x="1035824" y="5152616"/>
              <a:chExt cx="2181298" cy="1418001"/>
            </a:xfrm>
          </p:grpSpPr>
          <p:sp>
            <p:nvSpPr>
              <p:cNvPr id="77" name="文本框 76"/>
              <p:cNvSpPr txBox="1"/>
              <p:nvPr/>
            </p:nvSpPr>
            <p:spPr>
              <a:xfrm>
                <a:off x="1035824" y="5152616"/>
                <a:ext cx="2181298" cy="400110"/>
              </a:xfrm>
              <a:prstGeom prst="rect">
                <a:avLst/>
              </a:prstGeom>
              <a:noFill/>
            </p:spPr>
            <p:txBody>
              <a:bodyPr wrap="square" rtlCol="0">
                <a:spAutoFit/>
              </a:bodyPr>
              <a:lstStyle/>
              <a:p>
                <a:pPr algn="ctr"/>
                <a:r>
                  <a:rPr lang="en-US" altLang="zh-CN" sz="2000" b="1" dirty="0">
                    <a:solidFill>
                      <a:schemeClr val="bg1"/>
                    </a:solidFill>
                    <a:cs typeface="+mn-ea"/>
                    <a:sym typeface="+mn-lt"/>
                  </a:rPr>
                  <a:t>ADD YOUR TITLE</a:t>
                </a:r>
                <a:endParaRPr lang="zh-CN" altLang="en-US" sz="2000" b="1" dirty="0">
                  <a:solidFill>
                    <a:schemeClr val="bg1"/>
                  </a:solidFill>
                  <a:cs typeface="+mn-ea"/>
                  <a:sym typeface="+mn-lt"/>
                </a:endParaRPr>
              </a:p>
            </p:txBody>
          </p:sp>
          <p:sp>
            <p:nvSpPr>
              <p:cNvPr id="78" name="文本框 77"/>
              <p:cNvSpPr txBox="1"/>
              <p:nvPr/>
            </p:nvSpPr>
            <p:spPr>
              <a:xfrm>
                <a:off x="1230443" y="5739620"/>
                <a:ext cx="1792061" cy="830997"/>
              </a:xfrm>
              <a:prstGeom prst="rect">
                <a:avLst/>
              </a:prstGeom>
              <a:noFill/>
            </p:spPr>
            <p:txBody>
              <a:bodyPr wrap="square" rtlCol="0">
                <a:spAutoFit/>
              </a:bodyPr>
              <a:lstStyle/>
              <a:p>
                <a:pPr algn="ctr"/>
                <a:r>
                  <a:rPr lang="en-US" altLang="zh-CN" sz="1200" dirty="0">
                    <a:solidFill>
                      <a:schemeClr val="bg1"/>
                    </a:solidFill>
                    <a:cs typeface="+mn-ea"/>
                    <a:sym typeface="+mn-lt"/>
                  </a:rPr>
                  <a:t>In the book it said: "Boa constrictors swallow their prey whole, without chewing it. After that they are not able to move</a:t>
                </a:r>
                <a:endParaRPr lang="zh-CN" altLang="en-US" b="1" dirty="0">
                  <a:solidFill>
                    <a:schemeClr val="bg1"/>
                  </a:solidFill>
                  <a:cs typeface="+mn-ea"/>
                  <a:sym typeface="+mn-lt"/>
                </a:endParaRPr>
              </a:p>
            </p:txBody>
          </p:sp>
        </p:grpSp>
      </p:grpSp>
      <p:grpSp>
        <p:nvGrpSpPr>
          <p:cNvPr id="89" name="组合 88"/>
          <p:cNvGrpSpPr/>
          <p:nvPr/>
        </p:nvGrpSpPr>
        <p:grpSpPr>
          <a:xfrm>
            <a:off x="3317875" y="1730827"/>
            <a:ext cx="2628900" cy="5127173"/>
            <a:chOff x="3317875" y="1730827"/>
            <a:chExt cx="2628900" cy="5127173"/>
          </a:xfrm>
        </p:grpSpPr>
        <p:sp>
          <p:nvSpPr>
            <p:cNvPr id="20" name="椭圆 19"/>
            <p:cNvSpPr/>
            <p:nvPr/>
          </p:nvSpPr>
          <p:spPr>
            <a:xfrm>
              <a:off x="3317875" y="1730827"/>
              <a:ext cx="2628900" cy="26289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矩形 20"/>
            <p:cNvSpPr/>
            <p:nvPr/>
          </p:nvSpPr>
          <p:spPr>
            <a:xfrm>
              <a:off x="3317875" y="3009751"/>
              <a:ext cx="2628900" cy="384824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2" name="组合 71"/>
            <p:cNvGrpSpPr/>
            <p:nvPr/>
          </p:nvGrpSpPr>
          <p:grpSpPr>
            <a:xfrm>
              <a:off x="3584574" y="1997526"/>
              <a:ext cx="2095501" cy="2095502"/>
              <a:chOff x="3584574" y="1997526"/>
              <a:chExt cx="2095501" cy="2095502"/>
            </a:xfrm>
          </p:grpSpPr>
          <p:sp>
            <p:nvSpPr>
              <p:cNvPr id="22" name="椭圆 21"/>
              <p:cNvSpPr/>
              <p:nvPr/>
            </p:nvSpPr>
            <p:spPr>
              <a:xfrm>
                <a:off x="3584574" y="1997526"/>
                <a:ext cx="2095501" cy="2095502"/>
              </a:xfrm>
              <a:prstGeom prst="ellipse">
                <a:avLst/>
              </a:prstGeom>
              <a:solidFill>
                <a:schemeClr val="bg1"/>
              </a:solidFill>
              <a:ln>
                <a:solidFill>
                  <a:schemeClr val="bg1"/>
                </a:solid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2" name="组合 1248"/>
              <p:cNvGrpSpPr/>
              <p:nvPr/>
            </p:nvGrpSpPr>
            <p:grpSpPr bwMode="auto">
              <a:xfrm>
                <a:off x="4352924" y="3170879"/>
                <a:ext cx="558800" cy="314325"/>
                <a:chOff x="7178676" y="5010151"/>
                <a:chExt cx="558800" cy="314325"/>
              </a:xfrm>
              <a:solidFill>
                <a:srgbClr val="FFCC00"/>
              </a:solidFill>
            </p:grpSpPr>
            <p:sp>
              <p:nvSpPr>
                <p:cNvPr id="33" name="Freeform 1107"/>
                <p:cNvSpPr/>
                <p:nvPr/>
              </p:nvSpPr>
              <p:spPr bwMode="auto">
                <a:xfrm>
                  <a:off x="7597776" y="5027613"/>
                  <a:ext cx="139700" cy="80963"/>
                </a:xfrm>
                <a:custGeom>
                  <a:avLst/>
                  <a:gdLst>
                    <a:gd name="T0" fmla="*/ 2147483646 w 70"/>
                    <a:gd name="T1" fmla="*/ 2147483646 h 40"/>
                    <a:gd name="T2" fmla="*/ 2147483646 w 70"/>
                    <a:gd name="T3" fmla="*/ 2147483646 h 40"/>
                    <a:gd name="T4" fmla="*/ 2147483646 w 70"/>
                    <a:gd name="T5" fmla="*/ 2147483646 h 40"/>
                    <a:gd name="T6" fmla="*/ 2147483646 w 70"/>
                    <a:gd name="T7" fmla="*/ 2147483646 h 40"/>
                    <a:gd name="T8" fmla="*/ 2147483646 w 70"/>
                    <a:gd name="T9" fmla="*/ 2147483646 h 40"/>
                    <a:gd name="T10" fmla="*/ 0 w 70"/>
                    <a:gd name="T11" fmla="*/ 2147483646 h 40"/>
                    <a:gd name="T12" fmla="*/ 0 w 70"/>
                    <a:gd name="T13" fmla="*/ 2147483646 h 40"/>
                    <a:gd name="T14" fmla="*/ 2147483646 w 70"/>
                    <a:gd name="T15" fmla="*/ 0 h 40"/>
                    <a:gd name="T16" fmla="*/ 2147483646 w 70"/>
                    <a:gd name="T17" fmla="*/ 0 h 40"/>
                    <a:gd name="T18" fmla="*/ 2147483646 w 70"/>
                    <a:gd name="T19" fmla="*/ 2147483646 h 40"/>
                    <a:gd name="T20" fmla="*/ 2147483646 w 70"/>
                    <a:gd name="T21" fmla="*/ 2147483646 h 40"/>
                    <a:gd name="T22" fmla="*/ 2147483646 w 70"/>
                    <a:gd name="T23" fmla="*/ 2147483646 h 40"/>
                    <a:gd name="T24" fmla="*/ 2147483646 w 70"/>
                    <a:gd name="T25" fmla="*/ 2147483646 h 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0" h="40">
                      <a:moveTo>
                        <a:pt x="60" y="19"/>
                      </a:moveTo>
                      <a:cubicBezTo>
                        <a:pt x="60" y="14"/>
                        <a:pt x="55" y="9"/>
                        <a:pt x="50" y="9"/>
                      </a:cubicBezTo>
                      <a:cubicBezTo>
                        <a:pt x="21" y="9"/>
                        <a:pt x="21" y="9"/>
                        <a:pt x="21" y="9"/>
                      </a:cubicBezTo>
                      <a:cubicBezTo>
                        <a:pt x="15" y="9"/>
                        <a:pt x="11" y="14"/>
                        <a:pt x="11" y="19"/>
                      </a:cubicBezTo>
                      <a:cubicBezTo>
                        <a:pt x="11" y="40"/>
                        <a:pt x="11" y="40"/>
                        <a:pt x="11" y="40"/>
                      </a:cubicBezTo>
                      <a:cubicBezTo>
                        <a:pt x="0" y="40"/>
                        <a:pt x="0" y="40"/>
                        <a:pt x="0" y="40"/>
                      </a:cubicBezTo>
                      <a:cubicBezTo>
                        <a:pt x="0" y="14"/>
                        <a:pt x="0" y="14"/>
                        <a:pt x="0" y="14"/>
                      </a:cubicBezTo>
                      <a:cubicBezTo>
                        <a:pt x="0" y="6"/>
                        <a:pt x="6" y="0"/>
                        <a:pt x="14" y="0"/>
                      </a:cubicBezTo>
                      <a:cubicBezTo>
                        <a:pt x="56" y="0"/>
                        <a:pt x="56" y="0"/>
                        <a:pt x="56" y="0"/>
                      </a:cubicBezTo>
                      <a:cubicBezTo>
                        <a:pt x="64" y="0"/>
                        <a:pt x="70" y="6"/>
                        <a:pt x="70" y="14"/>
                      </a:cubicBezTo>
                      <a:cubicBezTo>
                        <a:pt x="70" y="40"/>
                        <a:pt x="70" y="40"/>
                        <a:pt x="70" y="40"/>
                      </a:cubicBezTo>
                      <a:cubicBezTo>
                        <a:pt x="60" y="40"/>
                        <a:pt x="60" y="40"/>
                        <a:pt x="60" y="40"/>
                      </a:cubicBezTo>
                      <a:lnTo>
                        <a:pt x="60" y="19"/>
                      </a:lnTo>
                      <a:close/>
                    </a:path>
                  </a:pathLst>
                </a:custGeom>
                <a:solidFill>
                  <a:srgbClr val="A5E3E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4" name="Freeform 1108"/>
                <p:cNvSpPr>
                  <a:spLocks noEditPoints="1"/>
                </p:cNvSpPr>
                <p:nvPr/>
              </p:nvSpPr>
              <p:spPr bwMode="auto">
                <a:xfrm>
                  <a:off x="7499351" y="5118101"/>
                  <a:ext cx="211138" cy="206375"/>
                </a:xfrm>
                <a:custGeom>
                  <a:avLst/>
                  <a:gdLst>
                    <a:gd name="T0" fmla="*/ 2147483646 w 106"/>
                    <a:gd name="T1" fmla="*/ 2147483646 h 104"/>
                    <a:gd name="T2" fmla="*/ 2147483646 w 106"/>
                    <a:gd name="T3" fmla="*/ 2147483646 h 104"/>
                    <a:gd name="T4" fmla="*/ 2147483646 w 106"/>
                    <a:gd name="T5" fmla="*/ 2147483646 h 104"/>
                    <a:gd name="T6" fmla="*/ 2147483646 w 106"/>
                    <a:gd name="T7" fmla="*/ 2147483646 h 104"/>
                    <a:gd name="T8" fmla="*/ 2147483646 w 106"/>
                    <a:gd name="T9" fmla="*/ 2147483646 h 104"/>
                    <a:gd name="T10" fmla="*/ 2147483646 w 106"/>
                    <a:gd name="T11" fmla="*/ 2147483646 h 104"/>
                    <a:gd name="T12" fmla="*/ 2147483646 w 106"/>
                    <a:gd name="T13" fmla="*/ 2147483646 h 104"/>
                    <a:gd name="T14" fmla="*/ 2147483646 w 106"/>
                    <a:gd name="T15" fmla="*/ 2147483646 h 104"/>
                    <a:gd name="T16" fmla="*/ 2147483646 w 106"/>
                    <a:gd name="T17" fmla="*/ 2147483646 h 104"/>
                    <a:gd name="T18" fmla="*/ 2147483646 w 106"/>
                    <a:gd name="T19" fmla="*/ 2147483646 h 104"/>
                    <a:gd name="T20" fmla="*/ 0 w 106"/>
                    <a:gd name="T21" fmla="*/ 2147483646 h 104"/>
                    <a:gd name="T22" fmla="*/ 0 w 106"/>
                    <a:gd name="T23" fmla="*/ 2147483646 h 104"/>
                    <a:gd name="T24" fmla="*/ 2147483646 w 106"/>
                    <a:gd name="T25" fmla="*/ 2147483646 h 104"/>
                    <a:gd name="T26" fmla="*/ 2147483646 w 106"/>
                    <a:gd name="T27" fmla="*/ 2147483646 h 104"/>
                    <a:gd name="T28" fmla="*/ 2147483646 w 106"/>
                    <a:gd name="T29" fmla="*/ 2147483646 h 104"/>
                    <a:gd name="T30" fmla="*/ 0 w 106"/>
                    <a:gd name="T31" fmla="*/ 2147483646 h 104"/>
                    <a:gd name="T32" fmla="*/ 0 w 106"/>
                    <a:gd name="T33" fmla="*/ 2147483646 h 104"/>
                    <a:gd name="T34" fmla="*/ 2147483646 w 106"/>
                    <a:gd name="T35" fmla="*/ 2147483646 h 104"/>
                    <a:gd name="T36" fmla="*/ 2147483646 w 106"/>
                    <a:gd name="T37" fmla="*/ 2147483646 h 104"/>
                    <a:gd name="T38" fmla="*/ 2147483646 w 106"/>
                    <a:gd name="T39" fmla="*/ 2147483646 h 104"/>
                    <a:gd name="T40" fmla="*/ 0 w 106"/>
                    <a:gd name="T41" fmla="*/ 2147483646 h 104"/>
                    <a:gd name="T42" fmla="*/ 0 w 106"/>
                    <a:gd name="T43" fmla="*/ 2147483646 h 104"/>
                    <a:gd name="T44" fmla="*/ 2147483646 w 106"/>
                    <a:gd name="T45" fmla="*/ 0 h 104"/>
                    <a:gd name="T46" fmla="*/ 2147483646 w 106"/>
                    <a:gd name="T47" fmla="*/ 0 h 104"/>
                    <a:gd name="T48" fmla="*/ 2147483646 w 106"/>
                    <a:gd name="T49" fmla="*/ 2147483646 h 104"/>
                    <a:gd name="T50" fmla="*/ 2147483646 w 106"/>
                    <a:gd name="T51" fmla="*/ 2147483646 h 104"/>
                    <a:gd name="T52" fmla="*/ 2147483646 w 106"/>
                    <a:gd name="T53" fmla="*/ 2147483646 h 104"/>
                    <a:gd name="T54" fmla="*/ 2147483646 w 106"/>
                    <a:gd name="T55" fmla="*/ 2147483646 h 104"/>
                    <a:gd name="T56" fmla="*/ 2147483646 w 106"/>
                    <a:gd name="T57" fmla="*/ 2147483646 h 104"/>
                    <a:gd name="T58" fmla="*/ 2147483646 w 106"/>
                    <a:gd name="T59" fmla="*/ 2147483646 h 104"/>
                    <a:gd name="T60" fmla="*/ 2147483646 w 106"/>
                    <a:gd name="T61" fmla="*/ 2147483646 h 104"/>
                    <a:gd name="T62" fmla="*/ 2147483646 w 106"/>
                    <a:gd name="T63" fmla="*/ 2147483646 h 104"/>
                    <a:gd name="T64" fmla="*/ 2147483646 w 106"/>
                    <a:gd name="T65" fmla="*/ 2147483646 h 104"/>
                    <a:gd name="T66" fmla="*/ 2147483646 w 106"/>
                    <a:gd name="T67" fmla="*/ 2147483646 h 104"/>
                    <a:gd name="T68" fmla="*/ 2147483646 w 106"/>
                    <a:gd name="T69" fmla="*/ 2147483646 h 104"/>
                    <a:gd name="T70" fmla="*/ 2147483646 w 106"/>
                    <a:gd name="T71" fmla="*/ 2147483646 h 104"/>
                    <a:gd name="T72" fmla="*/ 2147483646 w 106"/>
                    <a:gd name="T73" fmla="*/ 2147483646 h 104"/>
                    <a:gd name="T74" fmla="*/ 2147483646 w 106"/>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6" h="104">
                      <a:moveTo>
                        <a:pt x="53" y="29"/>
                      </a:moveTo>
                      <a:cubicBezTo>
                        <a:pt x="46" y="29"/>
                        <a:pt x="40" y="35"/>
                        <a:pt x="40" y="42"/>
                      </a:cubicBezTo>
                      <a:cubicBezTo>
                        <a:pt x="40" y="47"/>
                        <a:pt x="43" y="51"/>
                        <a:pt x="47" y="53"/>
                      </a:cubicBezTo>
                      <a:cubicBezTo>
                        <a:pt x="47" y="69"/>
                        <a:pt x="47" y="69"/>
                        <a:pt x="47" y="69"/>
                      </a:cubicBezTo>
                      <a:cubicBezTo>
                        <a:pt x="47" y="72"/>
                        <a:pt x="50" y="75"/>
                        <a:pt x="53" y="75"/>
                      </a:cubicBezTo>
                      <a:cubicBezTo>
                        <a:pt x="56" y="75"/>
                        <a:pt x="59" y="72"/>
                        <a:pt x="59" y="69"/>
                      </a:cubicBezTo>
                      <a:cubicBezTo>
                        <a:pt x="59" y="53"/>
                        <a:pt x="59" y="53"/>
                        <a:pt x="59" y="53"/>
                      </a:cubicBezTo>
                      <a:cubicBezTo>
                        <a:pt x="63" y="51"/>
                        <a:pt x="66" y="47"/>
                        <a:pt x="66" y="42"/>
                      </a:cubicBezTo>
                      <a:cubicBezTo>
                        <a:pt x="66" y="35"/>
                        <a:pt x="60" y="29"/>
                        <a:pt x="53" y="29"/>
                      </a:cubicBezTo>
                      <a:close/>
                      <a:moveTo>
                        <a:pt x="14" y="104"/>
                      </a:moveTo>
                      <a:cubicBezTo>
                        <a:pt x="6" y="104"/>
                        <a:pt x="0" y="97"/>
                        <a:pt x="0" y="90"/>
                      </a:cubicBezTo>
                      <a:cubicBezTo>
                        <a:pt x="0" y="66"/>
                        <a:pt x="0" y="66"/>
                        <a:pt x="0" y="66"/>
                      </a:cubicBezTo>
                      <a:cubicBezTo>
                        <a:pt x="16" y="66"/>
                        <a:pt x="16" y="66"/>
                        <a:pt x="16" y="66"/>
                      </a:cubicBezTo>
                      <a:cubicBezTo>
                        <a:pt x="18" y="66"/>
                        <a:pt x="19" y="64"/>
                        <a:pt x="19" y="63"/>
                      </a:cubicBezTo>
                      <a:cubicBezTo>
                        <a:pt x="19" y="61"/>
                        <a:pt x="18" y="59"/>
                        <a:pt x="16" y="59"/>
                      </a:cubicBezTo>
                      <a:cubicBezTo>
                        <a:pt x="0" y="59"/>
                        <a:pt x="0" y="59"/>
                        <a:pt x="0" y="59"/>
                      </a:cubicBezTo>
                      <a:cubicBezTo>
                        <a:pt x="0" y="45"/>
                        <a:pt x="0" y="45"/>
                        <a:pt x="0" y="45"/>
                      </a:cubicBezTo>
                      <a:cubicBezTo>
                        <a:pt x="16" y="45"/>
                        <a:pt x="16" y="45"/>
                        <a:pt x="16" y="45"/>
                      </a:cubicBezTo>
                      <a:cubicBezTo>
                        <a:pt x="18" y="45"/>
                        <a:pt x="19" y="43"/>
                        <a:pt x="19" y="41"/>
                      </a:cubicBezTo>
                      <a:cubicBezTo>
                        <a:pt x="19" y="39"/>
                        <a:pt x="18" y="38"/>
                        <a:pt x="16" y="38"/>
                      </a:cubicBezTo>
                      <a:cubicBezTo>
                        <a:pt x="0" y="38"/>
                        <a:pt x="0" y="38"/>
                        <a:pt x="0" y="38"/>
                      </a:cubicBezTo>
                      <a:cubicBezTo>
                        <a:pt x="0" y="14"/>
                        <a:pt x="0" y="14"/>
                        <a:pt x="0" y="14"/>
                      </a:cubicBezTo>
                      <a:cubicBezTo>
                        <a:pt x="0" y="6"/>
                        <a:pt x="6" y="0"/>
                        <a:pt x="14" y="0"/>
                      </a:cubicBezTo>
                      <a:cubicBezTo>
                        <a:pt x="92" y="0"/>
                        <a:pt x="92" y="0"/>
                        <a:pt x="92" y="0"/>
                      </a:cubicBezTo>
                      <a:cubicBezTo>
                        <a:pt x="100" y="0"/>
                        <a:pt x="106" y="6"/>
                        <a:pt x="106" y="14"/>
                      </a:cubicBezTo>
                      <a:cubicBezTo>
                        <a:pt x="106" y="39"/>
                        <a:pt x="106" y="39"/>
                        <a:pt x="106" y="39"/>
                      </a:cubicBezTo>
                      <a:cubicBezTo>
                        <a:pt x="92" y="39"/>
                        <a:pt x="92" y="39"/>
                        <a:pt x="92" y="39"/>
                      </a:cubicBezTo>
                      <a:cubicBezTo>
                        <a:pt x="90" y="39"/>
                        <a:pt x="89" y="40"/>
                        <a:pt x="89" y="42"/>
                      </a:cubicBezTo>
                      <a:cubicBezTo>
                        <a:pt x="89" y="44"/>
                        <a:pt x="90" y="45"/>
                        <a:pt x="92" y="45"/>
                      </a:cubicBezTo>
                      <a:cubicBezTo>
                        <a:pt x="106" y="45"/>
                        <a:pt x="106" y="45"/>
                        <a:pt x="106" y="45"/>
                      </a:cubicBezTo>
                      <a:cubicBezTo>
                        <a:pt x="106" y="60"/>
                        <a:pt x="106" y="60"/>
                        <a:pt x="106" y="60"/>
                      </a:cubicBezTo>
                      <a:cubicBezTo>
                        <a:pt x="92" y="60"/>
                        <a:pt x="92" y="60"/>
                        <a:pt x="92" y="60"/>
                      </a:cubicBezTo>
                      <a:cubicBezTo>
                        <a:pt x="90" y="60"/>
                        <a:pt x="89" y="62"/>
                        <a:pt x="89" y="63"/>
                      </a:cubicBezTo>
                      <a:cubicBezTo>
                        <a:pt x="89" y="65"/>
                        <a:pt x="90" y="67"/>
                        <a:pt x="92" y="67"/>
                      </a:cubicBezTo>
                      <a:cubicBezTo>
                        <a:pt x="106" y="67"/>
                        <a:pt x="106" y="67"/>
                        <a:pt x="106" y="67"/>
                      </a:cubicBezTo>
                      <a:cubicBezTo>
                        <a:pt x="106" y="90"/>
                        <a:pt x="106" y="90"/>
                        <a:pt x="106" y="90"/>
                      </a:cubicBezTo>
                      <a:cubicBezTo>
                        <a:pt x="106" y="97"/>
                        <a:pt x="100" y="104"/>
                        <a:pt x="92" y="104"/>
                      </a:cubicBezTo>
                      <a:lnTo>
                        <a:pt x="14" y="10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5" name="Freeform 1109"/>
                <p:cNvSpPr/>
                <p:nvPr/>
              </p:nvSpPr>
              <p:spPr bwMode="auto">
                <a:xfrm>
                  <a:off x="7178676" y="5010151"/>
                  <a:ext cx="352425" cy="295275"/>
                </a:xfrm>
                <a:custGeom>
                  <a:avLst/>
                  <a:gdLst>
                    <a:gd name="T0" fmla="*/ 2147483646 w 177"/>
                    <a:gd name="T1" fmla="*/ 2147483646 h 148"/>
                    <a:gd name="T2" fmla="*/ 2147483646 w 177"/>
                    <a:gd name="T3" fmla="*/ 2147483646 h 148"/>
                    <a:gd name="T4" fmla="*/ 2147483646 w 177"/>
                    <a:gd name="T5" fmla="*/ 2147483646 h 148"/>
                    <a:gd name="T6" fmla="*/ 2147483646 w 177"/>
                    <a:gd name="T7" fmla="*/ 2147483646 h 148"/>
                    <a:gd name="T8" fmla="*/ 2147483646 w 177"/>
                    <a:gd name="T9" fmla="*/ 2147483646 h 148"/>
                    <a:gd name="T10" fmla="*/ 2147483646 w 177"/>
                    <a:gd name="T11" fmla="*/ 2147483646 h 148"/>
                    <a:gd name="T12" fmla="*/ 2147483646 w 177"/>
                    <a:gd name="T13" fmla="*/ 2147483646 h 148"/>
                    <a:gd name="T14" fmla="*/ 0 w 177"/>
                    <a:gd name="T15" fmla="*/ 2147483646 h 148"/>
                    <a:gd name="T16" fmla="*/ 0 w 177"/>
                    <a:gd name="T17" fmla="*/ 2147483646 h 148"/>
                    <a:gd name="T18" fmla="*/ 2147483646 w 177"/>
                    <a:gd name="T19" fmla="*/ 2147483646 h 148"/>
                    <a:gd name="T20" fmla="*/ 2147483646 w 177"/>
                    <a:gd name="T21" fmla="*/ 0 h 148"/>
                    <a:gd name="T22" fmla="*/ 2147483646 w 177"/>
                    <a:gd name="T23" fmla="*/ 0 h 148"/>
                    <a:gd name="T24" fmla="*/ 2147483646 w 177"/>
                    <a:gd name="T25" fmla="*/ 2147483646 h 148"/>
                    <a:gd name="T26" fmla="*/ 2147483646 w 177"/>
                    <a:gd name="T27" fmla="*/ 2147483646 h 148"/>
                    <a:gd name="T28" fmla="*/ 2147483646 w 177"/>
                    <a:gd name="T29" fmla="*/ 2147483646 h 1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 h="148">
                      <a:moveTo>
                        <a:pt x="166" y="23"/>
                      </a:moveTo>
                      <a:cubicBezTo>
                        <a:pt x="172" y="23"/>
                        <a:pt x="177" y="29"/>
                        <a:pt x="177" y="35"/>
                      </a:cubicBezTo>
                      <a:cubicBezTo>
                        <a:pt x="177" y="45"/>
                        <a:pt x="177" y="45"/>
                        <a:pt x="177" y="45"/>
                      </a:cubicBezTo>
                      <a:cubicBezTo>
                        <a:pt x="170" y="45"/>
                        <a:pt x="170" y="45"/>
                        <a:pt x="170" y="45"/>
                      </a:cubicBezTo>
                      <a:cubicBezTo>
                        <a:pt x="160" y="45"/>
                        <a:pt x="152" y="53"/>
                        <a:pt x="152" y="63"/>
                      </a:cubicBezTo>
                      <a:cubicBezTo>
                        <a:pt x="152" y="148"/>
                        <a:pt x="152" y="148"/>
                        <a:pt x="152" y="148"/>
                      </a:cubicBezTo>
                      <a:cubicBezTo>
                        <a:pt x="12" y="148"/>
                        <a:pt x="12" y="148"/>
                        <a:pt x="12" y="148"/>
                      </a:cubicBezTo>
                      <a:cubicBezTo>
                        <a:pt x="5" y="148"/>
                        <a:pt x="0" y="143"/>
                        <a:pt x="0" y="136"/>
                      </a:cubicBezTo>
                      <a:cubicBezTo>
                        <a:pt x="0" y="35"/>
                        <a:pt x="0" y="35"/>
                        <a:pt x="0" y="35"/>
                      </a:cubicBezTo>
                      <a:cubicBezTo>
                        <a:pt x="0" y="30"/>
                        <a:pt x="4" y="25"/>
                        <a:pt x="9" y="24"/>
                      </a:cubicBezTo>
                      <a:cubicBezTo>
                        <a:pt x="9" y="0"/>
                        <a:pt x="9" y="0"/>
                        <a:pt x="9" y="0"/>
                      </a:cubicBezTo>
                      <a:cubicBezTo>
                        <a:pt x="58" y="0"/>
                        <a:pt x="58" y="0"/>
                        <a:pt x="58" y="0"/>
                      </a:cubicBezTo>
                      <a:cubicBezTo>
                        <a:pt x="58" y="0"/>
                        <a:pt x="69" y="0"/>
                        <a:pt x="69" y="10"/>
                      </a:cubicBezTo>
                      <a:cubicBezTo>
                        <a:pt x="69" y="23"/>
                        <a:pt x="69" y="23"/>
                        <a:pt x="69" y="23"/>
                      </a:cubicBezTo>
                      <a:lnTo>
                        <a:pt x="166" y="2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sp>
            <p:nvSpPr>
              <p:cNvPr id="66" name="文本框 65"/>
              <p:cNvSpPr txBox="1"/>
              <p:nvPr/>
            </p:nvSpPr>
            <p:spPr>
              <a:xfrm>
                <a:off x="4276724" y="2414736"/>
                <a:ext cx="711200" cy="461665"/>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02</a:t>
                </a:r>
                <a:endParaRPr lang="zh-CN" altLang="en-US" sz="2400" dirty="0">
                  <a:solidFill>
                    <a:schemeClr val="tx1">
                      <a:lumMod val="75000"/>
                      <a:lumOff val="25000"/>
                    </a:schemeClr>
                  </a:solidFill>
                  <a:cs typeface="+mn-ea"/>
                  <a:sym typeface="+mn-lt"/>
                </a:endParaRPr>
              </a:p>
            </p:txBody>
          </p:sp>
          <p:cxnSp>
            <p:nvCxnSpPr>
              <p:cNvPr id="67" name="直接连接符 66"/>
              <p:cNvCxnSpPr/>
              <p:nvPr/>
            </p:nvCxnSpPr>
            <p:spPr>
              <a:xfrm>
                <a:off x="4414610" y="2975132"/>
                <a:ext cx="4354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a:off x="3541675" y="4281529"/>
              <a:ext cx="2181298" cy="1418001"/>
              <a:chOff x="1035824" y="5152616"/>
              <a:chExt cx="2181298" cy="1418001"/>
            </a:xfrm>
          </p:grpSpPr>
          <p:sp>
            <p:nvSpPr>
              <p:cNvPr id="80" name="文本框 79"/>
              <p:cNvSpPr txBox="1"/>
              <p:nvPr/>
            </p:nvSpPr>
            <p:spPr>
              <a:xfrm>
                <a:off x="1035824" y="5152616"/>
                <a:ext cx="2181298" cy="400110"/>
              </a:xfrm>
              <a:prstGeom prst="rect">
                <a:avLst/>
              </a:prstGeom>
              <a:noFill/>
            </p:spPr>
            <p:txBody>
              <a:bodyPr wrap="square" rtlCol="0">
                <a:spAutoFit/>
              </a:bodyPr>
              <a:lstStyle/>
              <a:p>
                <a:pPr algn="ctr"/>
                <a:r>
                  <a:rPr lang="en-US" altLang="zh-CN" sz="2000" b="1" dirty="0">
                    <a:solidFill>
                      <a:schemeClr val="bg1"/>
                    </a:solidFill>
                    <a:cs typeface="+mn-ea"/>
                    <a:sym typeface="+mn-lt"/>
                  </a:rPr>
                  <a:t>ADD YOUR TITLE</a:t>
                </a:r>
                <a:endParaRPr lang="zh-CN" altLang="en-US" sz="2000" b="1" dirty="0">
                  <a:solidFill>
                    <a:schemeClr val="bg1"/>
                  </a:solidFill>
                  <a:cs typeface="+mn-ea"/>
                  <a:sym typeface="+mn-lt"/>
                </a:endParaRPr>
              </a:p>
            </p:txBody>
          </p:sp>
          <p:sp>
            <p:nvSpPr>
              <p:cNvPr id="81" name="文本框 80"/>
              <p:cNvSpPr txBox="1"/>
              <p:nvPr/>
            </p:nvSpPr>
            <p:spPr>
              <a:xfrm>
                <a:off x="1230443" y="5739620"/>
                <a:ext cx="1792061" cy="830997"/>
              </a:xfrm>
              <a:prstGeom prst="rect">
                <a:avLst/>
              </a:prstGeom>
              <a:noFill/>
            </p:spPr>
            <p:txBody>
              <a:bodyPr wrap="square" rtlCol="0">
                <a:spAutoFit/>
              </a:bodyPr>
              <a:lstStyle/>
              <a:p>
                <a:pPr algn="ctr"/>
                <a:r>
                  <a:rPr lang="en-US" altLang="zh-CN" sz="1200" dirty="0">
                    <a:solidFill>
                      <a:schemeClr val="bg1"/>
                    </a:solidFill>
                    <a:cs typeface="+mn-ea"/>
                    <a:sym typeface="+mn-lt"/>
                  </a:rPr>
                  <a:t>In the book it said: "Boa constrictors swallow their prey whole, without chewing it. After that they are not able to move</a:t>
                </a:r>
                <a:endParaRPr lang="zh-CN" altLang="en-US" b="1" dirty="0">
                  <a:solidFill>
                    <a:schemeClr val="bg1"/>
                  </a:solidFill>
                  <a:cs typeface="+mn-ea"/>
                  <a:sym typeface="+mn-lt"/>
                </a:endParaRPr>
              </a:p>
            </p:txBody>
          </p:sp>
        </p:grpSp>
      </p:grpSp>
      <p:grpSp>
        <p:nvGrpSpPr>
          <p:cNvPr id="90" name="组合 89"/>
          <p:cNvGrpSpPr/>
          <p:nvPr/>
        </p:nvGrpSpPr>
        <p:grpSpPr>
          <a:xfrm>
            <a:off x="6254750" y="1104899"/>
            <a:ext cx="2628900" cy="5753101"/>
            <a:chOff x="6254750" y="1104899"/>
            <a:chExt cx="2628900" cy="5753101"/>
          </a:xfrm>
        </p:grpSpPr>
        <p:sp>
          <p:nvSpPr>
            <p:cNvPr id="24" name="椭圆 23"/>
            <p:cNvSpPr/>
            <p:nvPr/>
          </p:nvSpPr>
          <p:spPr>
            <a:xfrm>
              <a:off x="6254750" y="1104899"/>
              <a:ext cx="2628900" cy="26289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a:off x="6254750" y="2383823"/>
              <a:ext cx="2628900" cy="447417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4" name="组合 73"/>
            <p:cNvGrpSpPr/>
            <p:nvPr/>
          </p:nvGrpSpPr>
          <p:grpSpPr>
            <a:xfrm>
              <a:off x="6521449" y="1371598"/>
              <a:ext cx="2095501" cy="2095502"/>
              <a:chOff x="6521449" y="1371598"/>
              <a:chExt cx="2095501" cy="2095502"/>
            </a:xfrm>
          </p:grpSpPr>
          <p:sp>
            <p:nvSpPr>
              <p:cNvPr id="26" name="椭圆 25"/>
              <p:cNvSpPr/>
              <p:nvPr/>
            </p:nvSpPr>
            <p:spPr>
              <a:xfrm>
                <a:off x="6521449" y="1371598"/>
                <a:ext cx="2095501" cy="2095502"/>
              </a:xfrm>
              <a:prstGeom prst="ellipse">
                <a:avLst/>
              </a:prstGeom>
              <a:solidFill>
                <a:schemeClr val="bg1"/>
              </a:solidFill>
              <a:ln>
                <a:solidFill>
                  <a:schemeClr val="bg1"/>
                </a:solid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7" name="组合 1237"/>
              <p:cNvGrpSpPr/>
              <p:nvPr/>
            </p:nvGrpSpPr>
            <p:grpSpPr bwMode="auto">
              <a:xfrm>
                <a:off x="7357268" y="2525110"/>
                <a:ext cx="423863" cy="403225"/>
                <a:chOff x="6442076" y="6327776"/>
                <a:chExt cx="423862" cy="403225"/>
              </a:xfrm>
              <a:solidFill>
                <a:srgbClr val="07A8DC"/>
              </a:solidFill>
            </p:grpSpPr>
            <p:sp>
              <p:nvSpPr>
                <p:cNvPr id="58" name="Oval 1208"/>
                <p:cNvSpPr>
                  <a:spLocks noChangeArrowheads="1"/>
                </p:cNvSpPr>
                <p:nvPr/>
              </p:nvSpPr>
              <p:spPr bwMode="auto">
                <a:xfrm>
                  <a:off x="6692901" y="6357938"/>
                  <a:ext cx="117475" cy="133350"/>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mn-lt"/>
                    <a:ea typeface="+mn-ea"/>
                    <a:cs typeface="+mn-ea"/>
                    <a:sym typeface="+mn-lt"/>
                  </a:endParaRPr>
                </a:p>
              </p:txBody>
            </p:sp>
            <p:sp>
              <p:nvSpPr>
                <p:cNvPr id="59" name="Freeform 1209"/>
                <p:cNvSpPr/>
                <p:nvPr/>
              </p:nvSpPr>
              <p:spPr bwMode="auto">
                <a:xfrm>
                  <a:off x="6716713" y="6483351"/>
                  <a:ext cx="149225" cy="247650"/>
                </a:xfrm>
                <a:custGeom>
                  <a:avLst/>
                  <a:gdLst>
                    <a:gd name="T0" fmla="*/ 2147483646 w 75"/>
                    <a:gd name="T1" fmla="*/ 0 h 124"/>
                    <a:gd name="T2" fmla="*/ 2147483646 w 75"/>
                    <a:gd name="T3" fmla="*/ 2147483646 h 124"/>
                    <a:gd name="T4" fmla="*/ 2147483646 w 75"/>
                    <a:gd name="T5" fmla="*/ 2147483646 h 124"/>
                    <a:gd name="T6" fmla="*/ 2147483646 w 75"/>
                    <a:gd name="T7" fmla="*/ 2147483646 h 124"/>
                    <a:gd name="T8" fmla="*/ 2147483646 w 75"/>
                    <a:gd name="T9" fmla="*/ 2147483646 h 124"/>
                    <a:gd name="T10" fmla="*/ 0 w 75"/>
                    <a:gd name="T11" fmla="*/ 2147483646 h 124"/>
                    <a:gd name="T12" fmla="*/ 0 w 75"/>
                    <a:gd name="T13" fmla="*/ 2147483646 h 124"/>
                    <a:gd name="T14" fmla="*/ 2147483646 w 75"/>
                    <a:gd name="T15" fmla="*/ 2147483646 h 124"/>
                    <a:gd name="T16" fmla="*/ 2147483646 w 75"/>
                    <a:gd name="T17" fmla="*/ 2147483646 h 124"/>
                    <a:gd name="T18" fmla="*/ 2147483646 w 75"/>
                    <a:gd name="T19" fmla="*/ 2147483646 h 124"/>
                    <a:gd name="T20" fmla="*/ 2147483646 w 75"/>
                    <a:gd name="T21" fmla="*/ 2147483646 h 124"/>
                    <a:gd name="T22" fmla="*/ 2147483646 w 75"/>
                    <a:gd name="T23" fmla="*/ 2147483646 h 124"/>
                    <a:gd name="T24" fmla="*/ 2147483646 w 75"/>
                    <a:gd name="T25" fmla="*/ 2147483646 h 124"/>
                    <a:gd name="T26" fmla="*/ 2147483646 w 75"/>
                    <a:gd name="T27" fmla="*/ 2147483646 h 124"/>
                    <a:gd name="T28" fmla="*/ 2147483646 w 75"/>
                    <a:gd name="T29" fmla="*/ 2147483646 h 124"/>
                    <a:gd name="T30" fmla="*/ 2147483646 w 75"/>
                    <a:gd name="T31" fmla="*/ 0 h 124"/>
                    <a:gd name="T32" fmla="*/ 2147483646 w 75"/>
                    <a:gd name="T33" fmla="*/ 0 h 1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5" h="124">
                      <a:moveTo>
                        <a:pt x="43" y="0"/>
                      </a:moveTo>
                      <a:cubicBezTo>
                        <a:pt x="43" y="0"/>
                        <a:pt x="75" y="5"/>
                        <a:pt x="75" y="36"/>
                      </a:cubicBezTo>
                      <a:cubicBezTo>
                        <a:pt x="75" y="68"/>
                        <a:pt x="75" y="124"/>
                        <a:pt x="75" y="124"/>
                      </a:cubicBezTo>
                      <a:cubicBezTo>
                        <a:pt x="55" y="124"/>
                        <a:pt x="55" y="124"/>
                        <a:pt x="55" y="124"/>
                      </a:cubicBezTo>
                      <a:cubicBezTo>
                        <a:pt x="21" y="124"/>
                        <a:pt x="21" y="124"/>
                        <a:pt x="21" y="124"/>
                      </a:cubicBezTo>
                      <a:cubicBezTo>
                        <a:pt x="0" y="124"/>
                        <a:pt x="0" y="124"/>
                        <a:pt x="0" y="124"/>
                      </a:cubicBezTo>
                      <a:cubicBezTo>
                        <a:pt x="0" y="124"/>
                        <a:pt x="0" y="68"/>
                        <a:pt x="0" y="36"/>
                      </a:cubicBezTo>
                      <a:cubicBezTo>
                        <a:pt x="0" y="22"/>
                        <a:pt x="7" y="14"/>
                        <a:pt x="14" y="8"/>
                      </a:cubicBezTo>
                      <a:cubicBezTo>
                        <a:pt x="14" y="26"/>
                        <a:pt x="14" y="26"/>
                        <a:pt x="14" y="26"/>
                      </a:cubicBezTo>
                      <a:cubicBezTo>
                        <a:pt x="14" y="28"/>
                        <a:pt x="14" y="28"/>
                        <a:pt x="14" y="28"/>
                      </a:cubicBezTo>
                      <a:cubicBezTo>
                        <a:pt x="14" y="28"/>
                        <a:pt x="14" y="28"/>
                        <a:pt x="14" y="28"/>
                      </a:cubicBezTo>
                      <a:cubicBezTo>
                        <a:pt x="6" y="66"/>
                        <a:pt x="6" y="66"/>
                        <a:pt x="6" y="66"/>
                      </a:cubicBezTo>
                      <a:cubicBezTo>
                        <a:pt x="11" y="78"/>
                        <a:pt x="11" y="78"/>
                        <a:pt x="11" y="78"/>
                      </a:cubicBezTo>
                      <a:cubicBezTo>
                        <a:pt x="21" y="66"/>
                        <a:pt x="21" y="66"/>
                        <a:pt x="21" y="66"/>
                      </a:cubicBezTo>
                      <a:cubicBezTo>
                        <a:pt x="16" y="26"/>
                        <a:pt x="16" y="26"/>
                        <a:pt x="16" y="26"/>
                      </a:cubicBezTo>
                      <a:cubicBezTo>
                        <a:pt x="40" y="0"/>
                        <a:pt x="40" y="0"/>
                        <a:pt x="40" y="0"/>
                      </a:cubicBezTo>
                      <a:lnTo>
                        <a:pt x="43"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60" name="Freeform 1210"/>
                <p:cNvSpPr/>
                <p:nvPr/>
              </p:nvSpPr>
              <p:spPr bwMode="auto">
                <a:xfrm>
                  <a:off x="6442076" y="6467476"/>
                  <a:ext cx="274638" cy="231775"/>
                </a:xfrm>
                <a:custGeom>
                  <a:avLst/>
                  <a:gdLst>
                    <a:gd name="T0" fmla="*/ 0 w 138"/>
                    <a:gd name="T1" fmla="*/ 2147483646 h 116"/>
                    <a:gd name="T2" fmla="*/ 2147483646 w 138"/>
                    <a:gd name="T3" fmla="*/ 0 h 116"/>
                    <a:gd name="T4" fmla="*/ 2147483646 w 138"/>
                    <a:gd name="T5" fmla="*/ 2147483646 h 116"/>
                    <a:gd name="T6" fmla="*/ 2147483646 w 138"/>
                    <a:gd name="T7" fmla="*/ 0 h 116"/>
                    <a:gd name="T8" fmla="*/ 2147483646 w 138"/>
                    <a:gd name="T9" fmla="*/ 2147483646 h 116"/>
                    <a:gd name="T10" fmla="*/ 2147483646 w 138"/>
                    <a:gd name="T11" fmla="*/ 2147483646 h 116"/>
                    <a:gd name="T12" fmla="*/ 2147483646 w 138"/>
                    <a:gd name="T13" fmla="*/ 2147483646 h 116"/>
                    <a:gd name="T14" fmla="*/ 2147483646 w 138"/>
                    <a:gd name="T15" fmla="*/ 2147483646 h 116"/>
                    <a:gd name="T16" fmla="*/ 2147483646 w 138"/>
                    <a:gd name="T17" fmla="*/ 2147483646 h 116"/>
                    <a:gd name="T18" fmla="*/ 0 w 138"/>
                    <a:gd name="T19" fmla="*/ 2147483646 h 116"/>
                    <a:gd name="T20" fmla="*/ 0 w 138"/>
                    <a:gd name="T21" fmla="*/ 2147483646 h 1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8" h="116">
                      <a:moveTo>
                        <a:pt x="0" y="50"/>
                      </a:moveTo>
                      <a:cubicBezTo>
                        <a:pt x="0" y="19"/>
                        <a:pt x="24" y="6"/>
                        <a:pt x="45" y="0"/>
                      </a:cubicBezTo>
                      <a:cubicBezTo>
                        <a:pt x="74" y="80"/>
                        <a:pt x="74" y="80"/>
                        <a:pt x="74" y="80"/>
                      </a:cubicBezTo>
                      <a:cubicBezTo>
                        <a:pt x="103" y="0"/>
                        <a:pt x="103" y="0"/>
                        <a:pt x="103" y="0"/>
                      </a:cubicBezTo>
                      <a:cubicBezTo>
                        <a:pt x="115" y="3"/>
                        <a:pt x="129" y="10"/>
                        <a:pt x="138" y="21"/>
                      </a:cubicBezTo>
                      <a:cubicBezTo>
                        <a:pt x="135" y="28"/>
                        <a:pt x="131" y="39"/>
                        <a:pt x="131" y="58"/>
                      </a:cubicBezTo>
                      <a:cubicBezTo>
                        <a:pt x="131" y="76"/>
                        <a:pt x="131" y="98"/>
                        <a:pt x="131" y="116"/>
                      </a:cubicBezTo>
                      <a:cubicBezTo>
                        <a:pt x="93" y="116"/>
                        <a:pt x="93" y="116"/>
                        <a:pt x="93" y="116"/>
                      </a:cubicBezTo>
                      <a:cubicBezTo>
                        <a:pt x="55" y="116"/>
                        <a:pt x="55" y="116"/>
                        <a:pt x="55" y="116"/>
                      </a:cubicBezTo>
                      <a:cubicBezTo>
                        <a:pt x="0" y="116"/>
                        <a:pt x="0" y="116"/>
                        <a:pt x="0" y="116"/>
                      </a:cubicBezTo>
                      <a:cubicBezTo>
                        <a:pt x="0" y="116"/>
                        <a:pt x="0" y="104"/>
                        <a:pt x="0" y="5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61" name="Freeform 1211"/>
                <p:cNvSpPr/>
                <p:nvPr/>
              </p:nvSpPr>
              <p:spPr bwMode="auto">
                <a:xfrm>
                  <a:off x="6569076" y="6481763"/>
                  <a:ext cx="41275" cy="111125"/>
                </a:xfrm>
                <a:custGeom>
                  <a:avLst/>
                  <a:gdLst>
                    <a:gd name="T0" fmla="*/ 2147483646 w 26"/>
                    <a:gd name="T1" fmla="*/ 0 h 70"/>
                    <a:gd name="T2" fmla="*/ 2147483646 w 26"/>
                    <a:gd name="T3" fmla="*/ 2147483646 h 70"/>
                    <a:gd name="T4" fmla="*/ 2147483646 w 26"/>
                    <a:gd name="T5" fmla="*/ 2147483646 h 70"/>
                    <a:gd name="T6" fmla="*/ 0 w 26"/>
                    <a:gd name="T7" fmla="*/ 2147483646 h 70"/>
                    <a:gd name="T8" fmla="*/ 2147483646 w 26"/>
                    <a:gd name="T9" fmla="*/ 0 h 70"/>
                    <a:gd name="T10" fmla="*/ 2147483646 w 26"/>
                    <a:gd name="T11" fmla="*/ 0 h 7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70">
                      <a:moveTo>
                        <a:pt x="15" y="0"/>
                      </a:moveTo>
                      <a:lnTo>
                        <a:pt x="26" y="35"/>
                      </a:lnTo>
                      <a:lnTo>
                        <a:pt x="12" y="70"/>
                      </a:lnTo>
                      <a:lnTo>
                        <a:pt x="0" y="35"/>
                      </a:lnTo>
                      <a:lnTo>
                        <a:pt x="10" y="0"/>
                      </a:lnTo>
                      <a:lnTo>
                        <a:pt x="15"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62" name="Freeform 1212"/>
                <p:cNvSpPr/>
                <p:nvPr/>
              </p:nvSpPr>
              <p:spPr bwMode="auto">
                <a:xfrm>
                  <a:off x="6532563" y="6327776"/>
                  <a:ext cx="107950" cy="141288"/>
                </a:xfrm>
                <a:custGeom>
                  <a:avLst/>
                  <a:gdLst>
                    <a:gd name="T0" fmla="*/ 2147483646 w 54"/>
                    <a:gd name="T1" fmla="*/ 2147483646 h 71"/>
                    <a:gd name="T2" fmla="*/ 0 w 54"/>
                    <a:gd name="T3" fmla="*/ 2147483646 h 71"/>
                    <a:gd name="T4" fmla="*/ 2147483646 w 54"/>
                    <a:gd name="T5" fmla="*/ 0 h 71"/>
                    <a:gd name="T6" fmla="*/ 2147483646 w 54"/>
                    <a:gd name="T7" fmla="*/ 2147483646 h 71"/>
                    <a:gd name="T8" fmla="*/ 2147483646 w 54"/>
                    <a:gd name="T9" fmla="*/ 2147483646 h 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71">
                      <a:moveTo>
                        <a:pt x="27" y="71"/>
                      </a:moveTo>
                      <a:cubicBezTo>
                        <a:pt x="15" y="71"/>
                        <a:pt x="0" y="55"/>
                        <a:pt x="0" y="36"/>
                      </a:cubicBezTo>
                      <a:cubicBezTo>
                        <a:pt x="0" y="16"/>
                        <a:pt x="6" y="0"/>
                        <a:pt x="27" y="0"/>
                      </a:cubicBezTo>
                      <a:cubicBezTo>
                        <a:pt x="49" y="0"/>
                        <a:pt x="54" y="16"/>
                        <a:pt x="54" y="36"/>
                      </a:cubicBezTo>
                      <a:cubicBezTo>
                        <a:pt x="54" y="55"/>
                        <a:pt x="39" y="71"/>
                        <a:pt x="27" y="7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grpSp>
          <p:sp>
            <p:nvSpPr>
              <p:cNvPr id="68" name="文本框 67"/>
              <p:cNvSpPr txBox="1"/>
              <p:nvPr/>
            </p:nvSpPr>
            <p:spPr>
              <a:xfrm>
                <a:off x="7213599" y="1730827"/>
                <a:ext cx="711200" cy="461665"/>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03</a:t>
                </a:r>
                <a:endParaRPr lang="zh-CN" altLang="en-US" sz="2400" dirty="0">
                  <a:solidFill>
                    <a:schemeClr val="tx1">
                      <a:lumMod val="75000"/>
                      <a:lumOff val="25000"/>
                    </a:schemeClr>
                  </a:solidFill>
                  <a:cs typeface="+mn-ea"/>
                  <a:sym typeface="+mn-lt"/>
                </a:endParaRPr>
              </a:p>
            </p:txBody>
          </p:sp>
          <p:cxnSp>
            <p:nvCxnSpPr>
              <p:cNvPr id="69" name="直接连接符 68"/>
              <p:cNvCxnSpPr/>
              <p:nvPr/>
            </p:nvCxnSpPr>
            <p:spPr>
              <a:xfrm>
                <a:off x="7351485" y="2291223"/>
                <a:ext cx="4354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82" name="组合 81"/>
            <p:cNvGrpSpPr/>
            <p:nvPr/>
          </p:nvGrpSpPr>
          <p:grpSpPr>
            <a:xfrm>
              <a:off x="6498622" y="3794203"/>
              <a:ext cx="2181298" cy="1418001"/>
              <a:chOff x="1035824" y="5152616"/>
              <a:chExt cx="2181298" cy="1418001"/>
            </a:xfrm>
          </p:grpSpPr>
          <p:sp>
            <p:nvSpPr>
              <p:cNvPr id="83" name="文本框 82"/>
              <p:cNvSpPr txBox="1"/>
              <p:nvPr/>
            </p:nvSpPr>
            <p:spPr>
              <a:xfrm>
                <a:off x="1035824" y="5152616"/>
                <a:ext cx="2181298" cy="400110"/>
              </a:xfrm>
              <a:prstGeom prst="rect">
                <a:avLst/>
              </a:prstGeom>
              <a:noFill/>
            </p:spPr>
            <p:txBody>
              <a:bodyPr wrap="square" rtlCol="0">
                <a:spAutoFit/>
              </a:bodyPr>
              <a:lstStyle/>
              <a:p>
                <a:pPr algn="ctr"/>
                <a:r>
                  <a:rPr lang="en-US" altLang="zh-CN" sz="2000" b="1" dirty="0">
                    <a:solidFill>
                      <a:schemeClr val="bg1"/>
                    </a:solidFill>
                    <a:cs typeface="+mn-ea"/>
                    <a:sym typeface="+mn-lt"/>
                  </a:rPr>
                  <a:t>ADD YOUR TITLE</a:t>
                </a:r>
                <a:endParaRPr lang="zh-CN" altLang="en-US" sz="2000" b="1" dirty="0">
                  <a:solidFill>
                    <a:schemeClr val="bg1"/>
                  </a:solidFill>
                  <a:cs typeface="+mn-ea"/>
                  <a:sym typeface="+mn-lt"/>
                </a:endParaRPr>
              </a:p>
            </p:txBody>
          </p:sp>
          <p:sp>
            <p:nvSpPr>
              <p:cNvPr id="84" name="文本框 83"/>
              <p:cNvSpPr txBox="1"/>
              <p:nvPr/>
            </p:nvSpPr>
            <p:spPr>
              <a:xfrm>
                <a:off x="1230443" y="5739620"/>
                <a:ext cx="1792061" cy="830997"/>
              </a:xfrm>
              <a:prstGeom prst="rect">
                <a:avLst/>
              </a:prstGeom>
              <a:noFill/>
            </p:spPr>
            <p:txBody>
              <a:bodyPr wrap="square" rtlCol="0">
                <a:spAutoFit/>
              </a:bodyPr>
              <a:lstStyle/>
              <a:p>
                <a:pPr algn="ctr"/>
                <a:r>
                  <a:rPr lang="en-US" altLang="zh-CN" sz="1200" dirty="0">
                    <a:solidFill>
                      <a:schemeClr val="bg1"/>
                    </a:solidFill>
                    <a:cs typeface="+mn-ea"/>
                    <a:sym typeface="+mn-lt"/>
                  </a:rPr>
                  <a:t>In the book it said: "Boa constrictors swallow their prey whole, without chewing it. After that they are not able to move</a:t>
                </a:r>
                <a:endParaRPr lang="zh-CN" altLang="en-US" b="1" dirty="0">
                  <a:solidFill>
                    <a:schemeClr val="bg1"/>
                  </a:solidFill>
                  <a:cs typeface="+mn-ea"/>
                  <a:sym typeface="+mn-lt"/>
                </a:endParaRPr>
              </a:p>
            </p:txBody>
          </p:sp>
        </p:grpSp>
      </p:grpSp>
      <p:grpSp>
        <p:nvGrpSpPr>
          <p:cNvPr id="91" name="组合 90"/>
          <p:cNvGrpSpPr/>
          <p:nvPr/>
        </p:nvGrpSpPr>
        <p:grpSpPr>
          <a:xfrm>
            <a:off x="9191625" y="2137227"/>
            <a:ext cx="2628900" cy="4720773"/>
            <a:chOff x="9191625" y="2137227"/>
            <a:chExt cx="2628900" cy="4720773"/>
          </a:xfrm>
        </p:grpSpPr>
        <p:sp>
          <p:nvSpPr>
            <p:cNvPr id="30" name="矩形 29"/>
            <p:cNvSpPr/>
            <p:nvPr/>
          </p:nvSpPr>
          <p:spPr>
            <a:xfrm>
              <a:off x="9191625" y="3416151"/>
              <a:ext cx="2628900" cy="34418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5" name="组合 74"/>
            <p:cNvGrpSpPr/>
            <p:nvPr/>
          </p:nvGrpSpPr>
          <p:grpSpPr>
            <a:xfrm>
              <a:off x="9191625" y="2137227"/>
              <a:ext cx="2628900" cy="2628900"/>
              <a:chOff x="9191625" y="2137227"/>
              <a:chExt cx="2628900" cy="2628900"/>
            </a:xfrm>
          </p:grpSpPr>
          <p:sp>
            <p:nvSpPr>
              <p:cNvPr id="29" name="椭圆 28"/>
              <p:cNvSpPr/>
              <p:nvPr/>
            </p:nvSpPr>
            <p:spPr>
              <a:xfrm>
                <a:off x="9191625" y="2137227"/>
                <a:ext cx="2628900" cy="26289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9458325" y="2403926"/>
                <a:ext cx="2095501" cy="2095502"/>
              </a:xfrm>
              <a:prstGeom prst="ellipse">
                <a:avLst/>
              </a:prstGeom>
              <a:solidFill>
                <a:schemeClr val="bg1"/>
              </a:solidFill>
              <a:ln>
                <a:solidFill>
                  <a:schemeClr val="bg1"/>
                </a:solid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6" name="组合 1239"/>
              <p:cNvGrpSpPr/>
              <p:nvPr/>
            </p:nvGrpSpPr>
            <p:grpSpPr bwMode="auto">
              <a:xfrm>
                <a:off x="10267156" y="3605290"/>
                <a:ext cx="477838" cy="473075"/>
                <a:chOff x="7235826" y="5643563"/>
                <a:chExt cx="477838" cy="473075"/>
              </a:xfrm>
              <a:solidFill>
                <a:srgbClr val="E20D78"/>
              </a:solidFill>
            </p:grpSpPr>
            <p:sp>
              <p:nvSpPr>
                <p:cNvPr id="37" name="Freeform 1110"/>
                <p:cNvSpPr>
                  <a:spLocks noEditPoints="1"/>
                </p:cNvSpPr>
                <p:nvPr/>
              </p:nvSpPr>
              <p:spPr bwMode="auto">
                <a:xfrm>
                  <a:off x="7235826" y="5643563"/>
                  <a:ext cx="477838" cy="320675"/>
                </a:xfrm>
                <a:custGeom>
                  <a:avLst/>
                  <a:gdLst>
                    <a:gd name="T0" fmla="*/ 2147483646 w 301"/>
                    <a:gd name="T1" fmla="*/ 0 h 202"/>
                    <a:gd name="T2" fmla="*/ 2147483646 w 301"/>
                    <a:gd name="T3" fmla="*/ 2147483646 h 202"/>
                    <a:gd name="T4" fmla="*/ 0 w 301"/>
                    <a:gd name="T5" fmla="*/ 2147483646 h 202"/>
                    <a:gd name="T6" fmla="*/ 0 w 301"/>
                    <a:gd name="T7" fmla="*/ 0 h 202"/>
                    <a:gd name="T8" fmla="*/ 2147483646 w 301"/>
                    <a:gd name="T9" fmla="*/ 0 h 202"/>
                    <a:gd name="T10" fmla="*/ 2147483646 w 301"/>
                    <a:gd name="T11" fmla="*/ 2147483646 h 202"/>
                    <a:gd name="T12" fmla="*/ 2147483646 w 301"/>
                    <a:gd name="T13" fmla="*/ 2147483646 h 202"/>
                    <a:gd name="T14" fmla="*/ 2147483646 w 301"/>
                    <a:gd name="T15" fmla="*/ 2147483646 h 202"/>
                    <a:gd name="T16" fmla="*/ 2147483646 w 301"/>
                    <a:gd name="T17" fmla="*/ 2147483646 h 202"/>
                    <a:gd name="T18" fmla="*/ 2147483646 w 301"/>
                    <a:gd name="T19" fmla="*/ 2147483646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1" h="202">
                      <a:moveTo>
                        <a:pt x="301" y="0"/>
                      </a:moveTo>
                      <a:lnTo>
                        <a:pt x="301" y="202"/>
                      </a:lnTo>
                      <a:lnTo>
                        <a:pt x="0" y="202"/>
                      </a:lnTo>
                      <a:lnTo>
                        <a:pt x="0" y="0"/>
                      </a:lnTo>
                      <a:lnTo>
                        <a:pt x="301" y="0"/>
                      </a:lnTo>
                      <a:close/>
                      <a:moveTo>
                        <a:pt x="286" y="189"/>
                      </a:moveTo>
                      <a:lnTo>
                        <a:pt x="286" y="12"/>
                      </a:lnTo>
                      <a:lnTo>
                        <a:pt x="15" y="12"/>
                      </a:lnTo>
                      <a:lnTo>
                        <a:pt x="15" y="189"/>
                      </a:lnTo>
                      <a:lnTo>
                        <a:pt x="286" y="18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8" name="Freeform 1111"/>
                <p:cNvSpPr/>
                <p:nvPr/>
              </p:nvSpPr>
              <p:spPr bwMode="auto">
                <a:xfrm>
                  <a:off x="7475538" y="5708651"/>
                  <a:ext cx="182563" cy="42863"/>
                </a:xfrm>
                <a:custGeom>
                  <a:avLst/>
                  <a:gdLst>
                    <a:gd name="T0" fmla="*/ 2147483646 w 115"/>
                    <a:gd name="T1" fmla="*/ 0 h 27"/>
                    <a:gd name="T2" fmla="*/ 2147483646 w 115"/>
                    <a:gd name="T3" fmla="*/ 2147483646 h 27"/>
                    <a:gd name="T4" fmla="*/ 2147483646 w 115"/>
                    <a:gd name="T5" fmla="*/ 2147483646 h 27"/>
                    <a:gd name="T6" fmla="*/ 2147483646 w 115"/>
                    <a:gd name="T7" fmla="*/ 2147483646 h 27"/>
                    <a:gd name="T8" fmla="*/ 0 w 115"/>
                    <a:gd name="T9" fmla="*/ 2147483646 h 27"/>
                    <a:gd name="T10" fmla="*/ 2147483646 w 115"/>
                    <a:gd name="T11" fmla="*/ 0 h 27"/>
                    <a:gd name="T12" fmla="*/ 2147483646 w 115"/>
                    <a:gd name="T13" fmla="*/ 0 h 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 h="27">
                      <a:moveTo>
                        <a:pt x="115" y="0"/>
                      </a:moveTo>
                      <a:lnTo>
                        <a:pt x="115" y="8"/>
                      </a:lnTo>
                      <a:lnTo>
                        <a:pt x="30" y="8"/>
                      </a:lnTo>
                      <a:lnTo>
                        <a:pt x="5" y="27"/>
                      </a:lnTo>
                      <a:lnTo>
                        <a:pt x="0" y="20"/>
                      </a:lnTo>
                      <a:lnTo>
                        <a:pt x="29" y="0"/>
                      </a:lnTo>
                      <a:lnTo>
                        <a:pt x="115" y="0"/>
                      </a:lnTo>
                      <a:close/>
                    </a:path>
                  </a:pathLst>
                </a:custGeom>
                <a:solidFill>
                  <a:srgbClr val="A5E3E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39" name="Rectangle 1112"/>
                <p:cNvSpPr>
                  <a:spLocks noChangeArrowheads="1"/>
                </p:cNvSpPr>
                <p:nvPr/>
              </p:nvSpPr>
              <p:spPr bwMode="auto">
                <a:xfrm>
                  <a:off x="7620001" y="5973763"/>
                  <a:ext cx="34925" cy="142875"/>
                </a:xfrm>
                <a:prstGeom prst="rect">
                  <a:avLst/>
                </a:prstGeom>
                <a:solidFill>
                  <a:srgbClr val="A5E3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mn-lt"/>
                    <a:ea typeface="+mn-ea"/>
                    <a:cs typeface="+mn-ea"/>
                    <a:sym typeface="+mn-lt"/>
                  </a:endParaRPr>
                </a:p>
              </p:txBody>
            </p:sp>
            <p:sp>
              <p:nvSpPr>
                <p:cNvPr id="40" name="Freeform 1113"/>
                <p:cNvSpPr>
                  <a:spLocks noEditPoints="1"/>
                </p:cNvSpPr>
                <p:nvPr/>
              </p:nvSpPr>
              <p:spPr bwMode="auto">
                <a:xfrm>
                  <a:off x="7612063" y="5832476"/>
                  <a:ext cx="44450" cy="41275"/>
                </a:xfrm>
                <a:custGeom>
                  <a:avLst/>
                  <a:gdLst>
                    <a:gd name="T0" fmla="*/ 2147483646 w 22"/>
                    <a:gd name="T1" fmla="*/ 0 h 21"/>
                    <a:gd name="T2" fmla="*/ 2147483646 w 22"/>
                    <a:gd name="T3" fmla="*/ 2147483646 h 21"/>
                    <a:gd name="T4" fmla="*/ 2147483646 w 22"/>
                    <a:gd name="T5" fmla="*/ 2147483646 h 21"/>
                    <a:gd name="T6" fmla="*/ 0 w 22"/>
                    <a:gd name="T7" fmla="*/ 2147483646 h 21"/>
                    <a:gd name="T8" fmla="*/ 2147483646 w 22"/>
                    <a:gd name="T9" fmla="*/ 0 h 21"/>
                    <a:gd name="T10" fmla="*/ 2147483646 w 22"/>
                    <a:gd name="T11" fmla="*/ 2147483646 h 21"/>
                    <a:gd name="T12" fmla="*/ 2147483646 w 22"/>
                    <a:gd name="T13" fmla="*/ 2147483646 h 21"/>
                    <a:gd name="T14" fmla="*/ 2147483646 w 22"/>
                    <a:gd name="T15" fmla="*/ 2147483646 h 21"/>
                    <a:gd name="T16" fmla="*/ 2147483646 w 22"/>
                    <a:gd name="T17" fmla="*/ 2147483646 h 21"/>
                    <a:gd name="T18" fmla="*/ 2147483646 w 22"/>
                    <a:gd name="T19" fmla="*/ 2147483646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 h="21">
                      <a:moveTo>
                        <a:pt x="11" y="0"/>
                      </a:moveTo>
                      <a:cubicBezTo>
                        <a:pt x="17" y="0"/>
                        <a:pt x="22" y="5"/>
                        <a:pt x="22" y="11"/>
                      </a:cubicBezTo>
                      <a:cubicBezTo>
                        <a:pt x="22" y="17"/>
                        <a:pt x="17" y="21"/>
                        <a:pt x="11" y="21"/>
                      </a:cubicBezTo>
                      <a:cubicBezTo>
                        <a:pt x="5" y="21"/>
                        <a:pt x="0" y="17"/>
                        <a:pt x="0" y="11"/>
                      </a:cubicBezTo>
                      <a:cubicBezTo>
                        <a:pt x="0" y="5"/>
                        <a:pt x="5" y="0"/>
                        <a:pt x="11" y="0"/>
                      </a:cubicBezTo>
                      <a:close/>
                      <a:moveTo>
                        <a:pt x="15" y="11"/>
                      </a:moveTo>
                      <a:cubicBezTo>
                        <a:pt x="15" y="9"/>
                        <a:pt x="13" y="7"/>
                        <a:pt x="11" y="7"/>
                      </a:cubicBezTo>
                      <a:cubicBezTo>
                        <a:pt x="9" y="7"/>
                        <a:pt x="7" y="9"/>
                        <a:pt x="7" y="11"/>
                      </a:cubicBezTo>
                      <a:cubicBezTo>
                        <a:pt x="7" y="13"/>
                        <a:pt x="9" y="15"/>
                        <a:pt x="11" y="15"/>
                      </a:cubicBezTo>
                      <a:cubicBezTo>
                        <a:pt x="13" y="15"/>
                        <a:pt x="15" y="13"/>
                        <a:pt x="15" y="11"/>
                      </a:cubicBezTo>
                      <a:close/>
                    </a:path>
                  </a:pathLst>
                </a:custGeom>
                <a:solidFill>
                  <a:srgbClr val="A5E3E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1" name="Freeform 1114"/>
                <p:cNvSpPr/>
                <p:nvPr/>
              </p:nvSpPr>
              <p:spPr bwMode="auto">
                <a:xfrm>
                  <a:off x="7561263" y="5784851"/>
                  <a:ext cx="79375" cy="85725"/>
                </a:xfrm>
                <a:custGeom>
                  <a:avLst/>
                  <a:gdLst>
                    <a:gd name="T0" fmla="*/ 2147483646 w 50"/>
                    <a:gd name="T1" fmla="*/ 2147483646 h 54"/>
                    <a:gd name="T2" fmla="*/ 2147483646 w 50"/>
                    <a:gd name="T3" fmla="*/ 2147483646 h 54"/>
                    <a:gd name="T4" fmla="*/ 0 w 50"/>
                    <a:gd name="T5" fmla="*/ 2147483646 h 54"/>
                    <a:gd name="T6" fmla="*/ 2147483646 w 50"/>
                    <a:gd name="T7" fmla="*/ 0 h 54"/>
                    <a:gd name="T8" fmla="*/ 2147483646 w 50"/>
                    <a:gd name="T9" fmla="*/ 2147483646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54">
                      <a:moveTo>
                        <a:pt x="50" y="9"/>
                      </a:moveTo>
                      <a:lnTo>
                        <a:pt x="10" y="54"/>
                      </a:lnTo>
                      <a:lnTo>
                        <a:pt x="0" y="45"/>
                      </a:lnTo>
                      <a:lnTo>
                        <a:pt x="38" y="0"/>
                      </a:lnTo>
                      <a:lnTo>
                        <a:pt x="50" y="9"/>
                      </a:lnTo>
                      <a:close/>
                    </a:path>
                  </a:pathLst>
                </a:custGeom>
                <a:solidFill>
                  <a:srgbClr val="A5E3E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2" name="Freeform 1115"/>
                <p:cNvSpPr>
                  <a:spLocks noEditPoints="1"/>
                </p:cNvSpPr>
                <p:nvPr/>
              </p:nvSpPr>
              <p:spPr bwMode="auto">
                <a:xfrm>
                  <a:off x="7540626" y="5784851"/>
                  <a:ext cx="41275" cy="41275"/>
                </a:xfrm>
                <a:custGeom>
                  <a:avLst/>
                  <a:gdLst>
                    <a:gd name="T0" fmla="*/ 2147483646 w 21"/>
                    <a:gd name="T1" fmla="*/ 0 h 21"/>
                    <a:gd name="T2" fmla="*/ 2147483646 w 21"/>
                    <a:gd name="T3" fmla="*/ 2147483646 h 21"/>
                    <a:gd name="T4" fmla="*/ 2147483646 w 21"/>
                    <a:gd name="T5" fmla="*/ 2147483646 h 21"/>
                    <a:gd name="T6" fmla="*/ 0 w 21"/>
                    <a:gd name="T7" fmla="*/ 2147483646 h 21"/>
                    <a:gd name="T8" fmla="*/ 2147483646 w 21"/>
                    <a:gd name="T9" fmla="*/ 0 h 21"/>
                    <a:gd name="T10" fmla="*/ 2147483646 w 21"/>
                    <a:gd name="T11" fmla="*/ 2147483646 h 21"/>
                    <a:gd name="T12" fmla="*/ 2147483646 w 21"/>
                    <a:gd name="T13" fmla="*/ 2147483646 h 21"/>
                    <a:gd name="T14" fmla="*/ 2147483646 w 21"/>
                    <a:gd name="T15" fmla="*/ 2147483646 h 21"/>
                    <a:gd name="T16" fmla="*/ 2147483646 w 21"/>
                    <a:gd name="T17" fmla="*/ 2147483646 h 21"/>
                    <a:gd name="T18" fmla="*/ 2147483646 w 21"/>
                    <a:gd name="T19" fmla="*/ 2147483646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1" h="21">
                      <a:moveTo>
                        <a:pt x="10" y="0"/>
                      </a:moveTo>
                      <a:cubicBezTo>
                        <a:pt x="16" y="0"/>
                        <a:pt x="21" y="5"/>
                        <a:pt x="21" y="11"/>
                      </a:cubicBezTo>
                      <a:cubicBezTo>
                        <a:pt x="21" y="16"/>
                        <a:pt x="16" y="21"/>
                        <a:pt x="10" y="21"/>
                      </a:cubicBezTo>
                      <a:cubicBezTo>
                        <a:pt x="4" y="21"/>
                        <a:pt x="0" y="16"/>
                        <a:pt x="0" y="11"/>
                      </a:cubicBezTo>
                      <a:cubicBezTo>
                        <a:pt x="0" y="5"/>
                        <a:pt x="4" y="0"/>
                        <a:pt x="10" y="0"/>
                      </a:cubicBezTo>
                      <a:close/>
                      <a:moveTo>
                        <a:pt x="14" y="11"/>
                      </a:moveTo>
                      <a:cubicBezTo>
                        <a:pt x="14" y="8"/>
                        <a:pt x="13" y="6"/>
                        <a:pt x="10" y="6"/>
                      </a:cubicBezTo>
                      <a:cubicBezTo>
                        <a:pt x="8" y="6"/>
                        <a:pt x="6" y="8"/>
                        <a:pt x="6" y="11"/>
                      </a:cubicBezTo>
                      <a:cubicBezTo>
                        <a:pt x="6" y="13"/>
                        <a:pt x="8" y="15"/>
                        <a:pt x="10" y="15"/>
                      </a:cubicBezTo>
                      <a:cubicBezTo>
                        <a:pt x="13" y="15"/>
                        <a:pt x="14" y="13"/>
                        <a:pt x="14" y="11"/>
                      </a:cubicBezTo>
                      <a:close/>
                    </a:path>
                  </a:pathLst>
                </a:custGeom>
                <a:solidFill>
                  <a:srgbClr val="A5E3E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3" name="Freeform 1116"/>
                <p:cNvSpPr/>
                <p:nvPr/>
              </p:nvSpPr>
              <p:spPr bwMode="auto">
                <a:xfrm>
                  <a:off x="7402513" y="5822951"/>
                  <a:ext cx="85725" cy="84138"/>
                </a:xfrm>
                <a:custGeom>
                  <a:avLst/>
                  <a:gdLst>
                    <a:gd name="T0" fmla="*/ 0 w 43"/>
                    <a:gd name="T1" fmla="*/ 0 h 42"/>
                    <a:gd name="T2" fmla="*/ 2147483646 w 43"/>
                    <a:gd name="T3" fmla="*/ 0 h 42"/>
                    <a:gd name="T4" fmla="*/ 0 w 43"/>
                    <a:gd name="T5" fmla="*/ 2147483646 h 42"/>
                    <a:gd name="T6" fmla="*/ 0 w 43"/>
                    <a:gd name="T7" fmla="*/ 0 h 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 h="42">
                      <a:moveTo>
                        <a:pt x="0" y="0"/>
                      </a:moveTo>
                      <a:cubicBezTo>
                        <a:pt x="43" y="0"/>
                        <a:pt x="43" y="0"/>
                        <a:pt x="43" y="0"/>
                      </a:cubicBezTo>
                      <a:cubicBezTo>
                        <a:pt x="43" y="23"/>
                        <a:pt x="24" y="42"/>
                        <a:pt x="0" y="42"/>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4" name="Freeform 1117"/>
                <p:cNvSpPr/>
                <p:nvPr/>
              </p:nvSpPr>
              <p:spPr bwMode="auto">
                <a:xfrm>
                  <a:off x="7299326" y="5699126"/>
                  <a:ext cx="169863" cy="85725"/>
                </a:xfrm>
                <a:custGeom>
                  <a:avLst/>
                  <a:gdLst>
                    <a:gd name="T0" fmla="*/ 2147483646 w 85"/>
                    <a:gd name="T1" fmla="*/ 2147483646 h 43"/>
                    <a:gd name="T2" fmla="*/ 2147483646 w 85"/>
                    <a:gd name="T3" fmla="*/ 2147483646 h 43"/>
                    <a:gd name="T4" fmla="*/ 2147483646 w 85"/>
                    <a:gd name="T5" fmla="*/ 2147483646 h 43"/>
                    <a:gd name="T6" fmla="*/ 0 w 85"/>
                    <a:gd name="T7" fmla="*/ 2147483646 h 43"/>
                    <a:gd name="T8" fmla="*/ 2147483646 w 85"/>
                    <a:gd name="T9" fmla="*/ 0 h 43"/>
                    <a:gd name="T10" fmla="*/ 2147483646 w 85"/>
                    <a:gd name="T11" fmla="*/ 2147483646 h 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5" h="43">
                      <a:moveTo>
                        <a:pt x="85" y="43"/>
                      </a:moveTo>
                      <a:cubicBezTo>
                        <a:pt x="68" y="43"/>
                        <a:pt x="68" y="43"/>
                        <a:pt x="68" y="43"/>
                      </a:cubicBezTo>
                      <a:cubicBezTo>
                        <a:pt x="43" y="43"/>
                        <a:pt x="43" y="43"/>
                        <a:pt x="43" y="43"/>
                      </a:cubicBezTo>
                      <a:cubicBezTo>
                        <a:pt x="0" y="43"/>
                        <a:pt x="0" y="43"/>
                        <a:pt x="0" y="43"/>
                      </a:cubicBezTo>
                      <a:cubicBezTo>
                        <a:pt x="0" y="19"/>
                        <a:pt x="19" y="0"/>
                        <a:pt x="43" y="0"/>
                      </a:cubicBezTo>
                      <a:cubicBezTo>
                        <a:pt x="66" y="0"/>
                        <a:pt x="85" y="19"/>
                        <a:pt x="85" y="4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5" name="Freeform 1118"/>
                <p:cNvSpPr/>
                <p:nvPr/>
              </p:nvSpPr>
              <p:spPr bwMode="auto">
                <a:xfrm>
                  <a:off x="7299326" y="5794376"/>
                  <a:ext cx="85725" cy="84138"/>
                </a:xfrm>
                <a:custGeom>
                  <a:avLst/>
                  <a:gdLst>
                    <a:gd name="T0" fmla="*/ 2147483646 w 43"/>
                    <a:gd name="T1" fmla="*/ 0 h 42"/>
                    <a:gd name="T2" fmla="*/ 2147483646 w 43"/>
                    <a:gd name="T3" fmla="*/ 2147483646 h 42"/>
                    <a:gd name="T4" fmla="*/ 0 w 43"/>
                    <a:gd name="T5" fmla="*/ 0 h 42"/>
                    <a:gd name="T6" fmla="*/ 2147483646 w 43"/>
                    <a:gd name="T7" fmla="*/ 0 h 4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3" h="42">
                      <a:moveTo>
                        <a:pt x="43" y="0"/>
                      </a:moveTo>
                      <a:cubicBezTo>
                        <a:pt x="43" y="42"/>
                        <a:pt x="43" y="42"/>
                        <a:pt x="43" y="42"/>
                      </a:cubicBezTo>
                      <a:cubicBezTo>
                        <a:pt x="19" y="42"/>
                        <a:pt x="0" y="23"/>
                        <a:pt x="0" y="0"/>
                      </a:cubicBezTo>
                      <a:lnTo>
                        <a:pt x="43"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sym typeface="+mn-lt"/>
                  </a:endParaRPr>
                </a:p>
              </p:txBody>
            </p:sp>
            <p:sp>
              <p:nvSpPr>
                <p:cNvPr id="46" name="Rectangle 1119"/>
                <p:cNvSpPr>
                  <a:spLocks noChangeArrowheads="1"/>
                </p:cNvSpPr>
                <p:nvPr/>
              </p:nvSpPr>
              <p:spPr bwMode="auto">
                <a:xfrm>
                  <a:off x="7285038" y="5973763"/>
                  <a:ext cx="34925" cy="142875"/>
                </a:xfrm>
                <a:prstGeom prst="rect">
                  <a:avLst/>
                </a:prstGeom>
                <a:solidFill>
                  <a:srgbClr val="A5E3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endParaRPr lang="zh-CN" altLang="en-US" sz="1800">
                    <a:latin typeface="+mn-lt"/>
                    <a:ea typeface="+mn-ea"/>
                    <a:cs typeface="+mn-ea"/>
                    <a:sym typeface="+mn-lt"/>
                  </a:endParaRPr>
                </a:p>
              </p:txBody>
            </p:sp>
          </p:grpSp>
          <p:sp>
            <p:nvSpPr>
              <p:cNvPr id="70" name="文本框 69"/>
              <p:cNvSpPr txBox="1"/>
              <p:nvPr/>
            </p:nvSpPr>
            <p:spPr>
              <a:xfrm>
                <a:off x="10150475" y="2834444"/>
                <a:ext cx="711200" cy="461665"/>
              </a:xfrm>
              <a:prstGeom prst="rect">
                <a:avLst/>
              </a:prstGeom>
              <a:noFill/>
            </p:spPr>
            <p:txBody>
              <a:bodyPr wrap="square" rtlCol="0">
                <a:spAutoFit/>
              </a:bodyPr>
              <a:lstStyle/>
              <a:p>
                <a:pPr algn="ctr"/>
                <a:r>
                  <a:rPr lang="en-US" altLang="zh-CN" sz="2400" dirty="0">
                    <a:solidFill>
                      <a:schemeClr val="tx1">
                        <a:lumMod val="75000"/>
                        <a:lumOff val="25000"/>
                      </a:schemeClr>
                    </a:solidFill>
                    <a:cs typeface="+mn-ea"/>
                    <a:sym typeface="+mn-lt"/>
                  </a:rPr>
                  <a:t>04</a:t>
                </a:r>
                <a:endParaRPr lang="zh-CN" altLang="en-US" sz="2400" dirty="0">
                  <a:solidFill>
                    <a:schemeClr val="tx1">
                      <a:lumMod val="75000"/>
                      <a:lumOff val="25000"/>
                    </a:schemeClr>
                  </a:solidFill>
                  <a:cs typeface="+mn-ea"/>
                  <a:sym typeface="+mn-lt"/>
                </a:endParaRPr>
              </a:p>
            </p:txBody>
          </p:sp>
          <p:cxnSp>
            <p:nvCxnSpPr>
              <p:cNvPr id="71" name="直接连接符 70"/>
              <p:cNvCxnSpPr/>
              <p:nvPr/>
            </p:nvCxnSpPr>
            <p:spPr>
              <a:xfrm>
                <a:off x="10288361" y="3394840"/>
                <a:ext cx="435428"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9412027" y="4750583"/>
              <a:ext cx="2181298" cy="1418001"/>
              <a:chOff x="1035824" y="5152616"/>
              <a:chExt cx="2181298" cy="1418001"/>
            </a:xfrm>
          </p:grpSpPr>
          <p:sp>
            <p:nvSpPr>
              <p:cNvPr id="86" name="文本框 85"/>
              <p:cNvSpPr txBox="1"/>
              <p:nvPr/>
            </p:nvSpPr>
            <p:spPr>
              <a:xfrm>
                <a:off x="1035824" y="5152616"/>
                <a:ext cx="2181298" cy="400110"/>
              </a:xfrm>
              <a:prstGeom prst="rect">
                <a:avLst/>
              </a:prstGeom>
              <a:noFill/>
            </p:spPr>
            <p:txBody>
              <a:bodyPr wrap="square" rtlCol="0">
                <a:spAutoFit/>
              </a:bodyPr>
              <a:lstStyle/>
              <a:p>
                <a:pPr algn="ctr"/>
                <a:r>
                  <a:rPr lang="en-US" altLang="zh-CN" sz="2000" b="1" dirty="0">
                    <a:solidFill>
                      <a:schemeClr val="bg1"/>
                    </a:solidFill>
                    <a:cs typeface="+mn-ea"/>
                    <a:sym typeface="+mn-lt"/>
                  </a:rPr>
                  <a:t>ADD YOUR TITLE</a:t>
                </a:r>
                <a:endParaRPr lang="zh-CN" altLang="en-US" sz="2000" b="1" dirty="0">
                  <a:solidFill>
                    <a:schemeClr val="bg1"/>
                  </a:solidFill>
                  <a:cs typeface="+mn-ea"/>
                  <a:sym typeface="+mn-lt"/>
                </a:endParaRPr>
              </a:p>
            </p:txBody>
          </p:sp>
          <p:sp>
            <p:nvSpPr>
              <p:cNvPr id="87" name="文本框 86"/>
              <p:cNvSpPr txBox="1"/>
              <p:nvPr/>
            </p:nvSpPr>
            <p:spPr>
              <a:xfrm>
                <a:off x="1230443" y="5739620"/>
                <a:ext cx="1792061" cy="830997"/>
              </a:xfrm>
              <a:prstGeom prst="rect">
                <a:avLst/>
              </a:prstGeom>
              <a:noFill/>
            </p:spPr>
            <p:txBody>
              <a:bodyPr wrap="square" rtlCol="0">
                <a:spAutoFit/>
              </a:bodyPr>
              <a:lstStyle/>
              <a:p>
                <a:pPr algn="ctr"/>
                <a:r>
                  <a:rPr lang="en-US" altLang="zh-CN" sz="1200" dirty="0">
                    <a:solidFill>
                      <a:schemeClr val="bg1"/>
                    </a:solidFill>
                    <a:cs typeface="+mn-ea"/>
                    <a:sym typeface="+mn-lt"/>
                  </a:rPr>
                  <a:t>In the book it said: "Boa constrictors swallow their prey whole, without chewing it. After that they are not able to move</a:t>
                </a:r>
                <a:endParaRPr lang="zh-CN" altLang="en-US" b="1" dirty="0">
                  <a:solidFill>
                    <a:schemeClr val="bg1"/>
                  </a:solidFill>
                  <a:cs typeface="+mn-ea"/>
                  <a:sym typeface="+mn-lt"/>
                </a:endParaRPr>
              </a:p>
            </p:txBody>
          </p:sp>
        </p:grpSp>
      </p:grpSp>
      <p:grpSp>
        <p:nvGrpSpPr>
          <p:cNvPr id="27" name="组合 26"/>
          <p:cNvGrpSpPr/>
          <p:nvPr/>
        </p:nvGrpSpPr>
        <p:grpSpPr>
          <a:xfrm>
            <a:off x="285115" y="28575"/>
            <a:ext cx="3032760" cy="858520"/>
            <a:chOff x="449" y="45"/>
            <a:chExt cx="4776" cy="1352"/>
          </a:xfrm>
        </p:grpSpPr>
        <p:grpSp>
          <p:nvGrpSpPr>
            <p:cNvPr id="63" name="组合 62"/>
            <p:cNvGrpSpPr/>
            <p:nvPr/>
          </p:nvGrpSpPr>
          <p:grpSpPr>
            <a:xfrm>
              <a:off x="449" y="207"/>
              <a:ext cx="1133" cy="1190"/>
              <a:chOff x="3926209" y="1310399"/>
              <a:chExt cx="3545316" cy="3720008"/>
            </a:xfrm>
          </p:grpSpPr>
          <p:cxnSp>
            <p:nvCxnSpPr>
              <p:cNvPr id="4" name="直接连接符 3"/>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3926209" y="4655280"/>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flipH="1">
                <a:off x="7096028" y="1310399"/>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文本框 8"/>
            <p:cNvSpPr txBox="1"/>
            <p:nvPr/>
          </p:nvSpPr>
          <p:spPr>
            <a:xfrm>
              <a:off x="1085" y="697"/>
              <a:ext cx="4140" cy="580"/>
            </a:xfrm>
            <a:prstGeom prst="rect">
              <a:avLst/>
            </a:prstGeom>
            <a:noFill/>
          </p:spPr>
          <p:txBody>
            <a:bodyPr wrap="square" rtlCol="0">
              <a:spAutoFit/>
            </a:bodyPr>
            <a:lstStyle/>
            <a:p>
              <a:pPr algn="dist"/>
              <a:r>
                <a:rPr lang="zh-CN" altLang="en-US">
                  <a:cs typeface="+mn-ea"/>
                  <a:sym typeface="+mn-lt"/>
                </a:rPr>
                <a:t>章节标题</a:t>
              </a:r>
            </a:p>
          </p:txBody>
        </p:sp>
        <p:sp>
          <p:nvSpPr>
            <p:cNvPr id="10" name="文本框 9"/>
            <p:cNvSpPr txBox="1"/>
            <p:nvPr/>
          </p:nvSpPr>
          <p:spPr>
            <a:xfrm rot="18840000">
              <a:off x="7" y="507"/>
              <a:ext cx="1286" cy="362"/>
            </a:xfrm>
            <a:prstGeom prst="rect">
              <a:avLst/>
            </a:prstGeom>
            <a:noFill/>
          </p:spPr>
          <p:txBody>
            <a:bodyPr wrap="square" rtlCol="0">
              <a:spAutoFit/>
            </a:bodyPr>
            <a:lstStyle/>
            <a:p>
              <a:pPr algn="dist"/>
              <a:r>
                <a:rPr lang="en-US" altLang="zh-CN" sz="900">
                  <a:cs typeface="+mn-ea"/>
                  <a:sym typeface="+mn-lt"/>
                </a:rPr>
                <a:t>PART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fill="hold"/>
                                        <p:tgtEl>
                                          <p:spTgt spid="88"/>
                                        </p:tgtEl>
                                        <p:attrNameLst>
                                          <p:attrName>ppt_x</p:attrName>
                                        </p:attrNameLst>
                                      </p:cBhvr>
                                      <p:tavLst>
                                        <p:tav tm="0">
                                          <p:val>
                                            <p:strVal val="#ppt_x"/>
                                          </p:val>
                                        </p:tav>
                                        <p:tav tm="100000">
                                          <p:val>
                                            <p:strVal val="#ppt_x"/>
                                          </p:val>
                                        </p:tav>
                                      </p:tavLst>
                                    </p:anim>
                                    <p:anim calcmode="lin" valueType="num">
                                      <p:cBhvr additive="base">
                                        <p:cTn id="8" dur="500" fill="hold"/>
                                        <p:tgtEl>
                                          <p:spTgt spid="8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9"/>
                                        </p:tgtEl>
                                        <p:attrNameLst>
                                          <p:attrName>style.visibility</p:attrName>
                                        </p:attrNameLst>
                                      </p:cBhvr>
                                      <p:to>
                                        <p:strVal val="visible"/>
                                      </p:to>
                                    </p:set>
                                    <p:anim calcmode="lin" valueType="num">
                                      <p:cBhvr additive="base">
                                        <p:cTn id="12" dur="500" fill="hold"/>
                                        <p:tgtEl>
                                          <p:spTgt spid="89"/>
                                        </p:tgtEl>
                                        <p:attrNameLst>
                                          <p:attrName>ppt_x</p:attrName>
                                        </p:attrNameLst>
                                      </p:cBhvr>
                                      <p:tavLst>
                                        <p:tav tm="0">
                                          <p:val>
                                            <p:strVal val="#ppt_x"/>
                                          </p:val>
                                        </p:tav>
                                        <p:tav tm="100000">
                                          <p:val>
                                            <p:strVal val="#ppt_x"/>
                                          </p:val>
                                        </p:tav>
                                      </p:tavLst>
                                    </p:anim>
                                    <p:anim calcmode="lin" valueType="num">
                                      <p:cBhvr additive="base">
                                        <p:cTn id="13" dur="500" fill="hold"/>
                                        <p:tgtEl>
                                          <p:spTgt spid="8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 calcmode="lin" valueType="num">
                                      <p:cBhvr additive="base">
                                        <p:cTn id="17" dur="500" fill="hold"/>
                                        <p:tgtEl>
                                          <p:spTgt spid="90"/>
                                        </p:tgtEl>
                                        <p:attrNameLst>
                                          <p:attrName>ppt_x</p:attrName>
                                        </p:attrNameLst>
                                      </p:cBhvr>
                                      <p:tavLst>
                                        <p:tav tm="0">
                                          <p:val>
                                            <p:strVal val="#ppt_x"/>
                                          </p:val>
                                        </p:tav>
                                        <p:tav tm="100000">
                                          <p:val>
                                            <p:strVal val="#ppt_x"/>
                                          </p:val>
                                        </p:tav>
                                      </p:tavLst>
                                    </p:anim>
                                    <p:anim calcmode="lin" valueType="num">
                                      <p:cBhvr additive="base">
                                        <p:cTn id="18" dur="500" fill="hold"/>
                                        <p:tgtEl>
                                          <p:spTgt spid="9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91"/>
                                        </p:tgtEl>
                                        <p:attrNameLst>
                                          <p:attrName>style.visibility</p:attrName>
                                        </p:attrNameLst>
                                      </p:cBhvr>
                                      <p:to>
                                        <p:strVal val="visible"/>
                                      </p:to>
                                    </p:set>
                                    <p:anim calcmode="lin" valueType="num">
                                      <p:cBhvr additive="base">
                                        <p:cTn id="22" dur="500" fill="hold"/>
                                        <p:tgtEl>
                                          <p:spTgt spid="91"/>
                                        </p:tgtEl>
                                        <p:attrNameLst>
                                          <p:attrName>ppt_x</p:attrName>
                                        </p:attrNameLst>
                                      </p:cBhvr>
                                      <p:tavLst>
                                        <p:tav tm="0">
                                          <p:val>
                                            <p:strVal val="#ppt_x"/>
                                          </p:val>
                                        </p:tav>
                                        <p:tav tm="100000">
                                          <p:val>
                                            <p:strVal val="#ppt_x"/>
                                          </p:val>
                                        </p:tav>
                                      </p:tavLst>
                                    </p:anim>
                                    <p:anim calcmode="lin" valueType="num">
                                      <p:cBhvr additive="base">
                                        <p:cTn id="23"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930645" y="1526573"/>
            <a:ext cx="2379179" cy="394335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2" name="矩形 11"/>
          <p:cNvSpPr/>
          <p:nvPr/>
        </p:nvSpPr>
        <p:spPr>
          <a:xfrm>
            <a:off x="1287851" y="1526573"/>
            <a:ext cx="2379179" cy="394335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3" name="矩形 12"/>
          <p:cNvSpPr/>
          <p:nvPr/>
        </p:nvSpPr>
        <p:spPr>
          <a:xfrm>
            <a:off x="8573439" y="1526573"/>
            <a:ext cx="2379179" cy="3943350"/>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14" name="矩形 13"/>
          <p:cNvSpPr/>
          <p:nvPr/>
        </p:nvSpPr>
        <p:spPr>
          <a:xfrm>
            <a:off x="1849718" y="2023369"/>
            <a:ext cx="1255443" cy="646331"/>
          </a:xfrm>
          <a:prstGeom prst="rect">
            <a:avLst/>
          </a:prstGeom>
        </p:spPr>
        <p:txBody>
          <a:bodyPr wrap="square">
            <a:spAutoFit/>
          </a:bodyPr>
          <a:lstStyle/>
          <a:p>
            <a:pPr algn="ctr"/>
            <a:r>
              <a:rPr lang="en-US" altLang="zh-CN" sz="3600" b="1" dirty="0">
                <a:solidFill>
                  <a:srgbClr val="333333"/>
                </a:solidFill>
                <a:cs typeface="+mn-ea"/>
                <a:sym typeface="+mn-lt"/>
              </a:rPr>
              <a:t>89</a:t>
            </a:r>
            <a:r>
              <a:rPr lang="en-US" altLang="zh-CN" sz="2000" b="1" dirty="0">
                <a:solidFill>
                  <a:srgbClr val="333333"/>
                </a:solidFill>
                <a:cs typeface="+mn-ea"/>
                <a:sym typeface="+mn-lt"/>
              </a:rPr>
              <a:t>%</a:t>
            </a:r>
            <a:endParaRPr lang="en-US" altLang="zh-CN" sz="3600" b="1" i="0" dirty="0">
              <a:solidFill>
                <a:srgbClr val="333333"/>
              </a:solidFill>
              <a:effectLst/>
              <a:cs typeface="+mn-ea"/>
              <a:sym typeface="+mn-lt"/>
            </a:endParaRPr>
          </a:p>
        </p:txBody>
      </p:sp>
      <p:sp>
        <p:nvSpPr>
          <p:cNvPr id="15" name="矩形 14"/>
          <p:cNvSpPr/>
          <p:nvPr/>
        </p:nvSpPr>
        <p:spPr>
          <a:xfrm>
            <a:off x="5492512" y="2023369"/>
            <a:ext cx="1255443" cy="646331"/>
          </a:xfrm>
          <a:prstGeom prst="rect">
            <a:avLst/>
          </a:prstGeom>
        </p:spPr>
        <p:txBody>
          <a:bodyPr wrap="square">
            <a:spAutoFit/>
          </a:bodyPr>
          <a:lstStyle/>
          <a:p>
            <a:pPr algn="ctr"/>
            <a:r>
              <a:rPr lang="en-US" altLang="zh-CN" sz="3600" b="1" dirty="0">
                <a:solidFill>
                  <a:srgbClr val="333333"/>
                </a:solidFill>
                <a:cs typeface="+mn-ea"/>
                <a:sym typeface="+mn-lt"/>
              </a:rPr>
              <a:t>42</a:t>
            </a:r>
            <a:r>
              <a:rPr lang="en-US" altLang="zh-CN" sz="2000" b="1" dirty="0">
                <a:solidFill>
                  <a:srgbClr val="333333"/>
                </a:solidFill>
                <a:cs typeface="+mn-ea"/>
                <a:sym typeface="+mn-lt"/>
              </a:rPr>
              <a:t>%</a:t>
            </a:r>
            <a:endParaRPr lang="en-US" altLang="zh-CN" sz="3600" b="1" i="0" dirty="0">
              <a:solidFill>
                <a:srgbClr val="333333"/>
              </a:solidFill>
              <a:effectLst/>
              <a:cs typeface="+mn-ea"/>
              <a:sym typeface="+mn-lt"/>
            </a:endParaRPr>
          </a:p>
        </p:txBody>
      </p:sp>
      <p:sp>
        <p:nvSpPr>
          <p:cNvPr id="16" name="矩形 15"/>
          <p:cNvSpPr/>
          <p:nvPr/>
        </p:nvSpPr>
        <p:spPr>
          <a:xfrm>
            <a:off x="9177373" y="2023369"/>
            <a:ext cx="1255443" cy="646331"/>
          </a:xfrm>
          <a:prstGeom prst="rect">
            <a:avLst/>
          </a:prstGeom>
        </p:spPr>
        <p:txBody>
          <a:bodyPr wrap="square">
            <a:spAutoFit/>
          </a:bodyPr>
          <a:lstStyle/>
          <a:p>
            <a:pPr algn="ctr"/>
            <a:r>
              <a:rPr lang="en-US" altLang="zh-CN" sz="3600" b="1" dirty="0">
                <a:solidFill>
                  <a:srgbClr val="333333"/>
                </a:solidFill>
                <a:cs typeface="+mn-ea"/>
                <a:sym typeface="+mn-lt"/>
              </a:rPr>
              <a:t>39</a:t>
            </a:r>
            <a:r>
              <a:rPr lang="en-US" altLang="zh-CN" sz="2000" b="1" dirty="0">
                <a:solidFill>
                  <a:srgbClr val="333333"/>
                </a:solidFill>
                <a:cs typeface="+mn-ea"/>
                <a:sym typeface="+mn-lt"/>
              </a:rPr>
              <a:t>%</a:t>
            </a:r>
            <a:endParaRPr lang="en-US" altLang="zh-CN" sz="3600" b="1" i="0" dirty="0">
              <a:solidFill>
                <a:srgbClr val="333333"/>
              </a:solidFill>
              <a:effectLst/>
              <a:cs typeface="+mn-ea"/>
              <a:sym typeface="+mn-lt"/>
            </a:endParaRPr>
          </a:p>
        </p:txBody>
      </p:sp>
      <p:cxnSp>
        <p:nvCxnSpPr>
          <p:cNvPr id="17" name="直接连接符 16"/>
          <p:cNvCxnSpPr/>
          <p:nvPr/>
        </p:nvCxnSpPr>
        <p:spPr>
          <a:xfrm>
            <a:off x="1510135" y="2745900"/>
            <a:ext cx="1790700" cy="0"/>
          </a:xfrm>
          <a:prstGeom prst="line">
            <a:avLst/>
          </a:prstGeom>
          <a:ln>
            <a:solidFill>
              <a:srgbClr val="FFC2AE"/>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166805" y="2745900"/>
            <a:ext cx="1790700" cy="0"/>
          </a:xfrm>
          <a:prstGeom prst="line">
            <a:avLst/>
          </a:prstGeom>
          <a:ln>
            <a:solidFill>
              <a:srgbClr val="FFC2A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867678" y="2745900"/>
            <a:ext cx="1790700" cy="0"/>
          </a:xfrm>
          <a:prstGeom prst="line">
            <a:avLst/>
          </a:prstGeom>
          <a:ln>
            <a:solidFill>
              <a:srgbClr val="FFC2AE"/>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432812" y="3965228"/>
            <a:ext cx="1945346" cy="829843"/>
          </a:xfrm>
          <a:prstGeom prst="rect">
            <a:avLst/>
          </a:prstGeom>
        </p:spPr>
        <p:txBody>
          <a:bodyPr wrap="square">
            <a:spAutoFit/>
          </a:bodyPr>
          <a:lstStyle/>
          <a:p>
            <a:pPr algn="ctr">
              <a:lnSpc>
                <a:spcPct val="150000"/>
              </a:lnSpc>
            </a:pPr>
            <a:r>
              <a:rPr lang="en-US" altLang="zh-CN" sz="1100" dirty="0">
                <a:solidFill>
                  <a:schemeClr val="tx1">
                    <a:lumMod val="95000"/>
                    <a:lumOff val="5000"/>
                  </a:schemeClr>
                </a:solidFill>
                <a:cs typeface="+mn-ea"/>
                <a:sym typeface="+mn-lt"/>
              </a:rPr>
              <a:t>If you like to welcome the purchase of original design, which is from the home of .</a:t>
            </a:r>
          </a:p>
        </p:txBody>
      </p:sp>
      <p:sp>
        <p:nvSpPr>
          <p:cNvPr id="21" name="矩形 20"/>
          <p:cNvSpPr/>
          <p:nvPr/>
        </p:nvSpPr>
        <p:spPr>
          <a:xfrm>
            <a:off x="5146104" y="3965228"/>
            <a:ext cx="1945346" cy="829843"/>
          </a:xfrm>
          <a:prstGeom prst="rect">
            <a:avLst/>
          </a:prstGeom>
        </p:spPr>
        <p:txBody>
          <a:bodyPr wrap="square">
            <a:spAutoFit/>
          </a:bodyPr>
          <a:lstStyle/>
          <a:p>
            <a:pPr algn="ctr">
              <a:lnSpc>
                <a:spcPct val="150000"/>
              </a:lnSpc>
            </a:pPr>
            <a:r>
              <a:rPr lang="en-US" altLang="zh-CN" sz="1100" dirty="0">
                <a:solidFill>
                  <a:schemeClr val="tx1">
                    <a:lumMod val="95000"/>
                    <a:lumOff val="5000"/>
                  </a:schemeClr>
                </a:solidFill>
                <a:cs typeface="+mn-ea"/>
                <a:sym typeface="+mn-lt"/>
              </a:rPr>
              <a:t>If you like to welcome the purchase of original design, which is from the home of .</a:t>
            </a:r>
          </a:p>
        </p:txBody>
      </p:sp>
      <p:sp>
        <p:nvSpPr>
          <p:cNvPr id="22" name="矩形 21"/>
          <p:cNvSpPr/>
          <p:nvPr/>
        </p:nvSpPr>
        <p:spPr>
          <a:xfrm>
            <a:off x="8789209" y="3965228"/>
            <a:ext cx="1945346" cy="829843"/>
          </a:xfrm>
          <a:prstGeom prst="rect">
            <a:avLst/>
          </a:prstGeom>
        </p:spPr>
        <p:txBody>
          <a:bodyPr wrap="square">
            <a:spAutoFit/>
          </a:bodyPr>
          <a:lstStyle/>
          <a:p>
            <a:pPr algn="ctr">
              <a:lnSpc>
                <a:spcPct val="150000"/>
              </a:lnSpc>
            </a:pPr>
            <a:r>
              <a:rPr lang="en-US" altLang="zh-CN" sz="1100" dirty="0">
                <a:solidFill>
                  <a:schemeClr val="tx1">
                    <a:lumMod val="95000"/>
                    <a:lumOff val="5000"/>
                  </a:schemeClr>
                </a:solidFill>
                <a:cs typeface="+mn-ea"/>
                <a:sym typeface="+mn-lt"/>
              </a:rPr>
              <a:t>If you like to welcome the purchase of original design, which is from the home of .</a:t>
            </a:r>
          </a:p>
        </p:txBody>
      </p:sp>
      <p:sp>
        <p:nvSpPr>
          <p:cNvPr id="23" name="Freeform 65"/>
          <p:cNvSpPr>
            <a:spLocks noEditPoints="1"/>
          </p:cNvSpPr>
          <p:nvPr/>
        </p:nvSpPr>
        <p:spPr bwMode="auto">
          <a:xfrm>
            <a:off x="2134269" y="3048053"/>
            <a:ext cx="542432" cy="533120"/>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4" name="Freeform 310"/>
          <p:cNvSpPr>
            <a:spLocks noEditPoints="1"/>
          </p:cNvSpPr>
          <p:nvPr/>
        </p:nvSpPr>
        <p:spPr bwMode="auto">
          <a:xfrm>
            <a:off x="5854167" y="3049669"/>
            <a:ext cx="529219" cy="531504"/>
          </a:xfrm>
          <a:custGeom>
            <a:avLst/>
            <a:gdLst>
              <a:gd name="T0" fmla="*/ 24 w 196"/>
              <a:gd name="T1" fmla="*/ 133 h 197"/>
              <a:gd name="T2" fmla="*/ 24 w 196"/>
              <a:gd name="T3" fmla="*/ 62 h 197"/>
              <a:gd name="T4" fmla="*/ 61 w 196"/>
              <a:gd name="T5" fmla="*/ 24 h 197"/>
              <a:gd name="T6" fmla="*/ 158 w 196"/>
              <a:gd name="T7" fmla="*/ 24 h 197"/>
              <a:gd name="T8" fmla="*/ 123 w 196"/>
              <a:gd name="T9" fmla="*/ 0 h 197"/>
              <a:gd name="T10" fmla="*/ 37 w 196"/>
              <a:gd name="T11" fmla="*/ 0 h 197"/>
              <a:gd name="T12" fmla="*/ 0 w 196"/>
              <a:gd name="T13" fmla="*/ 37 h 197"/>
              <a:gd name="T14" fmla="*/ 0 w 196"/>
              <a:gd name="T15" fmla="*/ 99 h 197"/>
              <a:gd name="T16" fmla="*/ 24 w 196"/>
              <a:gd name="T17" fmla="*/ 133 h 197"/>
              <a:gd name="T18" fmla="*/ 36 w 196"/>
              <a:gd name="T19" fmla="*/ 74 h 197"/>
              <a:gd name="T20" fmla="*/ 36 w 196"/>
              <a:gd name="T21" fmla="*/ 123 h 197"/>
              <a:gd name="T22" fmla="*/ 74 w 196"/>
              <a:gd name="T23" fmla="*/ 160 h 197"/>
              <a:gd name="T24" fmla="*/ 111 w 196"/>
              <a:gd name="T25" fmla="*/ 160 h 197"/>
              <a:gd name="T26" fmla="*/ 135 w 196"/>
              <a:gd name="T27" fmla="*/ 197 h 197"/>
              <a:gd name="T28" fmla="*/ 160 w 196"/>
              <a:gd name="T29" fmla="*/ 160 h 197"/>
              <a:gd name="T30" fmla="*/ 196 w 196"/>
              <a:gd name="T31" fmla="*/ 123 h 197"/>
              <a:gd name="T32" fmla="*/ 196 w 196"/>
              <a:gd name="T33" fmla="*/ 74 h 197"/>
              <a:gd name="T34" fmla="*/ 160 w 196"/>
              <a:gd name="T35" fmla="*/ 37 h 197"/>
              <a:gd name="T36" fmla="*/ 74 w 196"/>
              <a:gd name="T37" fmla="*/ 37 h 197"/>
              <a:gd name="T38" fmla="*/ 36 w 196"/>
              <a:gd name="T39" fmla="*/ 74 h 197"/>
              <a:gd name="T40" fmla="*/ 172 w 196"/>
              <a:gd name="T41" fmla="*/ 72 h 197"/>
              <a:gd name="T42" fmla="*/ 172 w 196"/>
              <a:gd name="T43" fmla="*/ 123 h 197"/>
              <a:gd name="T44" fmla="*/ 159 w 196"/>
              <a:gd name="T45" fmla="*/ 136 h 197"/>
              <a:gd name="T46" fmla="*/ 152 w 196"/>
              <a:gd name="T47" fmla="*/ 136 h 197"/>
              <a:gd name="T48" fmla="*/ 135 w 196"/>
              <a:gd name="T49" fmla="*/ 160 h 197"/>
              <a:gd name="T50" fmla="*/ 119 w 196"/>
              <a:gd name="T51" fmla="*/ 136 h 197"/>
              <a:gd name="T52" fmla="*/ 74 w 196"/>
              <a:gd name="T53" fmla="*/ 136 h 197"/>
              <a:gd name="T54" fmla="*/ 60 w 196"/>
              <a:gd name="T55" fmla="*/ 123 h 197"/>
              <a:gd name="T56" fmla="*/ 60 w 196"/>
              <a:gd name="T57" fmla="*/ 72 h 197"/>
              <a:gd name="T58" fmla="*/ 74 w 196"/>
              <a:gd name="T59" fmla="*/ 60 h 197"/>
              <a:gd name="T60" fmla="*/ 159 w 196"/>
              <a:gd name="T61" fmla="*/ 60 h 197"/>
              <a:gd name="T62" fmla="*/ 172 w 196"/>
              <a:gd name="T63" fmla="*/ 7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 h="197">
                <a:moveTo>
                  <a:pt x="24" y="133"/>
                </a:moveTo>
                <a:cubicBezTo>
                  <a:pt x="24" y="62"/>
                  <a:pt x="24" y="62"/>
                  <a:pt x="24" y="62"/>
                </a:cubicBezTo>
                <a:cubicBezTo>
                  <a:pt x="24" y="41"/>
                  <a:pt x="41" y="24"/>
                  <a:pt x="61" y="24"/>
                </a:cubicBezTo>
                <a:cubicBezTo>
                  <a:pt x="158" y="24"/>
                  <a:pt x="158" y="24"/>
                  <a:pt x="158" y="24"/>
                </a:cubicBezTo>
                <a:cubicBezTo>
                  <a:pt x="153" y="10"/>
                  <a:pt x="139" y="0"/>
                  <a:pt x="123" y="0"/>
                </a:cubicBezTo>
                <a:cubicBezTo>
                  <a:pt x="37" y="0"/>
                  <a:pt x="37" y="0"/>
                  <a:pt x="37" y="0"/>
                </a:cubicBezTo>
                <a:cubicBezTo>
                  <a:pt x="16" y="0"/>
                  <a:pt x="0" y="17"/>
                  <a:pt x="0" y="37"/>
                </a:cubicBezTo>
                <a:cubicBezTo>
                  <a:pt x="0" y="99"/>
                  <a:pt x="0" y="99"/>
                  <a:pt x="0" y="99"/>
                </a:cubicBezTo>
                <a:cubicBezTo>
                  <a:pt x="0" y="115"/>
                  <a:pt x="9" y="128"/>
                  <a:pt x="24" y="133"/>
                </a:cubicBezTo>
                <a:close/>
                <a:moveTo>
                  <a:pt x="36" y="74"/>
                </a:moveTo>
                <a:cubicBezTo>
                  <a:pt x="36" y="123"/>
                  <a:pt x="36" y="123"/>
                  <a:pt x="36" y="123"/>
                </a:cubicBezTo>
                <a:cubicBezTo>
                  <a:pt x="36" y="144"/>
                  <a:pt x="53" y="160"/>
                  <a:pt x="74" y="160"/>
                </a:cubicBezTo>
                <a:cubicBezTo>
                  <a:pt x="111" y="160"/>
                  <a:pt x="111" y="160"/>
                  <a:pt x="111" y="160"/>
                </a:cubicBezTo>
                <a:cubicBezTo>
                  <a:pt x="135" y="197"/>
                  <a:pt x="135" y="197"/>
                  <a:pt x="135" y="197"/>
                </a:cubicBezTo>
                <a:cubicBezTo>
                  <a:pt x="160" y="160"/>
                  <a:pt x="160" y="160"/>
                  <a:pt x="160" y="160"/>
                </a:cubicBezTo>
                <a:cubicBezTo>
                  <a:pt x="180" y="160"/>
                  <a:pt x="196" y="144"/>
                  <a:pt x="196" y="123"/>
                </a:cubicBezTo>
                <a:cubicBezTo>
                  <a:pt x="196" y="74"/>
                  <a:pt x="196" y="74"/>
                  <a:pt x="196" y="74"/>
                </a:cubicBezTo>
                <a:cubicBezTo>
                  <a:pt x="196" y="54"/>
                  <a:pt x="180" y="37"/>
                  <a:pt x="160" y="37"/>
                </a:cubicBezTo>
                <a:cubicBezTo>
                  <a:pt x="74" y="37"/>
                  <a:pt x="74" y="37"/>
                  <a:pt x="74" y="37"/>
                </a:cubicBezTo>
                <a:cubicBezTo>
                  <a:pt x="53" y="37"/>
                  <a:pt x="36" y="54"/>
                  <a:pt x="36" y="74"/>
                </a:cubicBezTo>
                <a:close/>
                <a:moveTo>
                  <a:pt x="172" y="72"/>
                </a:moveTo>
                <a:cubicBezTo>
                  <a:pt x="172" y="123"/>
                  <a:pt x="172" y="123"/>
                  <a:pt x="172" y="123"/>
                </a:cubicBezTo>
                <a:cubicBezTo>
                  <a:pt x="172" y="130"/>
                  <a:pt x="166" y="136"/>
                  <a:pt x="159" y="136"/>
                </a:cubicBezTo>
                <a:cubicBezTo>
                  <a:pt x="152" y="136"/>
                  <a:pt x="152" y="136"/>
                  <a:pt x="152" y="136"/>
                </a:cubicBezTo>
                <a:cubicBezTo>
                  <a:pt x="135" y="160"/>
                  <a:pt x="135" y="160"/>
                  <a:pt x="135" y="160"/>
                </a:cubicBezTo>
                <a:cubicBezTo>
                  <a:pt x="119" y="136"/>
                  <a:pt x="119" y="136"/>
                  <a:pt x="119" y="136"/>
                </a:cubicBezTo>
                <a:cubicBezTo>
                  <a:pt x="74" y="136"/>
                  <a:pt x="74" y="136"/>
                  <a:pt x="74" y="136"/>
                </a:cubicBezTo>
                <a:cubicBezTo>
                  <a:pt x="67" y="136"/>
                  <a:pt x="60" y="130"/>
                  <a:pt x="60" y="123"/>
                </a:cubicBezTo>
                <a:cubicBezTo>
                  <a:pt x="60" y="72"/>
                  <a:pt x="60" y="72"/>
                  <a:pt x="60" y="72"/>
                </a:cubicBezTo>
                <a:cubicBezTo>
                  <a:pt x="60" y="66"/>
                  <a:pt x="67" y="60"/>
                  <a:pt x="74" y="60"/>
                </a:cubicBezTo>
                <a:cubicBezTo>
                  <a:pt x="159" y="60"/>
                  <a:pt x="159" y="60"/>
                  <a:pt x="159" y="60"/>
                </a:cubicBezTo>
                <a:cubicBezTo>
                  <a:pt x="166" y="60"/>
                  <a:pt x="172" y="66"/>
                  <a:pt x="172" y="72"/>
                </a:cubicBezTo>
                <a:close/>
              </a:path>
            </a:pathLst>
          </a:cu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5" name="Freeform 117"/>
          <p:cNvSpPr>
            <a:spLocks noEditPoints="1"/>
          </p:cNvSpPr>
          <p:nvPr/>
        </p:nvSpPr>
        <p:spPr bwMode="auto">
          <a:xfrm>
            <a:off x="9573042" y="3090523"/>
            <a:ext cx="377680" cy="377680"/>
          </a:xfrm>
          <a:custGeom>
            <a:avLst/>
            <a:gdLst>
              <a:gd name="T0" fmla="*/ 195 w 201"/>
              <a:gd name="T1" fmla="*/ 53 h 201"/>
              <a:gd name="T2" fmla="*/ 181 w 201"/>
              <a:gd name="T3" fmla="*/ 67 h 201"/>
              <a:gd name="T4" fmla="*/ 133 w 201"/>
              <a:gd name="T5" fmla="*/ 20 h 201"/>
              <a:gd name="T6" fmla="*/ 148 w 201"/>
              <a:gd name="T7" fmla="*/ 5 h 201"/>
              <a:gd name="T8" fmla="*/ 166 w 201"/>
              <a:gd name="T9" fmla="*/ 5 h 201"/>
              <a:gd name="T10" fmla="*/ 196 w 201"/>
              <a:gd name="T11" fmla="*/ 35 h 201"/>
              <a:gd name="T12" fmla="*/ 195 w 201"/>
              <a:gd name="T13" fmla="*/ 53 h 201"/>
              <a:gd name="T14" fmla="*/ 71 w 201"/>
              <a:gd name="T15" fmla="*/ 177 h 201"/>
              <a:gd name="T16" fmla="*/ 24 w 201"/>
              <a:gd name="T17" fmla="*/ 129 h 201"/>
              <a:gd name="T18" fmla="*/ 129 w 201"/>
              <a:gd name="T19" fmla="*/ 24 h 201"/>
              <a:gd name="T20" fmla="*/ 176 w 201"/>
              <a:gd name="T21" fmla="*/ 72 h 201"/>
              <a:gd name="T22" fmla="*/ 71 w 201"/>
              <a:gd name="T23" fmla="*/ 177 h 201"/>
              <a:gd name="T24" fmla="*/ 0 w 201"/>
              <a:gd name="T25" fmla="*/ 201 h 201"/>
              <a:gd name="T26" fmla="*/ 19 w 201"/>
              <a:gd name="T27" fmla="*/ 134 h 201"/>
              <a:gd name="T28" fmla="*/ 66 w 201"/>
              <a:gd name="T29" fmla="*/ 182 h 201"/>
              <a:gd name="T30" fmla="*/ 0 w 201"/>
              <a:gd name="T31" fmla="*/ 20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1" h="201">
                <a:moveTo>
                  <a:pt x="195" y="53"/>
                </a:moveTo>
                <a:cubicBezTo>
                  <a:pt x="181" y="67"/>
                  <a:pt x="181" y="67"/>
                  <a:pt x="181" y="67"/>
                </a:cubicBezTo>
                <a:cubicBezTo>
                  <a:pt x="133" y="20"/>
                  <a:pt x="133" y="20"/>
                  <a:pt x="133" y="20"/>
                </a:cubicBezTo>
                <a:cubicBezTo>
                  <a:pt x="148" y="5"/>
                  <a:pt x="148" y="5"/>
                  <a:pt x="148" y="5"/>
                </a:cubicBezTo>
                <a:cubicBezTo>
                  <a:pt x="153" y="0"/>
                  <a:pt x="161" y="0"/>
                  <a:pt x="166" y="5"/>
                </a:cubicBezTo>
                <a:cubicBezTo>
                  <a:pt x="196" y="35"/>
                  <a:pt x="196" y="35"/>
                  <a:pt x="196" y="35"/>
                </a:cubicBezTo>
                <a:cubicBezTo>
                  <a:pt x="201" y="39"/>
                  <a:pt x="201" y="48"/>
                  <a:pt x="195" y="53"/>
                </a:cubicBezTo>
                <a:close/>
                <a:moveTo>
                  <a:pt x="71" y="177"/>
                </a:moveTo>
                <a:cubicBezTo>
                  <a:pt x="24" y="129"/>
                  <a:pt x="24" y="129"/>
                  <a:pt x="24" y="129"/>
                </a:cubicBezTo>
                <a:cubicBezTo>
                  <a:pt x="129" y="24"/>
                  <a:pt x="129" y="24"/>
                  <a:pt x="129" y="24"/>
                </a:cubicBezTo>
                <a:cubicBezTo>
                  <a:pt x="176" y="72"/>
                  <a:pt x="176" y="72"/>
                  <a:pt x="176" y="72"/>
                </a:cubicBezTo>
                <a:lnTo>
                  <a:pt x="71" y="177"/>
                </a:lnTo>
                <a:close/>
                <a:moveTo>
                  <a:pt x="0" y="201"/>
                </a:moveTo>
                <a:cubicBezTo>
                  <a:pt x="19" y="134"/>
                  <a:pt x="19" y="134"/>
                  <a:pt x="19" y="134"/>
                </a:cubicBezTo>
                <a:cubicBezTo>
                  <a:pt x="66" y="182"/>
                  <a:pt x="66" y="182"/>
                  <a:pt x="66" y="182"/>
                </a:cubicBezTo>
                <a:lnTo>
                  <a:pt x="0" y="201"/>
                </a:lnTo>
                <a:close/>
              </a:path>
            </a:pathLst>
          </a:cu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27" name="组合 26"/>
          <p:cNvGrpSpPr/>
          <p:nvPr/>
        </p:nvGrpSpPr>
        <p:grpSpPr>
          <a:xfrm>
            <a:off x="285115" y="28575"/>
            <a:ext cx="3032760" cy="858520"/>
            <a:chOff x="449" y="45"/>
            <a:chExt cx="4776" cy="1352"/>
          </a:xfrm>
        </p:grpSpPr>
        <p:grpSp>
          <p:nvGrpSpPr>
            <p:cNvPr id="63" name="组合 62"/>
            <p:cNvGrpSpPr/>
            <p:nvPr/>
          </p:nvGrpSpPr>
          <p:grpSpPr>
            <a:xfrm>
              <a:off x="449" y="207"/>
              <a:ext cx="1133" cy="1190"/>
              <a:chOff x="3926209" y="1310399"/>
              <a:chExt cx="3545316" cy="3720008"/>
            </a:xfrm>
          </p:grpSpPr>
          <p:cxnSp>
            <p:nvCxnSpPr>
              <p:cNvPr id="4" name="直接连接符 3"/>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3926209" y="4655280"/>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flipH="1">
                <a:off x="7096028" y="1310399"/>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文本框 8"/>
            <p:cNvSpPr txBox="1"/>
            <p:nvPr/>
          </p:nvSpPr>
          <p:spPr>
            <a:xfrm>
              <a:off x="1085" y="697"/>
              <a:ext cx="4140" cy="580"/>
            </a:xfrm>
            <a:prstGeom prst="rect">
              <a:avLst/>
            </a:prstGeom>
            <a:noFill/>
          </p:spPr>
          <p:txBody>
            <a:bodyPr wrap="square" rtlCol="0">
              <a:spAutoFit/>
            </a:bodyPr>
            <a:lstStyle/>
            <a:p>
              <a:pPr algn="dist"/>
              <a:r>
                <a:rPr lang="zh-CN" altLang="en-US">
                  <a:cs typeface="+mn-ea"/>
                  <a:sym typeface="+mn-lt"/>
                </a:rPr>
                <a:t>章节标题</a:t>
              </a:r>
            </a:p>
          </p:txBody>
        </p:sp>
        <p:sp>
          <p:nvSpPr>
            <p:cNvPr id="2" name="文本框 1"/>
            <p:cNvSpPr txBox="1"/>
            <p:nvPr/>
          </p:nvSpPr>
          <p:spPr>
            <a:xfrm rot="18840000">
              <a:off x="7" y="507"/>
              <a:ext cx="1286" cy="362"/>
            </a:xfrm>
            <a:prstGeom prst="rect">
              <a:avLst/>
            </a:prstGeom>
            <a:noFill/>
          </p:spPr>
          <p:txBody>
            <a:bodyPr wrap="square" rtlCol="0">
              <a:spAutoFit/>
            </a:bodyPr>
            <a:lstStyle/>
            <a:p>
              <a:pPr algn="dist"/>
              <a:r>
                <a:rPr lang="en-US" altLang="zh-CN" sz="900">
                  <a:cs typeface="+mn-ea"/>
                  <a:sym typeface="+mn-lt"/>
                </a:rPr>
                <a:t>PART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400" fill="hold"/>
                                        <p:tgtEl>
                                          <p:spTgt spid="12"/>
                                        </p:tgtEl>
                                        <p:attrNameLst>
                                          <p:attrName>ppt_x</p:attrName>
                                        </p:attrNameLst>
                                      </p:cBhvr>
                                      <p:tavLst>
                                        <p:tav tm="0">
                                          <p:val>
                                            <p:strVal val="#ppt_x"/>
                                          </p:val>
                                        </p:tav>
                                        <p:tav tm="100000">
                                          <p:val>
                                            <p:strVal val="#ppt_x"/>
                                          </p:val>
                                        </p:tav>
                                      </p:tavLst>
                                    </p:anim>
                                    <p:anim calcmode="lin" valueType="num">
                                      <p:cBhvr additive="base">
                                        <p:cTn id="8" dur="4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400" fill="hold"/>
                                        <p:tgtEl>
                                          <p:spTgt spid="14"/>
                                        </p:tgtEl>
                                        <p:attrNameLst>
                                          <p:attrName>ppt_x</p:attrName>
                                        </p:attrNameLst>
                                      </p:cBhvr>
                                      <p:tavLst>
                                        <p:tav tm="0">
                                          <p:val>
                                            <p:strVal val="#ppt_x"/>
                                          </p:val>
                                        </p:tav>
                                        <p:tav tm="100000">
                                          <p:val>
                                            <p:strVal val="#ppt_x"/>
                                          </p:val>
                                        </p:tav>
                                      </p:tavLst>
                                    </p:anim>
                                    <p:anim calcmode="lin" valueType="num">
                                      <p:cBhvr additive="base">
                                        <p:cTn id="12" dur="4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400" fill="hold"/>
                                        <p:tgtEl>
                                          <p:spTgt spid="17"/>
                                        </p:tgtEl>
                                        <p:attrNameLst>
                                          <p:attrName>ppt_x</p:attrName>
                                        </p:attrNameLst>
                                      </p:cBhvr>
                                      <p:tavLst>
                                        <p:tav tm="0">
                                          <p:val>
                                            <p:strVal val="#ppt_x"/>
                                          </p:val>
                                        </p:tav>
                                        <p:tav tm="100000">
                                          <p:val>
                                            <p:strVal val="#ppt_x"/>
                                          </p:val>
                                        </p:tav>
                                      </p:tavLst>
                                    </p:anim>
                                    <p:anim calcmode="lin" valueType="num">
                                      <p:cBhvr additive="base">
                                        <p:cTn id="16" dur="4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400" fill="hold"/>
                                        <p:tgtEl>
                                          <p:spTgt spid="20"/>
                                        </p:tgtEl>
                                        <p:attrNameLst>
                                          <p:attrName>ppt_x</p:attrName>
                                        </p:attrNameLst>
                                      </p:cBhvr>
                                      <p:tavLst>
                                        <p:tav tm="0">
                                          <p:val>
                                            <p:strVal val="#ppt_x"/>
                                          </p:val>
                                        </p:tav>
                                        <p:tav tm="100000">
                                          <p:val>
                                            <p:strVal val="#ppt_x"/>
                                          </p:val>
                                        </p:tav>
                                      </p:tavLst>
                                    </p:anim>
                                    <p:anim calcmode="lin" valueType="num">
                                      <p:cBhvr additive="base">
                                        <p:cTn id="20" dur="4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400" fill="hold"/>
                                        <p:tgtEl>
                                          <p:spTgt spid="23"/>
                                        </p:tgtEl>
                                        <p:attrNameLst>
                                          <p:attrName>ppt_x</p:attrName>
                                        </p:attrNameLst>
                                      </p:cBhvr>
                                      <p:tavLst>
                                        <p:tav tm="0">
                                          <p:val>
                                            <p:strVal val="#ppt_x"/>
                                          </p:val>
                                        </p:tav>
                                        <p:tav tm="100000">
                                          <p:val>
                                            <p:strVal val="#ppt_x"/>
                                          </p:val>
                                        </p:tav>
                                      </p:tavLst>
                                    </p:anim>
                                    <p:anim calcmode="lin" valueType="num">
                                      <p:cBhvr additive="base">
                                        <p:cTn id="24" dur="400" fill="hold"/>
                                        <p:tgtEl>
                                          <p:spTgt spid="23"/>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1" decel="10000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0-#ppt_h/2"/>
                                          </p:val>
                                        </p:tav>
                                        <p:tav tm="100000">
                                          <p:val>
                                            <p:strVal val="#ppt_y"/>
                                          </p:val>
                                        </p:tav>
                                      </p:tavLst>
                                    </p:anim>
                                  </p:childTnLst>
                                </p:cTn>
                              </p:par>
                              <p:par>
                                <p:cTn id="30" presetID="2" presetClass="entr" presetSubtype="1" decel="10000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400" fill="hold"/>
                                        <p:tgtEl>
                                          <p:spTgt spid="15"/>
                                        </p:tgtEl>
                                        <p:attrNameLst>
                                          <p:attrName>ppt_x</p:attrName>
                                        </p:attrNameLst>
                                      </p:cBhvr>
                                      <p:tavLst>
                                        <p:tav tm="0">
                                          <p:val>
                                            <p:strVal val="#ppt_x"/>
                                          </p:val>
                                        </p:tav>
                                        <p:tav tm="100000">
                                          <p:val>
                                            <p:strVal val="#ppt_x"/>
                                          </p:val>
                                        </p:tav>
                                      </p:tavLst>
                                    </p:anim>
                                    <p:anim calcmode="lin" valueType="num">
                                      <p:cBhvr additive="base">
                                        <p:cTn id="33" dur="400" fill="hold"/>
                                        <p:tgtEl>
                                          <p:spTgt spid="15"/>
                                        </p:tgtEl>
                                        <p:attrNameLst>
                                          <p:attrName>ppt_y</p:attrName>
                                        </p:attrNameLst>
                                      </p:cBhvr>
                                      <p:tavLst>
                                        <p:tav tm="0">
                                          <p:val>
                                            <p:strVal val="0-#ppt_h/2"/>
                                          </p:val>
                                        </p:tav>
                                        <p:tav tm="100000">
                                          <p:val>
                                            <p:strVal val="#ppt_y"/>
                                          </p:val>
                                        </p:tav>
                                      </p:tavLst>
                                    </p:anim>
                                  </p:childTnLst>
                                </p:cTn>
                              </p:par>
                              <p:par>
                                <p:cTn id="34" presetID="2" presetClass="entr" presetSubtype="1" decel="10000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400" fill="hold"/>
                                        <p:tgtEl>
                                          <p:spTgt spid="18"/>
                                        </p:tgtEl>
                                        <p:attrNameLst>
                                          <p:attrName>ppt_x</p:attrName>
                                        </p:attrNameLst>
                                      </p:cBhvr>
                                      <p:tavLst>
                                        <p:tav tm="0">
                                          <p:val>
                                            <p:strVal val="#ppt_x"/>
                                          </p:val>
                                        </p:tav>
                                        <p:tav tm="100000">
                                          <p:val>
                                            <p:strVal val="#ppt_x"/>
                                          </p:val>
                                        </p:tav>
                                      </p:tavLst>
                                    </p:anim>
                                    <p:anim calcmode="lin" valueType="num">
                                      <p:cBhvr additive="base">
                                        <p:cTn id="37" dur="400" fill="hold"/>
                                        <p:tgtEl>
                                          <p:spTgt spid="18"/>
                                        </p:tgtEl>
                                        <p:attrNameLst>
                                          <p:attrName>ppt_y</p:attrName>
                                        </p:attrNameLst>
                                      </p:cBhvr>
                                      <p:tavLst>
                                        <p:tav tm="0">
                                          <p:val>
                                            <p:strVal val="0-#ppt_h/2"/>
                                          </p:val>
                                        </p:tav>
                                        <p:tav tm="100000">
                                          <p:val>
                                            <p:strVal val="#ppt_y"/>
                                          </p:val>
                                        </p:tav>
                                      </p:tavLst>
                                    </p:anim>
                                  </p:childTnLst>
                                </p:cTn>
                              </p:par>
                              <p:par>
                                <p:cTn id="38" presetID="2" presetClass="entr" presetSubtype="1" decel="10000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400" fill="hold"/>
                                        <p:tgtEl>
                                          <p:spTgt spid="21"/>
                                        </p:tgtEl>
                                        <p:attrNameLst>
                                          <p:attrName>ppt_x</p:attrName>
                                        </p:attrNameLst>
                                      </p:cBhvr>
                                      <p:tavLst>
                                        <p:tav tm="0">
                                          <p:val>
                                            <p:strVal val="#ppt_x"/>
                                          </p:val>
                                        </p:tav>
                                        <p:tav tm="100000">
                                          <p:val>
                                            <p:strVal val="#ppt_x"/>
                                          </p:val>
                                        </p:tav>
                                      </p:tavLst>
                                    </p:anim>
                                    <p:anim calcmode="lin" valueType="num">
                                      <p:cBhvr additive="base">
                                        <p:cTn id="41" dur="400" fill="hold"/>
                                        <p:tgtEl>
                                          <p:spTgt spid="21"/>
                                        </p:tgtEl>
                                        <p:attrNameLst>
                                          <p:attrName>ppt_y</p:attrName>
                                        </p:attrNameLst>
                                      </p:cBhvr>
                                      <p:tavLst>
                                        <p:tav tm="0">
                                          <p:val>
                                            <p:strVal val="0-#ppt_h/2"/>
                                          </p:val>
                                        </p:tav>
                                        <p:tav tm="100000">
                                          <p:val>
                                            <p:strVal val="#ppt_y"/>
                                          </p:val>
                                        </p:tav>
                                      </p:tavLst>
                                    </p:anim>
                                  </p:childTnLst>
                                </p:cTn>
                              </p:par>
                              <p:par>
                                <p:cTn id="42" presetID="2" presetClass="entr" presetSubtype="1" decel="10000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400" fill="hold"/>
                                        <p:tgtEl>
                                          <p:spTgt spid="24"/>
                                        </p:tgtEl>
                                        <p:attrNameLst>
                                          <p:attrName>ppt_x</p:attrName>
                                        </p:attrNameLst>
                                      </p:cBhvr>
                                      <p:tavLst>
                                        <p:tav tm="0">
                                          <p:val>
                                            <p:strVal val="#ppt_x"/>
                                          </p:val>
                                        </p:tav>
                                        <p:tav tm="100000">
                                          <p:val>
                                            <p:strVal val="#ppt_x"/>
                                          </p:val>
                                        </p:tav>
                                      </p:tavLst>
                                    </p:anim>
                                    <p:anim calcmode="lin" valueType="num">
                                      <p:cBhvr additive="base">
                                        <p:cTn id="45" dur="400" fill="hold"/>
                                        <p:tgtEl>
                                          <p:spTgt spid="24"/>
                                        </p:tgtEl>
                                        <p:attrNameLst>
                                          <p:attrName>ppt_y</p:attrName>
                                        </p:attrNameLst>
                                      </p:cBhvr>
                                      <p:tavLst>
                                        <p:tav tm="0">
                                          <p:val>
                                            <p:strVal val="0-#ppt_h/2"/>
                                          </p:val>
                                        </p:tav>
                                        <p:tav tm="100000">
                                          <p:val>
                                            <p:strVal val="#ppt_y"/>
                                          </p:val>
                                        </p:tav>
                                      </p:tavLst>
                                    </p:anim>
                                  </p:childTnLst>
                                </p:cTn>
                              </p:par>
                            </p:childTnLst>
                          </p:cTn>
                        </p:par>
                        <p:par>
                          <p:cTn id="46" fill="hold">
                            <p:stCondLst>
                              <p:cond delay="1000"/>
                            </p:stCondLst>
                            <p:childTnLst>
                              <p:par>
                                <p:cTn id="47" presetID="2" presetClass="entr" presetSubtype="2" decel="10000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400" fill="hold"/>
                                        <p:tgtEl>
                                          <p:spTgt spid="13"/>
                                        </p:tgtEl>
                                        <p:attrNameLst>
                                          <p:attrName>ppt_x</p:attrName>
                                        </p:attrNameLst>
                                      </p:cBhvr>
                                      <p:tavLst>
                                        <p:tav tm="0">
                                          <p:val>
                                            <p:strVal val="1+#ppt_w/2"/>
                                          </p:val>
                                        </p:tav>
                                        <p:tav tm="100000">
                                          <p:val>
                                            <p:strVal val="#ppt_x"/>
                                          </p:val>
                                        </p:tav>
                                      </p:tavLst>
                                    </p:anim>
                                    <p:anim calcmode="lin" valueType="num">
                                      <p:cBhvr additive="base">
                                        <p:cTn id="50" dur="400" fill="hold"/>
                                        <p:tgtEl>
                                          <p:spTgt spid="13"/>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400" fill="hold"/>
                                        <p:tgtEl>
                                          <p:spTgt spid="16"/>
                                        </p:tgtEl>
                                        <p:attrNameLst>
                                          <p:attrName>ppt_x</p:attrName>
                                        </p:attrNameLst>
                                      </p:cBhvr>
                                      <p:tavLst>
                                        <p:tav tm="0">
                                          <p:val>
                                            <p:strVal val="1+#ppt_w/2"/>
                                          </p:val>
                                        </p:tav>
                                        <p:tav tm="100000">
                                          <p:val>
                                            <p:strVal val="#ppt_x"/>
                                          </p:val>
                                        </p:tav>
                                      </p:tavLst>
                                    </p:anim>
                                    <p:anim calcmode="lin" valueType="num">
                                      <p:cBhvr additive="base">
                                        <p:cTn id="54" dur="400" fill="hold"/>
                                        <p:tgtEl>
                                          <p:spTgt spid="16"/>
                                        </p:tgtEl>
                                        <p:attrNameLst>
                                          <p:attrName>ppt_y</p:attrName>
                                        </p:attrNameLst>
                                      </p:cBhvr>
                                      <p:tavLst>
                                        <p:tav tm="0">
                                          <p:val>
                                            <p:strVal val="#ppt_y"/>
                                          </p:val>
                                        </p:tav>
                                        <p:tav tm="100000">
                                          <p:val>
                                            <p:strVal val="#ppt_y"/>
                                          </p:val>
                                        </p:tav>
                                      </p:tavLst>
                                    </p:anim>
                                  </p:childTnLst>
                                </p:cTn>
                              </p:par>
                              <p:par>
                                <p:cTn id="55" presetID="2" presetClass="entr" presetSubtype="2" decel="100000" fill="hold" nodeType="with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400" fill="hold"/>
                                        <p:tgtEl>
                                          <p:spTgt spid="19"/>
                                        </p:tgtEl>
                                        <p:attrNameLst>
                                          <p:attrName>ppt_x</p:attrName>
                                        </p:attrNameLst>
                                      </p:cBhvr>
                                      <p:tavLst>
                                        <p:tav tm="0">
                                          <p:val>
                                            <p:strVal val="1+#ppt_w/2"/>
                                          </p:val>
                                        </p:tav>
                                        <p:tav tm="100000">
                                          <p:val>
                                            <p:strVal val="#ppt_x"/>
                                          </p:val>
                                        </p:tav>
                                      </p:tavLst>
                                    </p:anim>
                                    <p:anim calcmode="lin" valueType="num">
                                      <p:cBhvr additive="base">
                                        <p:cTn id="58" dur="400" fill="hold"/>
                                        <p:tgtEl>
                                          <p:spTgt spid="19"/>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400" fill="hold"/>
                                        <p:tgtEl>
                                          <p:spTgt spid="22"/>
                                        </p:tgtEl>
                                        <p:attrNameLst>
                                          <p:attrName>ppt_x</p:attrName>
                                        </p:attrNameLst>
                                      </p:cBhvr>
                                      <p:tavLst>
                                        <p:tav tm="0">
                                          <p:val>
                                            <p:strVal val="1+#ppt_w/2"/>
                                          </p:val>
                                        </p:tav>
                                        <p:tav tm="100000">
                                          <p:val>
                                            <p:strVal val="#ppt_x"/>
                                          </p:val>
                                        </p:tav>
                                      </p:tavLst>
                                    </p:anim>
                                    <p:anim calcmode="lin" valueType="num">
                                      <p:cBhvr additive="base">
                                        <p:cTn id="62" dur="400" fill="hold"/>
                                        <p:tgtEl>
                                          <p:spTgt spid="22"/>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400" fill="hold"/>
                                        <p:tgtEl>
                                          <p:spTgt spid="25"/>
                                        </p:tgtEl>
                                        <p:attrNameLst>
                                          <p:attrName>ppt_x</p:attrName>
                                        </p:attrNameLst>
                                      </p:cBhvr>
                                      <p:tavLst>
                                        <p:tav tm="0">
                                          <p:val>
                                            <p:strVal val="1+#ppt_w/2"/>
                                          </p:val>
                                        </p:tav>
                                        <p:tav tm="100000">
                                          <p:val>
                                            <p:strVal val="#ppt_x"/>
                                          </p:val>
                                        </p:tav>
                                      </p:tavLst>
                                    </p:anim>
                                    <p:anim calcmode="lin" valueType="num">
                                      <p:cBhvr additive="base">
                                        <p:cTn id="66" dur="4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p:bldP spid="15" grpId="0"/>
      <p:bldP spid="16" grpId="0"/>
      <p:bldP spid="20" grpId="0"/>
      <p:bldP spid="21" grpId="0"/>
      <p:bldP spid="22" grpId="0"/>
      <p:bldP spid="23" grpId="0" bldLvl="0" animBg="1"/>
      <p:bldP spid="24" grpId="0" bldLvl="0" animBg="1"/>
      <p:bldP spid="2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istrator\Desktop\time-2980690_960_720.jpgtime-2980690_960_720"/>
          <p:cNvPicPr>
            <a:picLocks noChangeAspect="1"/>
          </p:cNvPicPr>
          <p:nvPr/>
        </p:nvPicPr>
        <p:blipFill>
          <a:blip r:embed="rId4"/>
          <a:srcRect/>
          <a:stretch>
            <a:fillRect/>
          </a:stretch>
        </p:blipFill>
        <p:spPr>
          <a:xfrm>
            <a:off x="163195" y="37465"/>
            <a:ext cx="10415270" cy="6856730"/>
          </a:xfrm>
          <a:prstGeom prst="rect">
            <a:avLst/>
          </a:prstGeom>
        </p:spPr>
      </p:pic>
      <p:sp>
        <p:nvSpPr>
          <p:cNvPr id="4" name="Freeform 3"/>
          <p:cNvSpPr/>
          <p:nvPr/>
        </p:nvSpPr>
        <p:spPr>
          <a:xfrm>
            <a:off x="7243152" y="970045"/>
            <a:ext cx="4062953" cy="4958499"/>
          </a:xfrm>
          <a:custGeom>
            <a:avLst/>
            <a:gdLst>
              <a:gd name="connsiteX0" fmla="*/ 0 w 4062953"/>
              <a:gd name="connsiteY0" fmla="*/ 0 h 4958499"/>
              <a:gd name="connsiteX1" fmla="*/ 4062953 w 4062953"/>
              <a:gd name="connsiteY1" fmla="*/ 0 h 4958499"/>
              <a:gd name="connsiteX2" fmla="*/ 4062953 w 4062953"/>
              <a:gd name="connsiteY2" fmla="*/ 4958499 h 4958499"/>
              <a:gd name="connsiteX3" fmla="*/ 0 w 4062953"/>
              <a:gd name="connsiteY3" fmla="*/ 4958499 h 4958499"/>
              <a:gd name="connsiteX4" fmla="*/ 0 w 4062953"/>
              <a:gd name="connsiteY4" fmla="*/ 923526 h 4958499"/>
              <a:gd name="connsiteX5" fmla="*/ 235669 w 4062953"/>
              <a:gd name="connsiteY5" fmla="*/ 699943 h 4958499"/>
              <a:gd name="connsiteX6" fmla="*/ 0 w 4062953"/>
              <a:gd name="connsiteY6" fmla="*/ 476360 h 4958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2953" h="4958499">
                <a:moveTo>
                  <a:pt x="0" y="0"/>
                </a:moveTo>
                <a:lnTo>
                  <a:pt x="4062953" y="0"/>
                </a:lnTo>
                <a:lnTo>
                  <a:pt x="4062953" y="4958499"/>
                </a:lnTo>
                <a:lnTo>
                  <a:pt x="0" y="4958499"/>
                </a:lnTo>
                <a:lnTo>
                  <a:pt x="0" y="923526"/>
                </a:lnTo>
                <a:lnTo>
                  <a:pt x="235669" y="699943"/>
                </a:lnTo>
                <a:lnTo>
                  <a:pt x="0" y="476360"/>
                </a:lnTo>
                <a:close/>
              </a:path>
            </a:pathLst>
          </a:cu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cs typeface="+mn-ea"/>
              <a:sym typeface="+mn-lt"/>
            </a:endParaRPr>
          </a:p>
        </p:txBody>
      </p:sp>
      <p:sp>
        <p:nvSpPr>
          <p:cNvPr id="5" name="TextBox 4"/>
          <p:cNvSpPr txBox="1"/>
          <p:nvPr/>
        </p:nvSpPr>
        <p:spPr>
          <a:xfrm>
            <a:off x="7815964" y="1428602"/>
            <a:ext cx="1605280" cy="52197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prstClr val="white"/>
                </a:solidFill>
                <a:effectLst/>
                <a:uLnTx/>
                <a:uFillTx/>
                <a:cs typeface="+mn-ea"/>
                <a:sym typeface="+mn-lt"/>
              </a:rPr>
              <a:t>培训内容</a:t>
            </a:r>
          </a:p>
        </p:txBody>
      </p:sp>
      <p:sp>
        <p:nvSpPr>
          <p:cNvPr id="6" name="Rectangle 5"/>
          <p:cNvSpPr/>
          <p:nvPr/>
        </p:nvSpPr>
        <p:spPr>
          <a:xfrm>
            <a:off x="7815964" y="2894030"/>
            <a:ext cx="2905679" cy="1641475"/>
          </a:xfrm>
          <a:prstGeom prst="rect">
            <a:avLst/>
          </a:prstGeom>
        </p:spPr>
        <p:txBody>
          <a:bodyPr wrap="square">
            <a:spAutoFit/>
          </a:bodyPr>
          <a:lstStyle/>
          <a:p>
            <a:pPr lvl="0">
              <a:lnSpc>
                <a:spcPct val="140000"/>
              </a:lnSpc>
            </a:pPr>
            <a:r>
              <a:rPr lang="zh-CN" altLang="en-US" sz="1200" dirty="0">
                <a:solidFill>
                  <a:prstClr val="white"/>
                </a:solidFill>
                <a:cs typeface="+mn-ea"/>
                <a:sym typeface="+mn-lt"/>
              </a:rPr>
              <a:t>标题数字等都可以通过点击和重新输入进行更改，顶部</a:t>
            </a:r>
            <a:r>
              <a:rPr lang="en-US" altLang="zh-CN" sz="1200" dirty="0">
                <a:solidFill>
                  <a:prstClr val="white"/>
                </a:solidFill>
                <a:cs typeface="+mn-ea"/>
                <a:sym typeface="+mn-lt"/>
              </a:rPr>
              <a:t>“</a:t>
            </a:r>
            <a:r>
              <a:rPr lang="zh-CN" altLang="en-US" sz="1200" dirty="0">
                <a:solidFill>
                  <a:prstClr val="white"/>
                </a:solidFill>
                <a:cs typeface="+mn-ea"/>
                <a:sym typeface="+mn-lt"/>
              </a:rPr>
              <a:t>开始</a:t>
            </a:r>
            <a:r>
              <a:rPr lang="en-US" altLang="zh-CN" sz="1200" dirty="0">
                <a:solidFill>
                  <a:prstClr val="white"/>
                </a:solidFill>
                <a:cs typeface="+mn-ea"/>
                <a:sym typeface="+mn-lt"/>
              </a:rPr>
              <a:t>”</a:t>
            </a:r>
            <a:r>
              <a:rPr lang="zh-CN" altLang="en-US" sz="1200" dirty="0">
                <a:solidFill>
                  <a:prstClr val="white"/>
                </a:solidFill>
                <a:cs typeface="+mn-ea"/>
                <a:sym typeface="+mn-lt"/>
              </a:rPr>
              <a:t>面板中可以对字体、字号、颜色、行距等进行修改。标题数字等都可以通过点击和重新输入进行更改，顶部</a:t>
            </a:r>
            <a:r>
              <a:rPr lang="en-US" altLang="zh-CN" sz="1200" dirty="0">
                <a:solidFill>
                  <a:prstClr val="white"/>
                </a:solidFill>
                <a:cs typeface="+mn-ea"/>
                <a:sym typeface="+mn-lt"/>
              </a:rPr>
              <a:t>“</a:t>
            </a:r>
            <a:r>
              <a:rPr lang="zh-CN" altLang="en-US" sz="1200" dirty="0">
                <a:solidFill>
                  <a:prstClr val="white"/>
                </a:solidFill>
                <a:cs typeface="+mn-ea"/>
                <a:sym typeface="+mn-lt"/>
              </a:rPr>
              <a:t>开始</a:t>
            </a:r>
            <a:r>
              <a:rPr lang="en-US" altLang="zh-CN" sz="1200" dirty="0">
                <a:solidFill>
                  <a:prstClr val="white"/>
                </a:solidFill>
                <a:cs typeface="+mn-ea"/>
                <a:sym typeface="+mn-lt"/>
              </a:rPr>
              <a:t>”</a:t>
            </a:r>
            <a:r>
              <a:rPr lang="zh-CN" altLang="en-US" sz="1200" dirty="0">
                <a:solidFill>
                  <a:prstClr val="white"/>
                </a:solidFill>
                <a:cs typeface="+mn-ea"/>
                <a:sym typeface="+mn-lt"/>
              </a:rPr>
              <a:t>面板中可以对字体、字号、颜色、行距等进行修改。</a:t>
            </a:r>
          </a:p>
        </p:txBody>
      </p:sp>
      <p:sp>
        <p:nvSpPr>
          <p:cNvPr id="9" name="TextBox 13"/>
          <p:cNvSpPr txBox="1"/>
          <p:nvPr/>
        </p:nvSpPr>
        <p:spPr>
          <a:xfrm>
            <a:off x="8075381" y="1892632"/>
            <a:ext cx="1640193" cy="400110"/>
          </a:xfrm>
          <a:prstGeom prst="rect">
            <a:avLst/>
          </a:prstGeom>
          <a:noFill/>
        </p:spPr>
        <p:txBody>
          <a:bodyPr wrap="none" rtlCol="0">
            <a:spAutoFit/>
          </a:bodyPr>
          <a:lstStyle/>
          <a:p>
            <a:pPr lvl="0" algn="ctr"/>
            <a:r>
              <a:rPr lang="en-US" altLang="zh-CN" sz="2000" dirty="0">
                <a:solidFill>
                  <a:schemeClr val="bg1"/>
                </a:solidFill>
                <a:cs typeface="+mn-ea"/>
                <a:sym typeface="+mn-lt"/>
              </a:rPr>
              <a:t>Custom programs</a:t>
            </a:r>
            <a:endParaRPr kumimoji="0" lang="en-US" sz="2000" b="0" i="0" u="none" strike="noStrike" kern="1200" cap="none" spc="0" normalizeH="0" baseline="0" noProof="0" dirty="0">
              <a:ln>
                <a:noFill/>
              </a:ln>
              <a:solidFill>
                <a:schemeClr val="bg1"/>
              </a:solidFill>
              <a:effectLst/>
              <a:uLnTx/>
              <a:uFillTx/>
              <a:cs typeface="+mn-ea"/>
              <a:sym typeface="+mn-lt"/>
            </a:endParaRPr>
          </a:p>
        </p:txBody>
      </p:sp>
      <p:cxnSp>
        <p:nvCxnSpPr>
          <p:cNvPr id="8" name="Straight Connector 30"/>
          <p:cNvCxnSpPr/>
          <p:nvPr/>
        </p:nvCxnSpPr>
        <p:spPr>
          <a:xfrm>
            <a:off x="10248900" y="5539093"/>
            <a:ext cx="723025" cy="0"/>
          </a:xfrm>
          <a:prstGeom prst="line">
            <a:avLst/>
          </a:prstGeom>
          <a:ln>
            <a:solidFill>
              <a:srgbClr val="FF9F1B"/>
            </a:solidFill>
          </a:ln>
        </p:spPr>
        <p:style>
          <a:lnRef idx="1">
            <a:schemeClr val="accent1"/>
          </a:lnRef>
          <a:fillRef idx="0">
            <a:schemeClr val="accent1"/>
          </a:fillRef>
          <a:effectRef idx="0">
            <a:schemeClr val="accent1"/>
          </a:effectRef>
          <a:fontRef idx="minor">
            <a:schemeClr val="tx1"/>
          </a:fontRef>
        </p:style>
      </p:cxnSp>
      <p:sp>
        <p:nvSpPr>
          <p:cNvPr id="12" name="Freeform 5"/>
          <p:cNvSpPr>
            <a:spLocks noEditPoints="1"/>
          </p:cNvSpPr>
          <p:nvPr/>
        </p:nvSpPr>
        <p:spPr bwMode="auto">
          <a:xfrm>
            <a:off x="10675938" y="1333500"/>
            <a:ext cx="368300" cy="368300"/>
          </a:xfrm>
          <a:custGeom>
            <a:avLst/>
            <a:gdLst>
              <a:gd name="T0" fmla="*/ 108 w 3233"/>
              <a:gd name="T1" fmla="*/ 0 h 3233"/>
              <a:gd name="T2" fmla="*/ 0 w 3233"/>
              <a:gd name="T3" fmla="*/ 2317 h 3233"/>
              <a:gd name="T4" fmla="*/ 593 w 3233"/>
              <a:gd name="T5" fmla="*/ 2425 h 3233"/>
              <a:gd name="T6" fmla="*/ 458 w 3233"/>
              <a:gd name="T7" fmla="*/ 2802 h 3233"/>
              <a:gd name="T8" fmla="*/ 269 w 3233"/>
              <a:gd name="T9" fmla="*/ 3044 h 3233"/>
              <a:gd name="T10" fmla="*/ 2775 w 3233"/>
              <a:gd name="T11" fmla="*/ 3233 h 3233"/>
              <a:gd name="T12" fmla="*/ 2964 w 3233"/>
              <a:gd name="T13" fmla="*/ 2990 h 3233"/>
              <a:gd name="T14" fmla="*/ 2640 w 3233"/>
              <a:gd name="T15" fmla="*/ 2802 h 3233"/>
              <a:gd name="T16" fmla="*/ 3125 w 3233"/>
              <a:gd name="T17" fmla="*/ 2425 h 3233"/>
              <a:gd name="T18" fmla="*/ 3233 w 3233"/>
              <a:gd name="T19" fmla="*/ 108 h 3233"/>
              <a:gd name="T20" fmla="*/ 2775 w 3233"/>
              <a:gd name="T21" fmla="*/ 2910 h 3233"/>
              <a:gd name="T22" fmla="*/ 2856 w 3233"/>
              <a:gd name="T23" fmla="*/ 3044 h 3233"/>
              <a:gd name="T24" fmla="*/ 458 w 3233"/>
              <a:gd name="T25" fmla="*/ 3125 h 3233"/>
              <a:gd name="T26" fmla="*/ 377 w 3233"/>
              <a:gd name="T27" fmla="*/ 2990 h 3233"/>
              <a:gd name="T28" fmla="*/ 700 w 3233"/>
              <a:gd name="T29" fmla="*/ 2910 h 3233"/>
              <a:gd name="T30" fmla="*/ 916 w 3233"/>
              <a:gd name="T31" fmla="*/ 1724 h 3233"/>
              <a:gd name="T32" fmla="*/ 2532 w 3233"/>
              <a:gd name="T33" fmla="*/ 1940 h 3233"/>
              <a:gd name="T34" fmla="*/ 2775 w 3233"/>
              <a:gd name="T35" fmla="*/ 2910 h 3233"/>
              <a:gd name="T36" fmla="*/ 3017 w 3233"/>
              <a:gd name="T37" fmla="*/ 2317 h 3233"/>
              <a:gd name="T38" fmla="*/ 2640 w 3233"/>
              <a:gd name="T39" fmla="*/ 1832 h 3233"/>
              <a:gd name="T40" fmla="*/ 808 w 3233"/>
              <a:gd name="T41" fmla="*/ 1616 h 3233"/>
              <a:gd name="T42" fmla="*/ 593 w 3233"/>
              <a:gd name="T43" fmla="*/ 2317 h 3233"/>
              <a:gd name="T44" fmla="*/ 108 w 3233"/>
              <a:gd name="T45" fmla="*/ 2209 h 3233"/>
              <a:gd name="T46" fmla="*/ 216 w 3233"/>
              <a:gd name="T47" fmla="*/ 108 h 3233"/>
              <a:gd name="T48" fmla="*/ 3125 w 3233"/>
              <a:gd name="T49" fmla="*/ 216 h 3233"/>
              <a:gd name="T50" fmla="*/ 2060 w 3233"/>
              <a:gd name="T51" fmla="*/ 980 h 3233"/>
              <a:gd name="T52" fmla="*/ 1151 w 3233"/>
              <a:gd name="T53" fmla="*/ 1087 h 3233"/>
              <a:gd name="T54" fmla="*/ 1971 w 3233"/>
              <a:gd name="T55" fmla="*/ 1108 h 3233"/>
              <a:gd name="T56" fmla="*/ 2082 w 3233"/>
              <a:gd name="T57" fmla="*/ 1087 h 3233"/>
              <a:gd name="T58" fmla="*/ 1616 w 3233"/>
              <a:gd name="T59" fmla="*/ 485 h 3233"/>
              <a:gd name="T60" fmla="*/ 1001 w 3233"/>
              <a:gd name="T61" fmla="*/ 790 h 3233"/>
              <a:gd name="T62" fmla="*/ 1616 w 3233"/>
              <a:gd name="T63" fmla="*/ 639 h 3233"/>
              <a:gd name="T64" fmla="*/ 2175 w 3233"/>
              <a:gd name="T65" fmla="*/ 813 h 3233"/>
              <a:gd name="T66" fmla="*/ 2232 w 3233"/>
              <a:gd name="T67" fmla="*/ 681 h 3233"/>
              <a:gd name="T68" fmla="*/ 1616 w 3233"/>
              <a:gd name="T69" fmla="*/ 485 h 3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33" h="3233">
                <a:moveTo>
                  <a:pt x="3125" y="0"/>
                </a:moveTo>
                <a:cubicBezTo>
                  <a:pt x="108" y="0"/>
                  <a:pt x="108" y="0"/>
                  <a:pt x="108" y="0"/>
                </a:cubicBezTo>
                <a:cubicBezTo>
                  <a:pt x="48" y="0"/>
                  <a:pt x="0" y="48"/>
                  <a:pt x="0" y="108"/>
                </a:cubicBezTo>
                <a:cubicBezTo>
                  <a:pt x="0" y="2317"/>
                  <a:pt x="0" y="2317"/>
                  <a:pt x="0" y="2317"/>
                </a:cubicBezTo>
                <a:cubicBezTo>
                  <a:pt x="0" y="2376"/>
                  <a:pt x="48" y="2425"/>
                  <a:pt x="108" y="2425"/>
                </a:cubicBezTo>
                <a:cubicBezTo>
                  <a:pt x="593" y="2425"/>
                  <a:pt x="593" y="2425"/>
                  <a:pt x="593" y="2425"/>
                </a:cubicBezTo>
                <a:cubicBezTo>
                  <a:pt x="593" y="2802"/>
                  <a:pt x="593" y="2802"/>
                  <a:pt x="593" y="2802"/>
                </a:cubicBezTo>
                <a:cubicBezTo>
                  <a:pt x="458" y="2802"/>
                  <a:pt x="458" y="2802"/>
                  <a:pt x="458" y="2802"/>
                </a:cubicBezTo>
                <a:cubicBezTo>
                  <a:pt x="354" y="2802"/>
                  <a:pt x="269" y="2886"/>
                  <a:pt x="269" y="2990"/>
                </a:cubicBezTo>
                <a:cubicBezTo>
                  <a:pt x="269" y="3044"/>
                  <a:pt x="269" y="3044"/>
                  <a:pt x="269" y="3044"/>
                </a:cubicBezTo>
                <a:cubicBezTo>
                  <a:pt x="269" y="3148"/>
                  <a:pt x="354" y="3233"/>
                  <a:pt x="458" y="3233"/>
                </a:cubicBezTo>
                <a:cubicBezTo>
                  <a:pt x="2775" y="3233"/>
                  <a:pt x="2775" y="3233"/>
                  <a:pt x="2775" y="3233"/>
                </a:cubicBezTo>
                <a:cubicBezTo>
                  <a:pt x="2879" y="3233"/>
                  <a:pt x="2964" y="3148"/>
                  <a:pt x="2964" y="3044"/>
                </a:cubicBezTo>
                <a:cubicBezTo>
                  <a:pt x="2964" y="2990"/>
                  <a:pt x="2964" y="2990"/>
                  <a:pt x="2964" y="2990"/>
                </a:cubicBezTo>
                <a:cubicBezTo>
                  <a:pt x="2964" y="2886"/>
                  <a:pt x="2879" y="2802"/>
                  <a:pt x="2775" y="2802"/>
                </a:cubicBezTo>
                <a:cubicBezTo>
                  <a:pt x="2640" y="2802"/>
                  <a:pt x="2640" y="2802"/>
                  <a:pt x="2640" y="2802"/>
                </a:cubicBezTo>
                <a:cubicBezTo>
                  <a:pt x="2640" y="2425"/>
                  <a:pt x="2640" y="2425"/>
                  <a:pt x="2640" y="2425"/>
                </a:cubicBezTo>
                <a:cubicBezTo>
                  <a:pt x="3125" y="2425"/>
                  <a:pt x="3125" y="2425"/>
                  <a:pt x="3125" y="2425"/>
                </a:cubicBezTo>
                <a:cubicBezTo>
                  <a:pt x="3185" y="2425"/>
                  <a:pt x="3233" y="2376"/>
                  <a:pt x="3233" y="2317"/>
                </a:cubicBezTo>
                <a:cubicBezTo>
                  <a:pt x="3233" y="108"/>
                  <a:pt x="3233" y="108"/>
                  <a:pt x="3233" y="108"/>
                </a:cubicBezTo>
                <a:cubicBezTo>
                  <a:pt x="3233" y="48"/>
                  <a:pt x="3185" y="0"/>
                  <a:pt x="3125" y="0"/>
                </a:cubicBezTo>
                <a:close/>
                <a:moveTo>
                  <a:pt x="2775" y="2910"/>
                </a:moveTo>
                <a:cubicBezTo>
                  <a:pt x="2820" y="2910"/>
                  <a:pt x="2856" y="2946"/>
                  <a:pt x="2856" y="2990"/>
                </a:cubicBezTo>
                <a:cubicBezTo>
                  <a:pt x="2856" y="3044"/>
                  <a:pt x="2856" y="3044"/>
                  <a:pt x="2856" y="3044"/>
                </a:cubicBezTo>
                <a:cubicBezTo>
                  <a:pt x="2856" y="3089"/>
                  <a:pt x="2820" y="3125"/>
                  <a:pt x="2775" y="3125"/>
                </a:cubicBezTo>
                <a:cubicBezTo>
                  <a:pt x="458" y="3125"/>
                  <a:pt x="458" y="3125"/>
                  <a:pt x="458" y="3125"/>
                </a:cubicBezTo>
                <a:cubicBezTo>
                  <a:pt x="413" y="3125"/>
                  <a:pt x="377" y="3089"/>
                  <a:pt x="377" y="3044"/>
                </a:cubicBezTo>
                <a:cubicBezTo>
                  <a:pt x="377" y="2990"/>
                  <a:pt x="377" y="2990"/>
                  <a:pt x="377" y="2990"/>
                </a:cubicBezTo>
                <a:cubicBezTo>
                  <a:pt x="377" y="2946"/>
                  <a:pt x="413" y="2910"/>
                  <a:pt x="458" y="2910"/>
                </a:cubicBezTo>
                <a:cubicBezTo>
                  <a:pt x="700" y="2910"/>
                  <a:pt x="700" y="2910"/>
                  <a:pt x="700" y="2910"/>
                </a:cubicBezTo>
                <a:cubicBezTo>
                  <a:pt x="700" y="1940"/>
                  <a:pt x="700" y="1940"/>
                  <a:pt x="700" y="1940"/>
                </a:cubicBezTo>
                <a:cubicBezTo>
                  <a:pt x="700" y="1821"/>
                  <a:pt x="797" y="1724"/>
                  <a:pt x="916" y="1724"/>
                </a:cubicBezTo>
                <a:cubicBezTo>
                  <a:pt x="2317" y="1724"/>
                  <a:pt x="2317" y="1724"/>
                  <a:pt x="2317" y="1724"/>
                </a:cubicBezTo>
                <a:cubicBezTo>
                  <a:pt x="2436" y="1724"/>
                  <a:pt x="2532" y="1821"/>
                  <a:pt x="2532" y="1940"/>
                </a:cubicBezTo>
                <a:cubicBezTo>
                  <a:pt x="2532" y="2910"/>
                  <a:pt x="2532" y="2910"/>
                  <a:pt x="2532" y="2910"/>
                </a:cubicBezTo>
                <a:lnTo>
                  <a:pt x="2775" y="2910"/>
                </a:lnTo>
                <a:close/>
                <a:moveTo>
                  <a:pt x="3125" y="2209"/>
                </a:moveTo>
                <a:cubicBezTo>
                  <a:pt x="3125" y="2269"/>
                  <a:pt x="3077" y="2317"/>
                  <a:pt x="3017" y="2317"/>
                </a:cubicBezTo>
                <a:cubicBezTo>
                  <a:pt x="2640" y="2317"/>
                  <a:pt x="2640" y="2317"/>
                  <a:pt x="2640" y="2317"/>
                </a:cubicBezTo>
                <a:cubicBezTo>
                  <a:pt x="2640" y="1832"/>
                  <a:pt x="2640" y="1832"/>
                  <a:pt x="2640" y="1832"/>
                </a:cubicBezTo>
                <a:cubicBezTo>
                  <a:pt x="2640" y="1713"/>
                  <a:pt x="2544" y="1616"/>
                  <a:pt x="2425" y="1616"/>
                </a:cubicBezTo>
                <a:cubicBezTo>
                  <a:pt x="808" y="1616"/>
                  <a:pt x="808" y="1616"/>
                  <a:pt x="808" y="1616"/>
                </a:cubicBezTo>
                <a:cubicBezTo>
                  <a:pt x="689" y="1616"/>
                  <a:pt x="593" y="1713"/>
                  <a:pt x="593" y="1832"/>
                </a:cubicBezTo>
                <a:cubicBezTo>
                  <a:pt x="593" y="2317"/>
                  <a:pt x="593" y="2317"/>
                  <a:pt x="593" y="2317"/>
                </a:cubicBezTo>
                <a:cubicBezTo>
                  <a:pt x="216" y="2317"/>
                  <a:pt x="216" y="2317"/>
                  <a:pt x="216" y="2317"/>
                </a:cubicBezTo>
                <a:cubicBezTo>
                  <a:pt x="156" y="2317"/>
                  <a:pt x="108" y="2269"/>
                  <a:pt x="108" y="2209"/>
                </a:cubicBezTo>
                <a:cubicBezTo>
                  <a:pt x="108" y="216"/>
                  <a:pt x="108" y="216"/>
                  <a:pt x="108" y="216"/>
                </a:cubicBezTo>
                <a:cubicBezTo>
                  <a:pt x="108" y="156"/>
                  <a:pt x="156" y="108"/>
                  <a:pt x="216" y="108"/>
                </a:cubicBezTo>
                <a:cubicBezTo>
                  <a:pt x="3017" y="108"/>
                  <a:pt x="3017" y="108"/>
                  <a:pt x="3017" y="108"/>
                </a:cubicBezTo>
                <a:cubicBezTo>
                  <a:pt x="3077" y="108"/>
                  <a:pt x="3125" y="156"/>
                  <a:pt x="3125" y="216"/>
                </a:cubicBezTo>
                <a:lnTo>
                  <a:pt x="3125" y="2209"/>
                </a:lnTo>
                <a:close/>
                <a:moveTo>
                  <a:pt x="2060" y="980"/>
                </a:moveTo>
                <a:cubicBezTo>
                  <a:pt x="1795" y="809"/>
                  <a:pt x="1438" y="809"/>
                  <a:pt x="1173" y="980"/>
                </a:cubicBezTo>
                <a:cubicBezTo>
                  <a:pt x="1136" y="1003"/>
                  <a:pt x="1126" y="1051"/>
                  <a:pt x="1151" y="1087"/>
                </a:cubicBezTo>
                <a:cubicBezTo>
                  <a:pt x="1175" y="1122"/>
                  <a:pt x="1225" y="1132"/>
                  <a:pt x="1262" y="1108"/>
                </a:cubicBezTo>
                <a:cubicBezTo>
                  <a:pt x="1474" y="971"/>
                  <a:pt x="1759" y="971"/>
                  <a:pt x="1971" y="1108"/>
                </a:cubicBezTo>
                <a:cubicBezTo>
                  <a:pt x="1985" y="1116"/>
                  <a:pt x="2000" y="1121"/>
                  <a:pt x="2016" y="1121"/>
                </a:cubicBezTo>
                <a:cubicBezTo>
                  <a:pt x="2041" y="1121"/>
                  <a:pt x="2067" y="1109"/>
                  <a:pt x="2082" y="1087"/>
                </a:cubicBezTo>
                <a:cubicBezTo>
                  <a:pt x="2107" y="1051"/>
                  <a:pt x="2097" y="1003"/>
                  <a:pt x="2060" y="980"/>
                </a:cubicBezTo>
                <a:close/>
                <a:moveTo>
                  <a:pt x="1616" y="485"/>
                </a:moveTo>
                <a:cubicBezTo>
                  <a:pt x="1358" y="485"/>
                  <a:pt x="1128" y="558"/>
                  <a:pt x="1001" y="681"/>
                </a:cubicBezTo>
                <a:cubicBezTo>
                  <a:pt x="970" y="711"/>
                  <a:pt x="970" y="760"/>
                  <a:pt x="1001" y="790"/>
                </a:cubicBezTo>
                <a:cubicBezTo>
                  <a:pt x="1032" y="820"/>
                  <a:pt x="1083" y="820"/>
                  <a:pt x="1114" y="790"/>
                </a:cubicBezTo>
                <a:cubicBezTo>
                  <a:pt x="1210" y="697"/>
                  <a:pt x="1403" y="639"/>
                  <a:pt x="1616" y="639"/>
                </a:cubicBezTo>
                <a:cubicBezTo>
                  <a:pt x="1830" y="639"/>
                  <a:pt x="2023" y="697"/>
                  <a:pt x="2119" y="790"/>
                </a:cubicBezTo>
                <a:cubicBezTo>
                  <a:pt x="2135" y="805"/>
                  <a:pt x="2155" y="813"/>
                  <a:pt x="2175" y="813"/>
                </a:cubicBezTo>
                <a:cubicBezTo>
                  <a:pt x="2196" y="813"/>
                  <a:pt x="2216" y="805"/>
                  <a:pt x="2232" y="790"/>
                </a:cubicBezTo>
                <a:cubicBezTo>
                  <a:pt x="2263" y="760"/>
                  <a:pt x="2263" y="711"/>
                  <a:pt x="2232" y="681"/>
                </a:cubicBezTo>
                <a:cubicBezTo>
                  <a:pt x="2105" y="558"/>
                  <a:pt x="1875" y="485"/>
                  <a:pt x="1616" y="485"/>
                </a:cubicBezTo>
                <a:close/>
                <a:moveTo>
                  <a:pt x="1616" y="485"/>
                </a:moveTo>
                <a:cubicBezTo>
                  <a:pt x="1616" y="485"/>
                  <a:pt x="1616" y="485"/>
                  <a:pt x="1616" y="485"/>
                </a:cubicBezTo>
              </a:path>
            </a:pathLst>
          </a:custGeom>
          <a:solidFill>
            <a:srgbClr val="FF9F1B"/>
          </a:solidFill>
          <a:ln>
            <a:noFill/>
          </a:ln>
        </p:spPr>
        <p:txBody>
          <a:bodyPr vert="horz" wrap="square" lIns="91440" tIns="45720" rIns="91440" bIns="45720" numCol="1" anchor="t" anchorCtr="0" compatLnSpc="1"/>
          <a:lstStyle/>
          <a:p>
            <a:endParaRPr lang="zh-CN" altLang="en-US">
              <a:cs typeface="+mn-ea"/>
              <a:sym typeface="+mn-lt"/>
            </a:endParaRPr>
          </a:p>
        </p:txBody>
      </p:sp>
      <p:cxnSp>
        <p:nvCxnSpPr>
          <p:cNvPr id="13" name="Straight Connector 30"/>
          <p:cNvCxnSpPr/>
          <p:nvPr/>
        </p:nvCxnSpPr>
        <p:spPr>
          <a:xfrm>
            <a:off x="7924800" y="2472043"/>
            <a:ext cx="1095375" cy="0"/>
          </a:xfrm>
          <a:prstGeom prst="line">
            <a:avLst/>
          </a:prstGeom>
          <a:ln>
            <a:solidFill>
              <a:srgbClr val="FF9F1B"/>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500" fill="hold"/>
                                        <p:tgtEl>
                                          <p:spTgt spid="9"/>
                                        </p:tgtEl>
                                        <p:attrNameLst>
                                          <p:attrName>ppt_x</p:attrName>
                                        </p:attrNameLst>
                                      </p:cBhvr>
                                      <p:tavLst>
                                        <p:tav tm="0">
                                          <p:val>
                                            <p:strVal val="1+#ppt_w/2"/>
                                          </p:val>
                                        </p:tav>
                                        <p:tav tm="100000">
                                          <p:val>
                                            <p:strVal val="#ppt_x"/>
                                          </p:val>
                                        </p:tav>
                                      </p:tavLst>
                                    </p:anim>
                                    <p:anim calcmode="lin" valueType="num">
                                      <p:cBhvr additive="base">
                                        <p:cTn id="27" dur="50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1+#ppt_w/2"/>
                                          </p:val>
                                        </p:tav>
                                        <p:tav tm="100000">
                                          <p:val>
                                            <p:strVal val="#ppt_x"/>
                                          </p:val>
                                        </p:tav>
                                      </p:tavLst>
                                    </p:anim>
                                    <p:anim calcmode="lin" valueType="num">
                                      <p:cBhvr additive="base">
                                        <p:cTn id="31" dur="500" fill="hold"/>
                                        <p:tgtEl>
                                          <p:spTgt spid="8"/>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P spid="6" grpId="0"/>
      <p:bldP spid="9" grpId="0"/>
      <p:bldP spid="1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546258" y="1021938"/>
            <a:ext cx="2895600" cy="583565"/>
          </a:xfrm>
          <a:prstGeom prst="rect">
            <a:avLst/>
          </a:prstGeom>
        </p:spPr>
        <p:txBody>
          <a:bodyPr wrap="square">
            <a:spAutoFit/>
          </a:bodyPr>
          <a:lstStyle/>
          <a:p>
            <a:r>
              <a:rPr lang="zh-CN" altLang="en-US" sz="3200" i="0" dirty="0">
                <a:effectLst/>
                <a:cs typeface="+mn-ea"/>
                <a:sym typeface="+mn-lt"/>
              </a:rPr>
              <a:t>输入标题</a:t>
            </a:r>
          </a:p>
        </p:txBody>
      </p:sp>
      <p:sp>
        <p:nvSpPr>
          <p:cNvPr id="21" name="矩形 20"/>
          <p:cNvSpPr/>
          <p:nvPr/>
        </p:nvSpPr>
        <p:spPr>
          <a:xfrm>
            <a:off x="1631146" y="1740029"/>
            <a:ext cx="3650505" cy="1074653"/>
          </a:xfrm>
          <a:prstGeom prst="rect">
            <a:avLst/>
          </a:prstGeom>
        </p:spPr>
        <p:txBody>
          <a:bodyPr wrap="square">
            <a:spAutoFit/>
          </a:bodyPr>
          <a:lstStyle/>
          <a:p>
            <a:pPr>
              <a:lnSpc>
                <a:spcPct val="150000"/>
              </a:lnSpc>
            </a:pPr>
            <a:r>
              <a:rPr lang="en-US" altLang="zh-CN" sz="1100" dirty="0">
                <a:cs typeface="+mn-ea"/>
                <a:sym typeface="+mn-lt"/>
              </a:rPr>
              <a:t>If you like to welcome the purchase of original design, which is from the home of . If you like to welcome the purchase of original design, which is from the home of . If you like to welcome the purchase of original design, which is from the home of .</a:t>
            </a:r>
          </a:p>
        </p:txBody>
      </p:sp>
      <p:graphicFrame>
        <p:nvGraphicFramePr>
          <p:cNvPr id="22" name="图表 21"/>
          <p:cNvGraphicFramePr/>
          <p:nvPr/>
        </p:nvGraphicFramePr>
        <p:xfrm>
          <a:off x="4952157" y="980238"/>
          <a:ext cx="7402282" cy="4934856"/>
        </p:xfrm>
        <a:graphic>
          <a:graphicData uri="http://schemas.openxmlformats.org/drawingml/2006/chart">
            <c:chart xmlns:c="http://schemas.openxmlformats.org/drawingml/2006/chart" xmlns:r="http://schemas.openxmlformats.org/officeDocument/2006/relationships" r:id="rId4"/>
          </a:graphicData>
        </a:graphic>
      </p:graphicFrame>
      <p:sp>
        <p:nvSpPr>
          <p:cNvPr id="23" name="椭圆 22"/>
          <p:cNvSpPr/>
          <p:nvPr/>
        </p:nvSpPr>
        <p:spPr>
          <a:xfrm>
            <a:off x="1697792" y="3931859"/>
            <a:ext cx="235974" cy="235974"/>
          </a:xfrm>
          <a:prstGeom prst="ellipse">
            <a:avLst/>
          </a:prstGeom>
          <a:solidFill>
            <a:srgbClr val="D8ECDF"/>
          </a:solidFill>
          <a:ln w="60325">
            <a:solidFill>
              <a:schemeClr val="accent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mn-ea"/>
              <a:sym typeface="+mn-lt"/>
            </a:endParaRPr>
          </a:p>
        </p:txBody>
      </p:sp>
      <p:sp>
        <p:nvSpPr>
          <p:cNvPr id="24" name="椭圆 23"/>
          <p:cNvSpPr/>
          <p:nvPr/>
        </p:nvSpPr>
        <p:spPr>
          <a:xfrm>
            <a:off x="1697792" y="5303459"/>
            <a:ext cx="235974" cy="235974"/>
          </a:xfrm>
          <a:prstGeom prst="ellipse">
            <a:avLst/>
          </a:prstGeom>
          <a:solidFill>
            <a:schemeClr val="bg1"/>
          </a:solidFill>
          <a:ln w="6032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mn-ea"/>
              <a:sym typeface="+mn-lt"/>
            </a:endParaRPr>
          </a:p>
        </p:txBody>
      </p:sp>
      <p:sp>
        <p:nvSpPr>
          <p:cNvPr id="25" name="矩形 24"/>
          <p:cNvSpPr/>
          <p:nvPr/>
        </p:nvSpPr>
        <p:spPr>
          <a:xfrm>
            <a:off x="2044101" y="3760557"/>
            <a:ext cx="3650505" cy="571375"/>
          </a:xfrm>
          <a:prstGeom prst="rect">
            <a:avLst/>
          </a:prstGeom>
        </p:spPr>
        <p:txBody>
          <a:bodyPr wrap="square">
            <a:spAutoFit/>
          </a:bodyPr>
          <a:lstStyle/>
          <a:p>
            <a:pPr>
              <a:lnSpc>
                <a:spcPct val="150000"/>
              </a:lnSpc>
            </a:pPr>
            <a:r>
              <a:rPr lang="en-US" altLang="zh-CN" sz="1100" dirty="0">
                <a:cs typeface="+mn-ea"/>
                <a:sym typeface="+mn-lt"/>
              </a:rPr>
              <a:t>If you like to welcome the purchase of original design, which is from the home of . </a:t>
            </a:r>
          </a:p>
        </p:txBody>
      </p:sp>
      <p:sp>
        <p:nvSpPr>
          <p:cNvPr id="26" name="矩形 25"/>
          <p:cNvSpPr/>
          <p:nvPr/>
        </p:nvSpPr>
        <p:spPr>
          <a:xfrm>
            <a:off x="2044101" y="5102661"/>
            <a:ext cx="3650505" cy="571375"/>
          </a:xfrm>
          <a:prstGeom prst="rect">
            <a:avLst/>
          </a:prstGeom>
        </p:spPr>
        <p:txBody>
          <a:bodyPr wrap="square">
            <a:spAutoFit/>
          </a:bodyPr>
          <a:lstStyle/>
          <a:p>
            <a:pPr>
              <a:lnSpc>
                <a:spcPct val="150000"/>
              </a:lnSpc>
            </a:pPr>
            <a:r>
              <a:rPr lang="en-US" altLang="zh-CN" sz="1100" dirty="0">
                <a:cs typeface="+mn-ea"/>
                <a:sym typeface="+mn-lt"/>
              </a:rPr>
              <a:t>If you like to welcome the purchase of original design, which is from the home of . </a:t>
            </a:r>
          </a:p>
        </p:txBody>
      </p:sp>
      <p:grpSp>
        <p:nvGrpSpPr>
          <p:cNvPr id="27" name="组合 26"/>
          <p:cNvGrpSpPr/>
          <p:nvPr/>
        </p:nvGrpSpPr>
        <p:grpSpPr>
          <a:xfrm>
            <a:off x="285115" y="28575"/>
            <a:ext cx="3032760" cy="858520"/>
            <a:chOff x="449" y="45"/>
            <a:chExt cx="4776" cy="1352"/>
          </a:xfrm>
        </p:grpSpPr>
        <p:grpSp>
          <p:nvGrpSpPr>
            <p:cNvPr id="63" name="组合 62"/>
            <p:cNvGrpSpPr/>
            <p:nvPr/>
          </p:nvGrpSpPr>
          <p:grpSpPr>
            <a:xfrm>
              <a:off x="449" y="207"/>
              <a:ext cx="1133" cy="1190"/>
              <a:chOff x="3926209" y="1310399"/>
              <a:chExt cx="3545316" cy="3720008"/>
            </a:xfrm>
          </p:grpSpPr>
          <p:cxnSp>
            <p:nvCxnSpPr>
              <p:cNvPr id="4" name="直接连接符 3"/>
              <p:cNvCxnSpPr/>
              <p:nvPr/>
            </p:nvCxnSpPr>
            <p:spPr>
              <a:xfrm flipV="1">
                <a:off x="4301872" y="1756060"/>
                <a:ext cx="2790859" cy="289745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5" name="椭圆 64"/>
              <p:cNvSpPr/>
              <p:nvPr/>
            </p:nvSpPr>
            <p:spPr>
              <a:xfrm flipH="1">
                <a:off x="3926209" y="4655280"/>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flipH="1">
                <a:off x="7096028" y="1310399"/>
                <a:ext cx="375497" cy="37512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 name="文本框 8"/>
            <p:cNvSpPr txBox="1"/>
            <p:nvPr/>
          </p:nvSpPr>
          <p:spPr>
            <a:xfrm>
              <a:off x="1085" y="697"/>
              <a:ext cx="4140" cy="580"/>
            </a:xfrm>
            <a:prstGeom prst="rect">
              <a:avLst/>
            </a:prstGeom>
            <a:noFill/>
          </p:spPr>
          <p:txBody>
            <a:bodyPr wrap="square" rtlCol="0">
              <a:spAutoFit/>
            </a:bodyPr>
            <a:lstStyle/>
            <a:p>
              <a:pPr algn="dist"/>
              <a:r>
                <a:rPr lang="zh-CN" altLang="en-US">
                  <a:cs typeface="+mn-ea"/>
                  <a:sym typeface="+mn-lt"/>
                </a:rPr>
                <a:t>章节标题</a:t>
              </a:r>
            </a:p>
          </p:txBody>
        </p:sp>
        <p:sp>
          <p:nvSpPr>
            <p:cNvPr id="2" name="文本框 1"/>
            <p:cNvSpPr txBox="1"/>
            <p:nvPr/>
          </p:nvSpPr>
          <p:spPr>
            <a:xfrm rot="18840000">
              <a:off x="7" y="507"/>
              <a:ext cx="1286" cy="362"/>
            </a:xfrm>
            <a:prstGeom prst="rect">
              <a:avLst/>
            </a:prstGeom>
            <a:noFill/>
          </p:spPr>
          <p:txBody>
            <a:bodyPr wrap="square" rtlCol="0">
              <a:spAutoFit/>
            </a:bodyPr>
            <a:lstStyle/>
            <a:p>
              <a:pPr algn="dist"/>
              <a:r>
                <a:rPr lang="en-US" altLang="zh-CN" sz="900">
                  <a:cs typeface="+mn-ea"/>
                  <a:sym typeface="+mn-lt"/>
                </a:rPr>
                <a:t>PART</a:t>
              </a:r>
            </a:p>
          </p:txBody>
        </p: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randombar(horizontal)">
                                      <p:cBhvr>
                                        <p:cTn id="10" dur="500"/>
                                        <p:tgtEl>
                                          <p:spTgt spid="21"/>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randombar(horizontal)">
                                      <p:cBhvr>
                                        <p:cTn id="13" dur="500"/>
                                        <p:tgtEl>
                                          <p:spTgt spid="2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randombar(horizontal)">
                                      <p:cBhvr>
                                        <p:cTn id="16" dur="500"/>
                                        <p:tgtEl>
                                          <p:spTgt spid="2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randombar(horizontal)">
                                      <p:cBhvr>
                                        <p:cTn id="19" dur="500"/>
                                        <p:tgtEl>
                                          <p:spTgt spid="25"/>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randombar(horizontal)">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Graphic spid="22" grpId="0">
        <p:bldAsOne/>
      </p:bldGraphic>
      <p:bldP spid="23" grpId="0" bldLvl="0" animBg="1"/>
      <p:bldP spid="24" grpId="0" bldLvl="0" animBg="1"/>
      <p:bldP spid="25" grpId="0"/>
      <p:bldP spid="2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EB69"/>
        </a:solidFill>
        <a:effectLst/>
      </p:bgPr>
    </p:bg>
    <p:spTree>
      <p:nvGrpSpPr>
        <p:cNvPr id="1" name=""/>
        <p:cNvGrpSpPr/>
        <p:nvPr/>
      </p:nvGrpSpPr>
      <p:grpSpPr>
        <a:xfrm>
          <a:off x="0" y="0"/>
          <a:ext cx="0" cy="0"/>
          <a:chOff x="0" y="0"/>
          <a:chExt cx="0" cy="0"/>
        </a:xfrm>
      </p:grpSpPr>
      <p:sp>
        <p:nvSpPr>
          <p:cNvPr id="4" name="矩形: 圆角 3"/>
          <p:cNvSpPr/>
          <p:nvPr/>
        </p:nvSpPr>
        <p:spPr>
          <a:xfrm>
            <a:off x="428625" y="352425"/>
            <a:ext cx="11334750" cy="6153150"/>
          </a:xfrm>
          <a:prstGeom prst="roundRect">
            <a:avLst>
              <a:gd name="adj" fmla="val 7689"/>
            </a:avLst>
          </a:prstGeom>
          <a:solidFill>
            <a:schemeClr val="bg1"/>
          </a:solidFill>
          <a:ln>
            <a:noFill/>
          </a:ln>
          <a:effectLst>
            <a:outerShdw blurRad="381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形状 12"/>
          <p:cNvSpPr/>
          <p:nvPr/>
        </p:nvSpPr>
        <p:spPr>
          <a:xfrm>
            <a:off x="8791575" y="352426"/>
            <a:ext cx="2971800" cy="3743325"/>
          </a:xfrm>
          <a:custGeom>
            <a:avLst/>
            <a:gdLst>
              <a:gd name="connsiteX0" fmla="*/ 244870 w 2971800"/>
              <a:gd name="connsiteY0" fmla="*/ 0 h 3743325"/>
              <a:gd name="connsiteX1" fmla="*/ 2498684 w 2971800"/>
              <a:gd name="connsiteY1" fmla="*/ 0 h 3743325"/>
              <a:gd name="connsiteX2" fmla="*/ 2971800 w 2971800"/>
              <a:gd name="connsiteY2" fmla="*/ 473116 h 3743325"/>
              <a:gd name="connsiteX3" fmla="*/ 2971800 w 2971800"/>
              <a:gd name="connsiteY3" fmla="*/ 3719995 h 3743325"/>
              <a:gd name="connsiteX4" fmla="*/ 2908189 w 2971800"/>
              <a:gd name="connsiteY4" fmla="*/ 3729703 h 3743325"/>
              <a:gd name="connsiteX5" fmla="*/ 2638425 w 2971800"/>
              <a:gd name="connsiteY5" fmla="*/ 3743325 h 3743325"/>
              <a:gd name="connsiteX6" fmla="*/ 0 w 2971800"/>
              <a:gd name="connsiteY6" fmla="*/ 1104900 h 3743325"/>
              <a:gd name="connsiteX7" fmla="*/ 207340 w 2971800"/>
              <a:gd name="connsiteY7" fmla="*/ 77906 h 3743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71800" h="3743325">
                <a:moveTo>
                  <a:pt x="244870" y="0"/>
                </a:moveTo>
                <a:lnTo>
                  <a:pt x="2498684" y="0"/>
                </a:lnTo>
                <a:cubicBezTo>
                  <a:pt x="2759979" y="0"/>
                  <a:pt x="2971800" y="211821"/>
                  <a:pt x="2971800" y="473116"/>
                </a:cubicBezTo>
                <a:lnTo>
                  <a:pt x="2971800" y="3719995"/>
                </a:lnTo>
                <a:lnTo>
                  <a:pt x="2908189" y="3729703"/>
                </a:lnTo>
                <a:cubicBezTo>
                  <a:pt x="2819492" y="3738711"/>
                  <a:pt x="2729498" y="3743325"/>
                  <a:pt x="2638425" y="3743325"/>
                </a:cubicBezTo>
                <a:cubicBezTo>
                  <a:pt x="1181263" y="3743325"/>
                  <a:pt x="0" y="2562062"/>
                  <a:pt x="0" y="1104900"/>
                </a:cubicBezTo>
                <a:cubicBezTo>
                  <a:pt x="0" y="740610"/>
                  <a:pt x="73829" y="393563"/>
                  <a:pt x="207340" y="77906"/>
                </a:cubicBezTo>
                <a:close/>
              </a:path>
            </a:pathLst>
          </a:custGeom>
          <a:solidFill>
            <a:srgbClr val="FFEB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p:cNvSpPr/>
          <p:nvPr/>
        </p:nvSpPr>
        <p:spPr>
          <a:xfrm>
            <a:off x="9324975" y="352426"/>
            <a:ext cx="2438400" cy="3209925"/>
          </a:xfrm>
          <a:custGeom>
            <a:avLst/>
            <a:gdLst>
              <a:gd name="connsiteX0" fmla="*/ 315740 w 2438400"/>
              <a:gd name="connsiteY0" fmla="*/ 0 h 3209925"/>
              <a:gd name="connsiteX1" fmla="*/ 1965284 w 2438400"/>
              <a:gd name="connsiteY1" fmla="*/ 0 h 3209925"/>
              <a:gd name="connsiteX2" fmla="*/ 2438400 w 2438400"/>
              <a:gd name="connsiteY2" fmla="*/ 473116 h 3209925"/>
              <a:gd name="connsiteX3" fmla="*/ 2438400 w 2438400"/>
              <a:gd name="connsiteY3" fmla="*/ 3181025 h 3209925"/>
              <a:gd name="connsiteX4" fmla="*/ 2320251 w 2438400"/>
              <a:gd name="connsiteY4" fmla="*/ 3199057 h 3209925"/>
              <a:gd name="connsiteX5" fmla="*/ 2105025 w 2438400"/>
              <a:gd name="connsiteY5" fmla="*/ 3209925 h 3209925"/>
              <a:gd name="connsiteX6" fmla="*/ 0 w 2438400"/>
              <a:gd name="connsiteY6" fmla="*/ 1104900 h 3209925"/>
              <a:gd name="connsiteX7" fmla="*/ 254065 w 2438400"/>
              <a:gd name="connsiteY7" fmla="*/ 101520 h 3209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38400" h="3209925">
                <a:moveTo>
                  <a:pt x="315740" y="0"/>
                </a:moveTo>
                <a:lnTo>
                  <a:pt x="1965284" y="0"/>
                </a:lnTo>
                <a:cubicBezTo>
                  <a:pt x="2226579" y="0"/>
                  <a:pt x="2438400" y="211821"/>
                  <a:pt x="2438400" y="473116"/>
                </a:cubicBezTo>
                <a:lnTo>
                  <a:pt x="2438400" y="3181025"/>
                </a:lnTo>
                <a:lnTo>
                  <a:pt x="2320251" y="3199057"/>
                </a:lnTo>
                <a:cubicBezTo>
                  <a:pt x="2249487" y="3206244"/>
                  <a:pt x="2177686" y="3209925"/>
                  <a:pt x="2105025" y="3209925"/>
                </a:cubicBezTo>
                <a:cubicBezTo>
                  <a:pt x="942452" y="3209925"/>
                  <a:pt x="0" y="2267473"/>
                  <a:pt x="0" y="1104900"/>
                </a:cubicBezTo>
                <a:cubicBezTo>
                  <a:pt x="0" y="741596"/>
                  <a:pt x="92036" y="399788"/>
                  <a:pt x="254065" y="101520"/>
                </a:cubicBezTo>
                <a:close/>
              </a:path>
            </a:pathLst>
          </a:cu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任意多边形: 形状 10"/>
          <p:cNvSpPr/>
          <p:nvPr/>
        </p:nvSpPr>
        <p:spPr>
          <a:xfrm>
            <a:off x="9791701" y="352425"/>
            <a:ext cx="1971675" cy="2743200"/>
          </a:xfrm>
          <a:custGeom>
            <a:avLst/>
            <a:gdLst>
              <a:gd name="connsiteX0" fmla="*/ 431175 w 1971675"/>
              <a:gd name="connsiteY0" fmla="*/ 0 h 2743200"/>
              <a:gd name="connsiteX1" fmla="*/ 1498559 w 1971675"/>
              <a:gd name="connsiteY1" fmla="*/ 0 h 2743200"/>
              <a:gd name="connsiteX2" fmla="*/ 1971675 w 1971675"/>
              <a:gd name="connsiteY2" fmla="*/ 473116 h 2743200"/>
              <a:gd name="connsiteX3" fmla="*/ 1971675 w 1971675"/>
              <a:gd name="connsiteY3" fmla="*/ 2709093 h 2743200"/>
              <a:gd name="connsiteX4" fmla="*/ 1968475 w 1971675"/>
              <a:gd name="connsiteY4" fmla="*/ 2709916 h 2743200"/>
              <a:gd name="connsiteX5" fmla="*/ 1638300 w 1971675"/>
              <a:gd name="connsiteY5" fmla="*/ 2743200 h 2743200"/>
              <a:gd name="connsiteX6" fmla="*/ 0 w 1971675"/>
              <a:gd name="connsiteY6" fmla="*/ 1104900 h 2743200"/>
              <a:gd name="connsiteX7" fmla="*/ 374108 w 1971675"/>
              <a:gd name="connsiteY7" fmla="*/ 62789 h 274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1675" h="2743200">
                <a:moveTo>
                  <a:pt x="431175" y="0"/>
                </a:moveTo>
                <a:lnTo>
                  <a:pt x="1498559" y="0"/>
                </a:lnTo>
                <a:cubicBezTo>
                  <a:pt x="1759854" y="0"/>
                  <a:pt x="1971675" y="211821"/>
                  <a:pt x="1971675" y="473116"/>
                </a:cubicBezTo>
                <a:lnTo>
                  <a:pt x="1971675" y="2709093"/>
                </a:lnTo>
                <a:lnTo>
                  <a:pt x="1968475" y="2709916"/>
                </a:lnTo>
                <a:cubicBezTo>
                  <a:pt x="1861825" y="2731739"/>
                  <a:pt x="1751401" y="2743200"/>
                  <a:pt x="1638300" y="2743200"/>
                </a:cubicBezTo>
                <a:cubicBezTo>
                  <a:pt x="733492" y="2743200"/>
                  <a:pt x="0" y="2009708"/>
                  <a:pt x="0" y="1104900"/>
                </a:cubicBezTo>
                <a:cubicBezTo>
                  <a:pt x="0" y="709047"/>
                  <a:pt x="140395" y="345984"/>
                  <a:pt x="374108" y="62789"/>
                </a:cubicBezTo>
                <a:close/>
              </a:path>
            </a:pathLst>
          </a:custGeom>
          <a:solidFill>
            <a:srgbClr val="FBD6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Freeform 5"/>
          <p:cNvSpPr>
            <a:spLocks noEditPoints="1"/>
          </p:cNvSpPr>
          <p:nvPr/>
        </p:nvSpPr>
        <p:spPr bwMode="auto">
          <a:xfrm>
            <a:off x="6800850" y="1420813"/>
            <a:ext cx="977900" cy="488950"/>
          </a:xfrm>
          <a:custGeom>
            <a:avLst/>
            <a:gdLst>
              <a:gd name="T0" fmla="*/ 171 w 207"/>
              <a:gd name="T1" fmla="*/ 102 h 102"/>
              <a:gd name="T2" fmla="*/ 37 w 207"/>
              <a:gd name="T3" fmla="*/ 102 h 102"/>
              <a:gd name="T4" fmla="*/ 0 w 207"/>
              <a:gd name="T5" fmla="*/ 65 h 102"/>
              <a:gd name="T6" fmla="*/ 37 w 207"/>
              <a:gd name="T7" fmla="*/ 28 h 102"/>
              <a:gd name="T8" fmla="*/ 37 w 207"/>
              <a:gd name="T9" fmla="*/ 28 h 102"/>
              <a:gd name="T10" fmla="*/ 38 w 207"/>
              <a:gd name="T11" fmla="*/ 28 h 102"/>
              <a:gd name="T12" fmla="*/ 41 w 207"/>
              <a:gd name="T13" fmla="*/ 26 h 102"/>
              <a:gd name="T14" fmla="*/ 85 w 207"/>
              <a:gd name="T15" fmla="*/ 0 h 102"/>
              <a:gd name="T16" fmla="*/ 128 w 207"/>
              <a:gd name="T17" fmla="*/ 25 h 102"/>
              <a:gd name="T18" fmla="*/ 131 w 207"/>
              <a:gd name="T19" fmla="*/ 30 h 102"/>
              <a:gd name="T20" fmla="*/ 132 w 207"/>
              <a:gd name="T21" fmla="*/ 31 h 102"/>
              <a:gd name="T22" fmla="*/ 134 w 207"/>
              <a:gd name="T23" fmla="*/ 37 h 102"/>
              <a:gd name="T24" fmla="*/ 137 w 207"/>
              <a:gd name="T25" fmla="*/ 39 h 102"/>
              <a:gd name="T26" fmla="*/ 168 w 207"/>
              <a:gd name="T27" fmla="*/ 65 h 102"/>
              <a:gd name="T28" fmla="*/ 171 w 207"/>
              <a:gd name="T29" fmla="*/ 69 h 102"/>
              <a:gd name="T30" fmla="*/ 174 w 207"/>
              <a:gd name="T31" fmla="*/ 69 h 102"/>
              <a:gd name="T32" fmla="*/ 175 w 207"/>
              <a:gd name="T33" fmla="*/ 69 h 102"/>
              <a:gd name="T34" fmla="*/ 178 w 207"/>
              <a:gd name="T35" fmla="*/ 70 h 102"/>
              <a:gd name="T36" fmla="*/ 178 w 207"/>
              <a:gd name="T37" fmla="*/ 70 h 102"/>
              <a:gd name="T38" fmla="*/ 180 w 207"/>
              <a:gd name="T39" fmla="*/ 72 h 102"/>
              <a:gd name="T40" fmla="*/ 181 w 207"/>
              <a:gd name="T41" fmla="*/ 72 h 102"/>
              <a:gd name="T42" fmla="*/ 183 w 207"/>
              <a:gd name="T43" fmla="*/ 73 h 102"/>
              <a:gd name="T44" fmla="*/ 183 w 207"/>
              <a:gd name="T45" fmla="*/ 74 h 102"/>
              <a:gd name="T46" fmla="*/ 184 w 207"/>
              <a:gd name="T47" fmla="*/ 75 h 102"/>
              <a:gd name="T48" fmla="*/ 186 w 207"/>
              <a:gd name="T49" fmla="*/ 78 h 102"/>
              <a:gd name="T50" fmla="*/ 188 w 207"/>
              <a:gd name="T51" fmla="*/ 85 h 102"/>
              <a:gd name="T52" fmla="*/ 171 w 207"/>
              <a:gd name="T53" fmla="*/ 102 h 102"/>
              <a:gd name="T54" fmla="*/ 199 w 207"/>
              <a:gd name="T55" fmla="*/ 72 h 102"/>
              <a:gd name="T56" fmla="*/ 192 w 207"/>
              <a:gd name="T57" fmla="*/ 72 h 102"/>
              <a:gd name="T58" fmla="*/ 192 w 207"/>
              <a:gd name="T59" fmla="*/ 72 h 102"/>
              <a:gd name="T60" fmla="*/ 190 w 207"/>
              <a:gd name="T61" fmla="*/ 70 h 102"/>
              <a:gd name="T62" fmla="*/ 189 w 207"/>
              <a:gd name="T63" fmla="*/ 69 h 102"/>
              <a:gd name="T64" fmla="*/ 183 w 207"/>
              <a:gd name="T65" fmla="*/ 64 h 102"/>
              <a:gd name="T66" fmla="*/ 183 w 207"/>
              <a:gd name="T67" fmla="*/ 64 h 102"/>
              <a:gd name="T68" fmla="*/ 179 w 207"/>
              <a:gd name="T69" fmla="*/ 62 h 102"/>
              <a:gd name="T70" fmla="*/ 179 w 207"/>
              <a:gd name="T71" fmla="*/ 62 h 102"/>
              <a:gd name="T72" fmla="*/ 175 w 207"/>
              <a:gd name="T73" fmla="*/ 61 h 102"/>
              <a:gd name="T74" fmla="*/ 160 w 207"/>
              <a:gd name="T75" fmla="*/ 39 h 102"/>
              <a:gd name="T76" fmla="*/ 160 w 207"/>
              <a:gd name="T77" fmla="*/ 39 h 102"/>
              <a:gd name="T78" fmla="*/ 158 w 207"/>
              <a:gd name="T79" fmla="*/ 37 h 102"/>
              <a:gd name="T80" fmla="*/ 158 w 207"/>
              <a:gd name="T81" fmla="*/ 37 h 102"/>
              <a:gd name="T82" fmla="*/ 153 w 207"/>
              <a:gd name="T83" fmla="*/ 35 h 102"/>
              <a:gd name="T84" fmla="*/ 152 w 207"/>
              <a:gd name="T85" fmla="*/ 35 h 102"/>
              <a:gd name="T86" fmla="*/ 151 w 207"/>
              <a:gd name="T87" fmla="*/ 34 h 102"/>
              <a:gd name="T88" fmla="*/ 147 w 207"/>
              <a:gd name="T89" fmla="*/ 33 h 102"/>
              <a:gd name="T90" fmla="*/ 146 w 207"/>
              <a:gd name="T91" fmla="*/ 32 h 102"/>
              <a:gd name="T92" fmla="*/ 144 w 207"/>
              <a:gd name="T93" fmla="*/ 32 h 102"/>
              <a:gd name="T94" fmla="*/ 143 w 207"/>
              <a:gd name="T95" fmla="*/ 32 h 102"/>
              <a:gd name="T96" fmla="*/ 140 w 207"/>
              <a:gd name="T97" fmla="*/ 32 h 102"/>
              <a:gd name="T98" fmla="*/ 137 w 207"/>
              <a:gd name="T99" fmla="*/ 24 h 102"/>
              <a:gd name="T100" fmla="*/ 151 w 207"/>
              <a:gd name="T101" fmla="*/ 19 h 102"/>
              <a:gd name="T102" fmla="*/ 177 w 207"/>
              <a:gd name="T103" fmla="*/ 38 h 102"/>
              <a:gd name="T104" fmla="*/ 180 w 207"/>
              <a:gd name="T105" fmla="*/ 41 h 102"/>
              <a:gd name="T106" fmla="*/ 195 w 207"/>
              <a:gd name="T107" fmla="*/ 54 h 102"/>
              <a:gd name="T108" fmla="*/ 199 w 207"/>
              <a:gd name="T109" fmla="*/ 58 h 102"/>
              <a:gd name="T110" fmla="*/ 207 w 207"/>
              <a:gd name="T111" fmla="*/ 65 h 102"/>
              <a:gd name="T112" fmla="*/ 199 w 207"/>
              <a:gd name="T113" fmla="*/ 7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7" h="102">
                <a:moveTo>
                  <a:pt x="171" y="102"/>
                </a:moveTo>
                <a:cubicBezTo>
                  <a:pt x="37" y="102"/>
                  <a:pt x="37" y="102"/>
                  <a:pt x="37" y="102"/>
                </a:cubicBezTo>
                <a:cubicBezTo>
                  <a:pt x="17" y="102"/>
                  <a:pt x="0" y="85"/>
                  <a:pt x="0" y="65"/>
                </a:cubicBezTo>
                <a:cubicBezTo>
                  <a:pt x="0" y="44"/>
                  <a:pt x="17" y="28"/>
                  <a:pt x="37" y="28"/>
                </a:cubicBezTo>
                <a:cubicBezTo>
                  <a:pt x="37" y="28"/>
                  <a:pt x="37" y="28"/>
                  <a:pt x="37" y="28"/>
                </a:cubicBezTo>
                <a:cubicBezTo>
                  <a:pt x="37" y="28"/>
                  <a:pt x="38" y="28"/>
                  <a:pt x="38" y="28"/>
                </a:cubicBezTo>
                <a:cubicBezTo>
                  <a:pt x="39" y="28"/>
                  <a:pt x="41" y="27"/>
                  <a:pt x="41" y="26"/>
                </a:cubicBezTo>
                <a:cubicBezTo>
                  <a:pt x="50" y="10"/>
                  <a:pt x="67" y="0"/>
                  <a:pt x="85" y="0"/>
                </a:cubicBezTo>
                <a:cubicBezTo>
                  <a:pt x="103" y="0"/>
                  <a:pt x="119" y="10"/>
                  <a:pt x="128" y="25"/>
                </a:cubicBezTo>
                <a:cubicBezTo>
                  <a:pt x="129" y="26"/>
                  <a:pt x="130" y="28"/>
                  <a:pt x="131" y="30"/>
                </a:cubicBezTo>
                <a:cubicBezTo>
                  <a:pt x="131" y="30"/>
                  <a:pt x="131" y="31"/>
                  <a:pt x="132" y="31"/>
                </a:cubicBezTo>
                <a:cubicBezTo>
                  <a:pt x="132" y="33"/>
                  <a:pt x="133" y="35"/>
                  <a:pt x="134" y="37"/>
                </a:cubicBezTo>
                <a:cubicBezTo>
                  <a:pt x="134" y="38"/>
                  <a:pt x="136" y="39"/>
                  <a:pt x="137" y="39"/>
                </a:cubicBezTo>
                <a:cubicBezTo>
                  <a:pt x="152" y="40"/>
                  <a:pt x="165" y="51"/>
                  <a:pt x="168" y="65"/>
                </a:cubicBezTo>
                <a:cubicBezTo>
                  <a:pt x="168" y="67"/>
                  <a:pt x="170" y="69"/>
                  <a:pt x="171" y="69"/>
                </a:cubicBezTo>
                <a:cubicBezTo>
                  <a:pt x="172" y="69"/>
                  <a:pt x="173" y="69"/>
                  <a:pt x="174" y="69"/>
                </a:cubicBezTo>
                <a:cubicBezTo>
                  <a:pt x="175" y="69"/>
                  <a:pt x="175" y="69"/>
                  <a:pt x="175" y="69"/>
                </a:cubicBezTo>
                <a:cubicBezTo>
                  <a:pt x="176" y="69"/>
                  <a:pt x="177" y="70"/>
                  <a:pt x="178" y="70"/>
                </a:cubicBezTo>
                <a:cubicBezTo>
                  <a:pt x="178" y="70"/>
                  <a:pt x="178" y="70"/>
                  <a:pt x="178" y="70"/>
                </a:cubicBezTo>
                <a:cubicBezTo>
                  <a:pt x="179" y="71"/>
                  <a:pt x="180" y="71"/>
                  <a:pt x="180" y="72"/>
                </a:cubicBezTo>
                <a:cubicBezTo>
                  <a:pt x="181" y="72"/>
                  <a:pt x="181" y="72"/>
                  <a:pt x="181" y="72"/>
                </a:cubicBezTo>
                <a:cubicBezTo>
                  <a:pt x="181" y="72"/>
                  <a:pt x="182" y="73"/>
                  <a:pt x="183" y="73"/>
                </a:cubicBezTo>
                <a:cubicBezTo>
                  <a:pt x="183" y="74"/>
                  <a:pt x="183" y="74"/>
                  <a:pt x="183" y="74"/>
                </a:cubicBezTo>
                <a:cubicBezTo>
                  <a:pt x="184" y="74"/>
                  <a:pt x="184" y="75"/>
                  <a:pt x="184" y="75"/>
                </a:cubicBezTo>
                <a:cubicBezTo>
                  <a:pt x="185" y="76"/>
                  <a:pt x="185" y="77"/>
                  <a:pt x="186" y="78"/>
                </a:cubicBezTo>
                <a:cubicBezTo>
                  <a:pt x="187" y="80"/>
                  <a:pt x="188" y="83"/>
                  <a:pt x="188" y="85"/>
                </a:cubicBezTo>
                <a:cubicBezTo>
                  <a:pt x="188" y="94"/>
                  <a:pt x="180" y="102"/>
                  <a:pt x="171" y="102"/>
                </a:cubicBezTo>
                <a:close/>
                <a:moveTo>
                  <a:pt x="199" y="72"/>
                </a:moveTo>
                <a:cubicBezTo>
                  <a:pt x="192" y="72"/>
                  <a:pt x="192" y="72"/>
                  <a:pt x="192" y="72"/>
                </a:cubicBezTo>
                <a:cubicBezTo>
                  <a:pt x="192" y="72"/>
                  <a:pt x="192" y="72"/>
                  <a:pt x="192" y="72"/>
                </a:cubicBezTo>
                <a:cubicBezTo>
                  <a:pt x="191" y="71"/>
                  <a:pt x="191" y="70"/>
                  <a:pt x="190" y="70"/>
                </a:cubicBezTo>
                <a:cubicBezTo>
                  <a:pt x="190" y="69"/>
                  <a:pt x="190" y="69"/>
                  <a:pt x="189" y="69"/>
                </a:cubicBezTo>
                <a:cubicBezTo>
                  <a:pt x="188" y="67"/>
                  <a:pt x="185" y="65"/>
                  <a:pt x="183" y="64"/>
                </a:cubicBezTo>
                <a:cubicBezTo>
                  <a:pt x="183" y="64"/>
                  <a:pt x="183" y="64"/>
                  <a:pt x="183" y="64"/>
                </a:cubicBezTo>
                <a:cubicBezTo>
                  <a:pt x="182" y="63"/>
                  <a:pt x="181" y="63"/>
                  <a:pt x="179" y="62"/>
                </a:cubicBezTo>
                <a:cubicBezTo>
                  <a:pt x="179" y="62"/>
                  <a:pt x="179" y="62"/>
                  <a:pt x="179" y="62"/>
                </a:cubicBezTo>
                <a:cubicBezTo>
                  <a:pt x="178" y="62"/>
                  <a:pt x="176" y="61"/>
                  <a:pt x="175" y="61"/>
                </a:cubicBezTo>
                <a:cubicBezTo>
                  <a:pt x="173" y="52"/>
                  <a:pt x="167" y="44"/>
                  <a:pt x="160" y="39"/>
                </a:cubicBezTo>
                <a:cubicBezTo>
                  <a:pt x="160" y="39"/>
                  <a:pt x="160" y="39"/>
                  <a:pt x="160" y="39"/>
                </a:cubicBezTo>
                <a:cubicBezTo>
                  <a:pt x="159" y="38"/>
                  <a:pt x="159" y="38"/>
                  <a:pt x="158" y="37"/>
                </a:cubicBezTo>
                <a:cubicBezTo>
                  <a:pt x="158" y="37"/>
                  <a:pt x="158" y="37"/>
                  <a:pt x="158" y="37"/>
                </a:cubicBezTo>
                <a:cubicBezTo>
                  <a:pt x="156" y="36"/>
                  <a:pt x="154" y="35"/>
                  <a:pt x="153" y="35"/>
                </a:cubicBezTo>
                <a:cubicBezTo>
                  <a:pt x="152" y="35"/>
                  <a:pt x="152" y="35"/>
                  <a:pt x="152" y="35"/>
                </a:cubicBezTo>
                <a:cubicBezTo>
                  <a:pt x="152" y="34"/>
                  <a:pt x="152" y="34"/>
                  <a:pt x="151" y="34"/>
                </a:cubicBezTo>
                <a:cubicBezTo>
                  <a:pt x="150" y="34"/>
                  <a:pt x="148" y="33"/>
                  <a:pt x="147" y="33"/>
                </a:cubicBezTo>
                <a:cubicBezTo>
                  <a:pt x="146" y="33"/>
                  <a:pt x="146" y="33"/>
                  <a:pt x="146" y="32"/>
                </a:cubicBezTo>
                <a:cubicBezTo>
                  <a:pt x="145" y="32"/>
                  <a:pt x="144" y="32"/>
                  <a:pt x="144" y="32"/>
                </a:cubicBezTo>
                <a:cubicBezTo>
                  <a:pt x="143" y="32"/>
                  <a:pt x="143" y="32"/>
                  <a:pt x="143" y="32"/>
                </a:cubicBezTo>
                <a:cubicBezTo>
                  <a:pt x="142" y="32"/>
                  <a:pt x="141" y="32"/>
                  <a:pt x="140" y="32"/>
                </a:cubicBezTo>
                <a:cubicBezTo>
                  <a:pt x="139" y="29"/>
                  <a:pt x="138" y="26"/>
                  <a:pt x="137" y="24"/>
                </a:cubicBezTo>
                <a:cubicBezTo>
                  <a:pt x="141" y="21"/>
                  <a:pt x="146" y="19"/>
                  <a:pt x="151" y="19"/>
                </a:cubicBezTo>
                <a:cubicBezTo>
                  <a:pt x="163" y="19"/>
                  <a:pt x="173" y="27"/>
                  <a:pt x="177" y="38"/>
                </a:cubicBezTo>
                <a:cubicBezTo>
                  <a:pt x="177" y="40"/>
                  <a:pt x="179" y="41"/>
                  <a:pt x="180" y="41"/>
                </a:cubicBezTo>
                <a:cubicBezTo>
                  <a:pt x="188" y="41"/>
                  <a:pt x="194" y="47"/>
                  <a:pt x="195" y="54"/>
                </a:cubicBezTo>
                <a:cubicBezTo>
                  <a:pt x="196" y="56"/>
                  <a:pt x="197" y="58"/>
                  <a:pt x="199" y="58"/>
                </a:cubicBezTo>
                <a:cubicBezTo>
                  <a:pt x="203" y="58"/>
                  <a:pt x="207" y="61"/>
                  <a:pt x="207" y="65"/>
                </a:cubicBezTo>
                <a:cubicBezTo>
                  <a:pt x="207" y="69"/>
                  <a:pt x="203" y="72"/>
                  <a:pt x="199" y="72"/>
                </a:cubicBezTo>
                <a:close/>
              </a:path>
            </a:pathLst>
          </a:custGeom>
          <a:solidFill>
            <a:schemeClr val="accent4">
              <a:lumMod val="40000"/>
              <a:lumOff val="60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1" name="Freeform 9"/>
          <p:cNvSpPr/>
          <p:nvPr/>
        </p:nvSpPr>
        <p:spPr bwMode="auto">
          <a:xfrm>
            <a:off x="1902777" y="2311400"/>
            <a:ext cx="1279525" cy="784225"/>
          </a:xfrm>
          <a:custGeom>
            <a:avLst/>
            <a:gdLst>
              <a:gd name="T0" fmla="*/ 349 w 400"/>
              <a:gd name="T1" fmla="*/ 121 h 244"/>
              <a:gd name="T2" fmla="*/ 349 w 400"/>
              <a:gd name="T3" fmla="*/ 120 h 244"/>
              <a:gd name="T4" fmla="*/ 301 w 400"/>
              <a:gd name="T5" fmla="*/ 133 h 244"/>
              <a:gd name="T6" fmla="*/ 296 w 400"/>
              <a:gd name="T7" fmla="*/ 126 h 244"/>
              <a:gd name="T8" fmla="*/ 348 w 400"/>
              <a:gd name="T9" fmla="*/ 111 h 244"/>
              <a:gd name="T10" fmla="*/ 226 w 400"/>
              <a:gd name="T11" fmla="*/ 0 h 244"/>
              <a:gd name="T12" fmla="*/ 119 w 400"/>
              <a:gd name="T13" fmla="*/ 64 h 244"/>
              <a:gd name="T14" fmla="*/ 158 w 400"/>
              <a:gd name="T15" fmla="*/ 91 h 244"/>
              <a:gd name="T16" fmla="*/ 151 w 400"/>
              <a:gd name="T17" fmla="*/ 97 h 244"/>
              <a:gd name="T18" fmla="*/ 115 w 400"/>
              <a:gd name="T19" fmla="*/ 72 h 244"/>
              <a:gd name="T20" fmla="*/ 115 w 400"/>
              <a:gd name="T21" fmla="*/ 72 h 244"/>
              <a:gd name="T22" fmla="*/ 88 w 400"/>
              <a:gd name="T23" fmla="*/ 68 h 244"/>
              <a:gd name="T24" fmla="*/ 0 w 400"/>
              <a:gd name="T25" fmla="*/ 156 h 244"/>
              <a:gd name="T26" fmla="*/ 88 w 400"/>
              <a:gd name="T27" fmla="*/ 244 h 244"/>
              <a:gd name="T28" fmla="*/ 337 w 400"/>
              <a:gd name="T29" fmla="*/ 244 h 244"/>
              <a:gd name="T30" fmla="*/ 400 w 400"/>
              <a:gd name="T31" fmla="*/ 183 h 244"/>
              <a:gd name="T32" fmla="*/ 349 w 400"/>
              <a:gd name="T33" fmla="*/ 121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244">
                <a:moveTo>
                  <a:pt x="349" y="121"/>
                </a:moveTo>
                <a:cubicBezTo>
                  <a:pt x="349" y="121"/>
                  <a:pt x="349" y="121"/>
                  <a:pt x="349" y="120"/>
                </a:cubicBezTo>
                <a:cubicBezTo>
                  <a:pt x="332" y="117"/>
                  <a:pt x="314" y="122"/>
                  <a:pt x="301" y="133"/>
                </a:cubicBezTo>
                <a:cubicBezTo>
                  <a:pt x="296" y="126"/>
                  <a:pt x="296" y="126"/>
                  <a:pt x="296" y="126"/>
                </a:cubicBezTo>
                <a:cubicBezTo>
                  <a:pt x="310" y="114"/>
                  <a:pt x="330" y="109"/>
                  <a:pt x="348" y="111"/>
                </a:cubicBezTo>
                <a:cubicBezTo>
                  <a:pt x="342" y="49"/>
                  <a:pt x="290" y="0"/>
                  <a:pt x="226" y="0"/>
                </a:cubicBezTo>
                <a:cubicBezTo>
                  <a:pt x="180" y="0"/>
                  <a:pt x="140" y="26"/>
                  <a:pt x="119" y="64"/>
                </a:cubicBezTo>
                <a:cubicBezTo>
                  <a:pt x="134" y="70"/>
                  <a:pt x="148" y="79"/>
                  <a:pt x="158" y="91"/>
                </a:cubicBezTo>
                <a:cubicBezTo>
                  <a:pt x="151" y="97"/>
                  <a:pt x="151" y="97"/>
                  <a:pt x="151" y="97"/>
                </a:cubicBezTo>
                <a:cubicBezTo>
                  <a:pt x="141" y="86"/>
                  <a:pt x="129" y="77"/>
                  <a:pt x="115" y="72"/>
                </a:cubicBezTo>
                <a:cubicBezTo>
                  <a:pt x="115" y="72"/>
                  <a:pt x="115" y="72"/>
                  <a:pt x="115" y="72"/>
                </a:cubicBezTo>
                <a:cubicBezTo>
                  <a:pt x="106" y="70"/>
                  <a:pt x="97" y="68"/>
                  <a:pt x="88" y="68"/>
                </a:cubicBezTo>
                <a:cubicBezTo>
                  <a:pt x="39" y="68"/>
                  <a:pt x="0" y="107"/>
                  <a:pt x="0" y="156"/>
                </a:cubicBezTo>
                <a:cubicBezTo>
                  <a:pt x="0" y="204"/>
                  <a:pt x="39" y="244"/>
                  <a:pt x="88" y="244"/>
                </a:cubicBezTo>
                <a:cubicBezTo>
                  <a:pt x="112" y="244"/>
                  <a:pt x="319" y="244"/>
                  <a:pt x="337" y="244"/>
                </a:cubicBezTo>
                <a:cubicBezTo>
                  <a:pt x="372" y="244"/>
                  <a:pt x="400" y="217"/>
                  <a:pt x="400" y="183"/>
                </a:cubicBezTo>
                <a:cubicBezTo>
                  <a:pt x="400" y="152"/>
                  <a:pt x="378" y="127"/>
                  <a:pt x="349" y="121"/>
                </a:cubicBezTo>
                <a:close/>
              </a:path>
            </a:pathLst>
          </a:custGeom>
          <a:solidFill>
            <a:schemeClr val="accent4">
              <a:lumMod val="20000"/>
              <a:lumOff val="80000"/>
            </a:schemeClr>
          </a:solidFill>
          <a:ln>
            <a:noFill/>
          </a:ln>
        </p:spPr>
        <p:txBody>
          <a:bodyPr vert="horz" wrap="square" lIns="91440" tIns="45720" rIns="91440" bIns="45720" numCol="1" anchor="t" anchorCtr="0" compatLnSpc="1"/>
          <a:lstStyle/>
          <a:p>
            <a:endParaRPr lang="zh-CN" altLang="en-US">
              <a:solidFill>
                <a:schemeClr val="tx1">
                  <a:lumMod val="75000"/>
                  <a:lumOff val="25000"/>
                </a:schemeClr>
              </a:solidFill>
              <a:cs typeface="+mn-ea"/>
              <a:sym typeface="+mn-lt"/>
            </a:endParaRPr>
          </a:p>
        </p:txBody>
      </p:sp>
      <p:sp>
        <p:nvSpPr>
          <p:cNvPr id="27" name="任意多边形: 形状 26"/>
          <p:cNvSpPr/>
          <p:nvPr/>
        </p:nvSpPr>
        <p:spPr>
          <a:xfrm>
            <a:off x="428625" y="4740775"/>
            <a:ext cx="11327762" cy="1764801"/>
          </a:xfrm>
          <a:custGeom>
            <a:avLst/>
            <a:gdLst>
              <a:gd name="connsiteX0" fmla="*/ 0 w 11327762"/>
              <a:gd name="connsiteY0" fmla="*/ 0 h 1764801"/>
              <a:gd name="connsiteX1" fmla="*/ 140636 w 11327762"/>
              <a:gd name="connsiteY1" fmla="*/ 47355 h 1764801"/>
              <a:gd name="connsiteX2" fmla="*/ 3971925 w 11327762"/>
              <a:gd name="connsiteY2" fmla="*/ 1602876 h 1764801"/>
              <a:gd name="connsiteX3" fmla="*/ 11242756 w 11327762"/>
              <a:gd name="connsiteY3" fmla="*/ 1347245 h 1764801"/>
              <a:gd name="connsiteX4" fmla="*/ 11327762 w 11327762"/>
              <a:gd name="connsiteY4" fmla="*/ 1361007 h 1764801"/>
              <a:gd name="connsiteX5" fmla="*/ 11325138 w 11327762"/>
              <a:gd name="connsiteY5" fmla="*/ 1387035 h 1764801"/>
              <a:gd name="connsiteX6" fmla="*/ 10861634 w 11327762"/>
              <a:gd name="connsiteY6" fmla="*/ 1764801 h 1764801"/>
              <a:gd name="connsiteX7" fmla="*/ 473116 w 11327762"/>
              <a:gd name="connsiteY7" fmla="*/ 1764801 h 1764801"/>
              <a:gd name="connsiteX8" fmla="*/ 0 w 11327762"/>
              <a:gd name="connsiteY8" fmla="*/ 1291685 h 1764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27762" h="1764801">
                <a:moveTo>
                  <a:pt x="0" y="0"/>
                </a:moveTo>
                <a:lnTo>
                  <a:pt x="140636" y="47355"/>
                </a:lnTo>
                <a:cubicBezTo>
                  <a:pt x="1051719" y="396872"/>
                  <a:pt x="2344142" y="1393922"/>
                  <a:pt x="3971925" y="1602876"/>
                </a:cubicBezTo>
                <a:cubicBezTo>
                  <a:pt x="5724922" y="1827904"/>
                  <a:pt x="9967119" y="1187547"/>
                  <a:pt x="11242756" y="1347245"/>
                </a:cubicBezTo>
                <a:lnTo>
                  <a:pt x="11327762" y="1361007"/>
                </a:lnTo>
                <a:lnTo>
                  <a:pt x="11325138" y="1387035"/>
                </a:lnTo>
                <a:cubicBezTo>
                  <a:pt x="11281022" y="1602626"/>
                  <a:pt x="11090267" y="1764801"/>
                  <a:pt x="10861634" y="1764801"/>
                </a:cubicBezTo>
                <a:lnTo>
                  <a:pt x="473116" y="1764801"/>
                </a:lnTo>
                <a:cubicBezTo>
                  <a:pt x="211821" y="1764801"/>
                  <a:pt x="0" y="1552980"/>
                  <a:pt x="0" y="1291685"/>
                </a:cubicBezTo>
                <a:close/>
              </a:path>
            </a:pathLst>
          </a:custGeom>
          <a:solidFill>
            <a:schemeClr val="bg1"/>
          </a:solidFill>
          <a:ln>
            <a:noFill/>
          </a:ln>
          <a:effectLst>
            <a:outerShdw dist="38100" sx="104000" sy="104000" algn="l" rotWithShape="0">
              <a:srgbClr val="FBD632">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形状 29"/>
          <p:cNvSpPr/>
          <p:nvPr/>
        </p:nvSpPr>
        <p:spPr>
          <a:xfrm>
            <a:off x="428625" y="4418714"/>
            <a:ext cx="11334750" cy="2086226"/>
          </a:xfrm>
          <a:custGeom>
            <a:avLst/>
            <a:gdLst>
              <a:gd name="connsiteX0" fmla="*/ 9058275 w 11334750"/>
              <a:gd name="connsiteY0" fmla="*/ 251 h 2086226"/>
              <a:gd name="connsiteX1" fmla="*/ 11188303 w 11334750"/>
              <a:gd name="connsiteY1" fmla="*/ 621758 h 2086226"/>
              <a:gd name="connsiteX2" fmla="*/ 11334750 w 11334750"/>
              <a:gd name="connsiteY2" fmla="*/ 710137 h 2086226"/>
              <a:gd name="connsiteX3" fmla="*/ 11334750 w 11334750"/>
              <a:gd name="connsiteY3" fmla="*/ 1613110 h 2086226"/>
              <a:gd name="connsiteX4" fmla="*/ 10861634 w 11334750"/>
              <a:gd name="connsiteY4" fmla="*/ 2086226 h 2086226"/>
              <a:gd name="connsiteX5" fmla="*/ 473116 w 11334750"/>
              <a:gd name="connsiteY5" fmla="*/ 2086226 h 2086226"/>
              <a:gd name="connsiteX6" fmla="*/ 0 w 11334750"/>
              <a:gd name="connsiteY6" fmla="*/ 1613110 h 2086226"/>
              <a:gd name="connsiteX7" fmla="*/ 0 w 11334750"/>
              <a:gd name="connsiteY7" fmla="*/ 1155315 h 2086226"/>
              <a:gd name="connsiteX8" fmla="*/ 19794 w 11334750"/>
              <a:gd name="connsiteY8" fmla="*/ 1158432 h 2086226"/>
              <a:gd name="connsiteX9" fmla="*/ 4810126 w 11334750"/>
              <a:gd name="connsiteY9" fmla="*/ 2000501 h 2086226"/>
              <a:gd name="connsiteX10" fmla="*/ 9058275 w 11334750"/>
              <a:gd name="connsiteY10" fmla="*/ 251 h 208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4750" h="2086226">
                <a:moveTo>
                  <a:pt x="9058275" y="251"/>
                </a:moveTo>
                <a:cubicBezTo>
                  <a:pt x="9666288" y="-9274"/>
                  <a:pt x="10528300" y="252664"/>
                  <a:pt x="11188303" y="621758"/>
                </a:cubicBezTo>
                <a:lnTo>
                  <a:pt x="11334750" y="710137"/>
                </a:lnTo>
                <a:lnTo>
                  <a:pt x="11334750" y="1613110"/>
                </a:lnTo>
                <a:cubicBezTo>
                  <a:pt x="11334750" y="1874405"/>
                  <a:pt x="11122929" y="2086226"/>
                  <a:pt x="10861634" y="2086226"/>
                </a:cubicBezTo>
                <a:lnTo>
                  <a:pt x="473116" y="2086226"/>
                </a:lnTo>
                <a:cubicBezTo>
                  <a:pt x="211821" y="2086226"/>
                  <a:pt x="0" y="1874405"/>
                  <a:pt x="0" y="1613110"/>
                </a:cubicBezTo>
                <a:lnTo>
                  <a:pt x="0" y="1155315"/>
                </a:lnTo>
                <a:lnTo>
                  <a:pt x="19794" y="1158432"/>
                </a:lnTo>
                <a:cubicBezTo>
                  <a:pt x="1447800" y="1415904"/>
                  <a:pt x="3536157" y="2138614"/>
                  <a:pt x="4810126" y="2000501"/>
                </a:cubicBezTo>
                <a:cubicBezTo>
                  <a:pt x="6508750" y="1816351"/>
                  <a:pt x="7842250" y="19301"/>
                  <a:pt x="9058275" y="251"/>
                </a:cubicBezTo>
                <a:close/>
              </a:path>
            </a:pathLst>
          </a:custGeom>
          <a:solidFill>
            <a:srgbClr val="FBD632">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文本框 6"/>
          <p:cNvSpPr txBox="1"/>
          <p:nvPr/>
        </p:nvSpPr>
        <p:spPr>
          <a:xfrm>
            <a:off x="10393708" y="932091"/>
            <a:ext cx="946093" cy="1200329"/>
          </a:xfrm>
          <a:prstGeom prst="rect">
            <a:avLst/>
          </a:prstGeom>
          <a:noFill/>
        </p:spPr>
        <p:txBody>
          <a:bodyPr wrap="none" rtlCol="0" anchor="ctr">
            <a:spAutoFit/>
          </a:bodyPr>
          <a:lstStyle/>
          <a:p>
            <a:pPr algn="ctr"/>
            <a:r>
              <a:rPr lang="en-US" altLang="zh-CN" sz="7200" dirty="0">
                <a:solidFill>
                  <a:schemeClr val="tx1">
                    <a:lumMod val="75000"/>
                    <a:lumOff val="25000"/>
                  </a:schemeClr>
                </a:solidFill>
                <a:effectLst>
                  <a:outerShdw blurRad="38100" dist="38100" dir="2700000" algn="tl">
                    <a:srgbClr val="000000">
                      <a:alpha val="43137"/>
                    </a:srgbClr>
                  </a:outerShdw>
                </a:effectLst>
                <a:cs typeface="+mn-ea"/>
                <a:sym typeface="+mn-lt"/>
              </a:rPr>
              <a:t>02</a:t>
            </a:r>
          </a:p>
        </p:txBody>
      </p:sp>
      <p:grpSp>
        <p:nvGrpSpPr>
          <p:cNvPr id="8" name="组合 7"/>
          <p:cNvGrpSpPr/>
          <p:nvPr/>
        </p:nvGrpSpPr>
        <p:grpSpPr>
          <a:xfrm>
            <a:off x="3425798" y="2731219"/>
            <a:ext cx="4046213" cy="1602552"/>
            <a:chOff x="5267298" y="2583899"/>
            <a:chExt cx="4046213" cy="1602552"/>
          </a:xfrm>
        </p:grpSpPr>
        <p:sp>
          <p:nvSpPr>
            <p:cNvPr id="9" name="文本框 8"/>
            <p:cNvSpPr txBox="1"/>
            <p:nvPr/>
          </p:nvSpPr>
          <p:spPr>
            <a:xfrm>
              <a:off x="5286051" y="2583899"/>
              <a:ext cx="3840480" cy="1198880"/>
            </a:xfrm>
            <a:prstGeom prst="rect">
              <a:avLst/>
            </a:prstGeom>
            <a:noFill/>
          </p:spPr>
          <p:txBody>
            <a:bodyPr wrap="none" rtlCol="0" anchor="ctr">
              <a:spAutoFit/>
            </a:bodyPr>
            <a:lstStyle/>
            <a:p>
              <a:pPr algn="ctr"/>
              <a:r>
                <a:rPr lang="zh-CN" altLang="en-US" sz="7200" dirty="0">
                  <a:solidFill>
                    <a:schemeClr val="tx1">
                      <a:lumMod val="75000"/>
                      <a:lumOff val="25000"/>
                    </a:schemeClr>
                  </a:solidFill>
                  <a:effectLst>
                    <a:outerShdw blurRad="38100" dist="38100" dir="2700000" algn="tl">
                      <a:srgbClr val="000000">
                        <a:alpha val="43137"/>
                      </a:srgbClr>
                    </a:outerShdw>
                  </a:effectLst>
                  <a:cs typeface="+mn-ea"/>
                  <a:sym typeface="+mn-lt"/>
                </a:rPr>
                <a:t>完成情况</a:t>
              </a:r>
            </a:p>
          </p:txBody>
        </p:sp>
        <p:sp>
          <p:nvSpPr>
            <p:cNvPr id="10" name="矩形 9"/>
            <p:cNvSpPr/>
            <p:nvPr/>
          </p:nvSpPr>
          <p:spPr>
            <a:xfrm>
              <a:off x="5267298" y="3847897"/>
              <a:ext cx="4046213" cy="338554"/>
            </a:xfrm>
            <a:prstGeom prst="rect">
              <a:avLst/>
            </a:prstGeom>
          </p:spPr>
          <p:txBody>
            <a:bodyPr wrap="square">
              <a:spAutoFit/>
            </a:bodyPr>
            <a:lstStyle/>
            <a:p>
              <a:pPr algn="ctr"/>
              <a:r>
                <a:rPr lang="en-US" altLang="zh-CN" sz="1600" spc="1000" dirty="0">
                  <a:solidFill>
                    <a:schemeClr val="tx1">
                      <a:lumMod val="75000"/>
                      <a:lumOff val="25000"/>
                    </a:schemeClr>
                  </a:solidFill>
                  <a:cs typeface="+mn-ea"/>
                  <a:sym typeface="+mn-lt"/>
                </a:rPr>
                <a:t>COMPANY PROFILE</a:t>
              </a:r>
            </a:p>
          </p:txBody>
        </p:sp>
        <p:cxnSp>
          <p:nvCxnSpPr>
            <p:cNvPr id="14" name="直接连接符 13"/>
            <p:cNvCxnSpPr/>
            <p:nvPr/>
          </p:nvCxnSpPr>
          <p:spPr>
            <a:xfrm>
              <a:off x="5280946" y="3769855"/>
              <a:ext cx="38779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300" advClick="0" advTm="3000">
        <p14:pan dir="u"/>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75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up)">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清新黄色简约商务通用工作汇报ppt模板"/>
</p:tagLst>
</file>

<file path=ppt/tags/tag10.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Text"/>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SubTitle"/>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Text"/>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6"/>
</p:tagLst>
</file>

<file path=ppt/tags/tag17.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7"/>
</p:tagLst>
</file>

<file path=ppt/tags/tag18.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SubTitle"/>
  <p:tag name="MH_ORDER" val="3"/>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4.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
</p:tagLst>
</file>

<file path=ppt/tags/tag5.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6.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60520223315"/>
  <p:tag name="MH_LIBRARY" val="GRAPHIC"/>
  <p:tag name="MH_TYPE" val="Other"/>
  <p:tag name="MH_ORDER" val="3"/>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fontScheme name="sp2pe21u">
      <a:majorFont>
        <a:latin typeface="Agency FB"/>
        <a:ea typeface="Microsoft YaHei"/>
        <a:cs typeface=""/>
      </a:majorFont>
      <a:minorFont>
        <a:latin typeface="Agency FB"/>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21.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22.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FFEA69"/>
    </a:accent1>
    <a:accent2>
      <a:srgbClr val="FFF2CC"/>
    </a:accent2>
    <a:accent3>
      <a:srgbClr val="FAD632"/>
    </a:accent3>
    <a:accent4>
      <a:srgbClr val="FFEA69"/>
    </a:accent4>
    <a:accent5>
      <a:srgbClr val="4472C4"/>
    </a:accent5>
    <a:accent6>
      <a:srgbClr val="6EAC4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0</TotalTime>
  <Words>1346</Words>
  <Application>Microsoft Office PowerPoint</Application>
  <PresentationFormat>宽屏</PresentationFormat>
  <Paragraphs>230</Paragraphs>
  <Slides>22</Slides>
  <Notes>22</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22</vt:i4>
      </vt:variant>
    </vt:vector>
  </HeadingPairs>
  <TitlesOfParts>
    <vt:vector size="30" baseType="lpstr">
      <vt:lpstr>黑体</vt:lpstr>
      <vt:lpstr>宋体</vt:lpstr>
      <vt:lpstr>Microsoft YaHei</vt:lpstr>
      <vt:lpstr>Microsoft YaHei</vt:lpstr>
      <vt:lpstr>Agency FB</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清新黄色简约商务通用工作汇报ppt模板</dc:title>
  <dc:creator/>
  <cp:lastModifiedBy/>
  <cp:revision>5</cp:revision>
  <dcterms:created xsi:type="dcterms:W3CDTF">2018-03-01T02:03:00Z</dcterms:created>
  <dcterms:modified xsi:type="dcterms:W3CDTF">2018-05-29T12:56:13Z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