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201" r:id="rId2"/>
    <p:sldId id="2196" r:id="rId3"/>
    <p:sldId id="2089" r:id="rId4"/>
    <p:sldId id="2090" r:id="rId5"/>
    <p:sldId id="2091" r:id="rId6"/>
    <p:sldId id="2186" r:id="rId7"/>
    <p:sldId id="2094" r:id="rId8"/>
    <p:sldId id="2095" r:id="rId9"/>
    <p:sldId id="2184" r:id="rId10"/>
    <p:sldId id="2096" r:id="rId11"/>
    <p:sldId id="2197" r:id="rId12"/>
    <p:sldId id="2102" r:id="rId13"/>
    <p:sldId id="2099" r:id="rId14"/>
    <p:sldId id="2198" r:id="rId15"/>
    <p:sldId id="2199" r:id="rId16"/>
    <p:sldId id="2100" r:id="rId17"/>
    <p:sldId id="2105" r:id="rId18"/>
    <p:sldId id="2115" r:id="rId19"/>
    <p:sldId id="2107" r:id="rId20"/>
    <p:sldId id="2108" r:id="rId21"/>
    <p:sldId id="2109" r:id="rId22"/>
    <p:sldId id="2112" r:id="rId23"/>
    <p:sldId id="2113" r:id="rId24"/>
    <p:sldId id="2114" r:id="rId25"/>
    <p:sldId id="2189" r:id="rId26"/>
    <p:sldId id="2200" r:id="rId27"/>
    <p:sldId id="2117" r:id="rId28"/>
    <p:sldId id="2118" r:id="rId29"/>
    <p:sldId id="2191" r:id="rId30"/>
    <p:sldId id="2119" r:id="rId31"/>
    <p:sldId id="2121" r:id="rId32"/>
    <p:sldId id="2122" r:id="rId33"/>
    <p:sldId id="2123" r:id="rId34"/>
    <p:sldId id="2124" r:id="rId35"/>
    <p:sldId id="2125" r:id="rId36"/>
    <p:sldId id="2126" r:id="rId37"/>
    <p:sldId id="2127" r:id="rId38"/>
    <p:sldId id="2128" r:id="rId39"/>
    <p:sldId id="2129" r:id="rId40"/>
    <p:sldId id="2130" r:id="rId41"/>
    <p:sldId id="2131" r:id="rId42"/>
    <p:sldId id="2132" r:id="rId43"/>
    <p:sldId id="2133" r:id="rId44"/>
    <p:sldId id="2134" r:id="rId45"/>
    <p:sldId id="2138" r:id="rId46"/>
    <p:sldId id="2139" r:id="rId47"/>
    <p:sldId id="2143" r:id="rId48"/>
    <p:sldId id="2180" r:id="rId49"/>
    <p:sldId id="2163" r:id="rId50"/>
    <p:sldId id="2164" r:id="rId51"/>
    <p:sldId id="2178" r:id="rId52"/>
    <p:sldId id="2179" r:id="rId53"/>
    <p:sldId id="2195" r:id="rId54"/>
    <p:sldId id="2165" r:id="rId55"/>
    <p:sldId id="2193" r:id="rId56"/>
    <p:sldId id="2168" r:id="rId57"/>
    <p:sldId id="2169" r:id="rId58"/>
    <p:sldId id="2170" r:id="rId59"/>
    <p:sldId id="2172" r:id="rId60"/>
    <p:sldId id="2173" r:id="rId61"/>
    <p:sldId id="2174" r:id="rId62"/>
    <p:sldId id="2177" r:id="rId63"/>
    <p:sldId id="2144" r:id="rId64"/>
    <p:sldId id="2147" r:id="rId65"/>
    <p:sldId id="2148" r:id="rId66"/>
    <p:sldId id="2149" r:id="rId67"/>
    <p:sldId id="2152" r:id="rId68"/>
    <p:sldId id="2155" r:id="rId69"/>
    <p:sldId id="2156" r:id="rId70"/>
    <p:sldId id="2181" r:id="rId71"/>
    <p:sldId id="2182" r:id="rId72"/>
    <p:sldId id="2183" r:id="rId73"/>
    <p:sldId id="2171" r:id="rId74"/>
  </p:sldIdLst>
  <p:sldSz cx="24377650" cy="13716000"/>
  <p:notesSz cx="6858000" cy="9144000"/>
  <p:custDataLst>
    <p:tags r:id="rId76"/>
  </p:custData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7" pos="7678" userDrawn="1">
          <p15:clr>
            <a:srgbClr val="A4A3A4"/>
          </p15:clr>
        </p15:guide>
        <p15:guide id="16" orient="horz" pos="4320" userDrawn="1">
          <p15:clr>
            <a:srgbClr val="A4A3A4"/>
          </p15:clr>
        </p15:guide>
        <p15:guide id="17" pos="11494" userDrawn="1">
          <p15:clr>
            <a:srgbClr val="A4A3A4"/>
          </p15:clr>
        </p15:guide>
        <p15:guide id="18" pos="142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55677C"/>
    <a:srgbClr val="AA8A78"/>
    <a:srgbClr val="3C3B41"/>
    <a:srgbClr val="F3F3F3"/>
    <a:srgbClr val="FAF8FB"/>
    <a:srgbClr val="F4F3F5"/>
    <a:srgbClr val="EAEAEA"/>
    <a:srgbClr val="CEC7C1"/>
    <a:srgbClr val="C43D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78" autoAdjust="0"/>
    <p:restoredTop sz="96012" autoAdjust="0"/>
  </p:normalViewPr>
  <p:slideViewPr>
    <p:cSldViewPr snapToGrid="0" snapToObjects="1">
      <p:cViewPr varScale="1">
        <p:scale>
          <a:sx n="40" d="100"/>
          <a:sy n="40" d="100"/>
        </p:scale>
        <p:origin x="437" y="34"/>
      </p:cViewPr>
      <p:guideLst>
        <p:guide pos="7678"/>
        <p:guide orient="horz" pos="4320"/>
        <p:guide pos="11494"/>
        <p:guide pos="14278"/>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2A29-4033-9409-C99943873F96}"/>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c:ext xmlns:c16="http://schemas.microsoft.com/office/drawing/2014/chart" uri="{C3380CC4-5D6E-409C-BE32-E72D297353CC}">
              <c16:uniqueId val="{00000001-2A29-4033-9409-C99943873F96}"/>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c:ext xmlns:c16="http://schemas.microsoft.com/office/drawing/2014/chart" uri="{C3380CC4-5D6E-409C-BE32-E72D297353CC}">
              <c16:uniqueId val="{00000002-2A29-4033-9409-C99943873F96}"/>
            </c:ext>
          </c:extLst>
        </c:ser>
        <c:ser>
          <c:idx val="3"/>
          <c:order val="3"/>
          <c:tx>
            <c:strRef>
              <c:f>Sheet1!$E$1</c:f>
              <c:strCache>
                <c:ptCount val="1"/>
                <c:pt idx="0">
                  <c:v>Series 4</c:v>
                </c:pt>
              </c:strCache>
            </c:strRef>
          </c:tx>
          <c:spPr>
            <a:solidFill>
              <a:schemeClr val="accent4"/>
            </a:solidFill>
            <a:ln>
              <a:noFill/>
            </a:ln>
            <a:effectLst/>
          </c:spPr>
          <c:invertIfNegative val="0"/>
          <c:cat>
            <c:strRef>
              <c:f>Sheet1!$A$2</c:f>
              <c:strCache>
                <c:ptCount val="1"/>
                <c:pt idx="0">
                  <c:v>Category 1</c:v>
                </c:pt>
              </c:strCache>
            </c:strRef>
          </c:cat>
          <c:val>
            <c:numRef>
              <c:f>Sheet1!$E$2</c:f>
              <c:numCache>
                <c:formatCode>General</c:formatCode>
                <c:ptCount val="1"/>
                <c:pt idx="0">
                  <c:v>2.2000000000000002</c:v>
                </c:pt>
              </c:numCache>
            </c:numRef>
          </c:val>
          <c:extLst>
            <c:ext xmlns:c16="http://schemas.microsoft.com/office/drawing/2014/chart" uri="{C3380CC4-5D6E-409C-BE32-E72D297353CC}">
              <c16:uniqueId val="{00000003-2A29-4033-9409-C99943873F96}"/>
            </c:ext>
          </c:extLst>
        </c:ser>
        <c:dLbls>
          <c:showLegendKey val="0"/>
          <c:showVal val="0"/>
          <c:showCatName val="0"/>
          <c:showSerName val="0"/>
          <c:showPercent val="0"/>
          <c:showBubbleSize val="0"/>
        </c:dLbls>
        <c:gapWidth val="219"/>
        <c:overlap val="-27"/>
        <c:axId val="586286656"/>
        <c:axId val="586287216"/>
      </c:barChart>
      <c:catAx>
        <c:axId val="586286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6287216"/>
        <c:crosses val="autoZero"/>
        <c:auto val="1"/>
        <c:lblAlgn val="ctr"/>
        <c:lblOffset val="100"/>
        <c:noMultiLvlLbl val="0"/>
      </c:catAx>
      <c:valAx>
        <c:axId val="5862872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3200" b="0" i="0" u="none" strike="noStrike" kern="1200" baseline="0">
                <a:solidFill>
                  <a:schemeClr val="tx1"/>
                </a:solidFill>
                <a:latin typeface="Lato Light" charset="0"/>
                <a:ea typeface="Lato Light" charset="0"/>
                <a:cs typeface="Lato Light" charset="0"/>
              </a:defRPr>
            </a:pPr>
            <a:endParaRPr lang="zh-CN"/>
          </a:p>
        </c:txPr>
        <c:crossAx val="586286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A60-4D8F-BA0C-3B6CEFBE4523}"/>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A60-4D8F-BA0C-3B6CEFBE4523}"/>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A60-4D8F-BA0C-3B6CEFBE4523}"/>
            </c:ext>
          </c:extLst>
        </c:ser>
        <c:ser>
          <c:idx val="3"/>
          <c:order val="3"/>
          <c:tx>
            <c:strRef>
              <c:f>Sheet1!$E$1</c:f>
              <c:strCache>
                <c:ptCount val="1"/>
                <c:pt idx="0">
                  <c:v>Series 4</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3</c:v>
                </c:pt>
                <c:pt idx="1">
                  <c:v>2.7</c:v>
                </c:pt>
                <c:pt idx="2">
                  <c:v>2</c:v>
                </c:pt>
                <c:pt idx="3">
                  <c:v>4</c:v>
                </c:pt>
              </c:numCache>
            </c:numRef>
          </c:val>
          <c:smooth val="0"/>
          <c:extLst>
            <c:ext xmlns:c16="http://schemas.microsoft.com/office/drawing/2014/chart" uri="{C3380CC4-5D6E-409C-BE32-E72D297353CC}">
              <c16:uniqueId val="{00000003-CA60-4D8F-BA0C-3B6CEFBE4523}"/>
            </c:ext>
          </c:extLst>
        </c:ser>
        <c:dLbls>
          <c:showLegendKey val="0"/>
          <c:showVal val="0"/>
          <c:showCatName val="0"/>
          <c:showSerName val="0"/>
          <c:showPercent val="0"/>
          <c:showBubbleSize val="0"/>
        </c:dLbls>
        <c:smooth val="0"/>
        <c:axId val="590719616"/>
        <c:axId val="590720176"/>
      </c:lineChart>
      <c:catAx>
        <c:axId val="590719616"/>
        <c:scaling>
          <c:orientation val="minMax"/>
        </c:scaling>
        <c:delete val="1"/>
        <c:axPos val="b"/>
        <c:numFmt formatCode="General" sourceLinked="1"/>
        <c:majorTickMark val="none"/>
        <c:minorTickMark val="none"/>
        <c:tickLblPos val="nextTo"/>
        <c:crossAx val="590720176"/>
        <c:crosses val="autoZero"/>
        <c:auto val="1"/>
        <c:lblAlgn val="ctr"/>
        <c:lblOffset val="100"/>
        <c:noMultiLvlLbl val="0"/>
      </c:catAx>
      <c:valAx>
        <c:axId val="59072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90719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604-4F2D-A94A-2CD5F9DD797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604-4F2D-A94A-2CD5F9DD797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604-4F2D-A94A-2CD5F9DD797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604-4F2D-A94A-2CD5F9DD797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604-4F2D-A94A-2CD5F9DD797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C041-4738-8DDC-35EC3A67100A}"/>
            </c:ext>
          </c:extLst>
        </c:ser>
        <c:ser>
          <c:idx val="1"/>
          <c:order val="1"/>
          <c:tx>
            <c:strRef>
              <c:f>Sheet1!$C$1</c:f>
              <c:strCache>
                <c:ptCount val="1"/>
                <c:pt idx="0">
                  <c:v>Series 2</c:v>
                </c:pt>
              </c:strCache>
            </c:strRef>
          </c:tx>
          <c:spPr>
            <a:solidFill>
              <a:schemeClr val="accent2"/>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24</c:v>
                </c:pt>
                <c:pt idx="2">
                  <c:v>12</c:v>
                </c:pt>
                <c:pt idx="3">
                  <c:v>21</c:v>
                </c:pt>
                <c:pt idx="4">
                  <c:v>28</c:v>
                </c:pt>
              </c:numCache>
            </c:numRef>
          </c:val>
          <c:extLst>
            <c:ext xmlns:c16="http://schemas.microsoft.com/office/drawing/2014/chart" uri="{C3380CC4-5D6E-409C-BE32-E72D297353CC}">
              <c16:uniqueId val="{00000001-C041-4738-8DDC-35EC3A67100A}"/>
            </c:ext>
          </c:extLst>
        </c:ser>
        <c:ser>
          <c:idx val="2"/>
          <c:order val="2"/>
          <c:tx>
            <c:strRef>
              <c:f>Sheet1!$D$1</c:f>
              <c:strCache>
                <c:ptCount val="1"/>
                <c:pt idx="0">
                  <c:v>Series 3</c:v>
                </c:pt>
              </c:strCache>
            </c:strRef>
          </c:tx>
          <c:spPr>
            <a:solidFill>
              <a:schemeClr val="accent3"/>
            </a:solidFill>
            <a:ln w="25400">
              <a:noFill/>
            </a:ln>
            <a:effectLst/>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10</c:v>
                </c:pt>
                <c:pt idx="1">
                  <c:v>15</c:v>
                </c:pt>
                <c:pt idx="2">
                  <c:v>10</c:v>
                </c:pt>
                <c:pt idx="3">
                  <c:v>15</c:v>
                </c:pt>
                <c:pt idx="4">
                  <c:v>10</c:v>
                </c:pt>
              </c:numCache>
            </c:numRef>
          </c:val>
          <c:extLst>
            <c:ext xmlns:c16="http://schemas.microsoft.com/office/drawing/2014/chart" uri="{C3380CC4-5D6E-409C-BE32-E72D297353CC}">
              <c16:uniqueId val="{00000002-C041-4738-8DDC-35EC3A67100A}"/>
            </c:ext>
          </c:extLst>
        </c:ser>
        <c:dLbls>
          <c:showLegendKey val="0"/>
          <c:showVal val="0"/>
          <c:showCatName val="0"/>
          <c:showSerName val="0"/>
          <c:showPercent val="0"/>
          <c:showBubbleSize val="0"/>
        </c:dLbls>
        <c:axId val="1081331680"/>
        <c:axId val="1081332240"/>
      </c:areaChart>
      <c:dateAx>
        <c:axId val="108133168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81332240"/>
        <c:crosses val="autoZero"/>
        <c:auto val="1"/>
        <c:lblOffset val="100"/>
        <c:baseTimeUnit val="days"/>
      </c:dateAx>
      <c:valAx>
        <c:axId val="1081332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81331680"/>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6/28/2018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3738111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10</a:t>
            </a:fld>
            <a:endParaRPr lang="en-US"/>
          </a:p>
        </p:txBody>
      </p:sp>
    </p:spTree>
    <p:extLst>
      <p:ext uri="{BB962C8B-B14F-4D97-AF65-F5344CB8AC3E}">
        <p14:creationId xmlns:p14="http://schemas.microsoft.com/office/powerpoint/2010/main" val="1129033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11</a:t>
            </a:fld>
            <a:endParaRPr lang="en-US"/>
          </a:p>
        </p:txBody>
      </p:sp>
    </p:spTree>
    <p:extLst>
      <p:ext uri="{BB962C8B-B14F-4D97-AF65-F5344CB8AC3E}">
        <p14:creationId xmlns:p14="http://schemas.microsoft.com/office/powerpoint/2010/main" val="499429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12</a:t>
            </a:fld>
            <a:endParaRPr lang="en-US"/>
          </a:p>
        </p:txBody>
      </p:sp>
    </p:spTree>
    <p:extLst>
      <p:ext uri="{BB962C8B-B14F-4D97-AF65-F5344CB8AC3E}">
        <p14:creationId xmlns:p14="http://schemas.microsoft.com/office/powerpoint/2010/main" val="1687776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13</a:t>
            </a:fld>
            <a:endParaRPr lang="en-US"/>
          </a:p>
        </p:txBody>
      </p:sp>
    </p:spTree>
    <p:extLst>
      <p:ext uri="{BB962C8B-B14F-4D97-AF65-F5344CB8AC3E}">
        <p14:creationId xmlns:p14="http://schemas.microsoft.com/office/powerpoint/2010/main" val="1959343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872578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383884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3655292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2393829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2688536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3085888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81732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621788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405241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3721949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1264521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21819033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2337891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395977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3278382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3180384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29</a:t>
            </a:fld>
            <a:endParaRPr lang="en-US" dirty="0"/>
          </a:p>
        </p:txBody>
      </p:sp>
    </p:spTree>
    <p:extLst>
      <p:ext uri="{BB962C8B-B14F-4D97-AF65-F5344CB8AC3E}">
        <p14:creationId xmlns:p14="http://schemas.microsoft.com/office/powerpoint/2010/main" val="461164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123363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30</a:t>
            </a:fld>
            <a:endParaRPr lang="en-US" dirty="0"/>
          </a:p>
        </p:txBody>
      </p:sp>
    </p:spTree>
    <p:extLst>
      <p:ext uri="{BB962C8B-B14F-4D97-AF65-F5344CB8AC3E}">
        <p14:creationId xmlns:p14="http://schemas.microsoft.com/office/powerpoint/2010/main" val="158713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31</a:t>
            </a:fld>
            <a:endParaRPr lang="en-US" dirty="0"/>
          </a:p>
        </p:txBody>
      </p:sp>
    </p:spTree>
    <p:extLst>
      <p:ext uri="{BB962C8B-B14F-4D97-AF65-F5344CB8AC3E}">
        <p14:creationId xmlns:p14="http://schemas.microsoft.com/office/powerpoint/2010/main" val="3766748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32</a:t>
            </a:fld>
            <a:endParaRPr lang="en-US" dirty="0"/>
          </a:p>
        </p:txBody>
      </p:sp>
    </p:spTree>
    <p:extLst>
      <p:ext uri="{BB962C8B-B14F-4D97-AF65-F5344CB8AC3E}">
        <p14:creationId xmlns:p14="http://schemas.microsoft.com/office/powerpoint/2010/main" val="10446878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33</a:t>
            </a:fld>
            <a:endParaRPr lang="en-US" dirty="0"/>
          </a:p>
        </p:txBody>
      </p:sp>
    </p:spTree>
    <p:extLst>
      <p:ext uri="{BB962C8B-B14F-4D97-AF65-F5344CB8AC3E}">
        <p14:creationId xmlns:p14="http://schemas.microsoft.com/office/powerpoint/2010/main" val="25267855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34</a:t>
            </a:fld>
            <a:endParaRPr lang="en-US" dirty="0"/>
          </a:p>
        </p:txBody>
      </p:sp>
    </p:spTree>
    <p:extLst>
      <p:ext uri="{BB962C8B-B14F-4D97-AF65-F5344CB8AC3E}">
        <p14:creationId xmlns:p14="http://schemas.microsoft.com/office/powerpoint/2010/main" val="500706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35</a:t>
            </a:fld>
            <a:endParaRPr lang="en-US" dirty="0"/>
          </a:p>
        </p:txBody>
      </p:sp>
    </p:spTree>
    <p:extLst>
      <p:ext uri="{BB962C8B-B14F-4D97-AF65-F5344CB8AC3E}">
        <p14:creationId xmlns:p14="http://schemas.microsoft.com/office/powerpoint/2010/main" val="92812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36</a:t>
            </a:fld>
            <a:endParaRPr lang="en-US" dirty="0"/>
          </a:p>
        </p:txBody>
      </p:sp>
    </p:spTree>
    <p:extLst>
      <p:ext uri="{BB962C8B-B14F-4D97-AF65-F5344CB8AC3E}">
        <p14:creationId xmlns:p14="http://schemas.microsoft.com/office/powerpoint/2010/main" val="35812578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37</a:t>
            </a:fld>
            <a:endParaRPr lang="en-US"/>
          </a:p>
        </p:txBody>
      </p:sp>
    </p:spTree>
    <p:extLst>
      <p:ext uri="{BB962C8B-B14F-4D97-AF65-F5344CB8AC3E}">
        <p14:creationId xmlns:p14="http://schemas.microsoft.com/office/powerpoint/2010/main" val="691144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38</a:t>
            </a:fld>
            <a:endParaRPr lang="en-US"/>
          </a:p>
        </p:txBody>
      </p:sp>
    </p:spTree>
    <p:extLst>
      <p:ext uri="{BB962C8B-B14F-4D97-AF65-F5344CB8AC3E}">
        <p14:creationId xmlns:p14="http://schemas.microsoft.com/office/powerpoint/2010/main" val="1540232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1107484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27197347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2147905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41</a:t>
            </a:fld>
            <a:endParaRPr lang="en-US" dirty="0"/>
          </a:p>
        </p:txBody>
      </p:sp>
    </p:spTree>
    <p:extLst>
      <p:ext uri="{BB962C8B-B14F-4D97-AF65-F5344CB8AC3E}">
        <p14:creationId xmlns:p14="http://schemas.microsoft.com/office/powerpoint/2010/main" val="35225841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42</a:t>
            </a:fld>
            <a:endParaRPr lang="en-US" dirty="0"/>
          </a:p>
        </p:txBody>
      </p:sp>
    </p:spTree>
    <p:extLst>
      <p:ext uri="{BB962C8B-B14F-4D97-AF65-F5344CB8AC3E}">
        <p14:creationId xmlns:p14="http://schemas.microsoft.com/office/powerpoint/2010/main" val="16982317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43</a:t>
            </a:fld>
            <a:endParaRPr lang="en-US" dirty="0"/>
          </a:p>
        </p:txBody>
      </p:sp>
    </p:spTree>
    <p:extLst>
      <p:ext uri="{BB962C8B-B14F-4D97-AF65-F5344CB8AC3E}">
        <p14:creationId xmlns:p14="http://schemas.microsoft.com/office/powerpoint/2010/main" val="8951994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44</a:t>
            </a:fld>
            <a:endParaRPr lang="en-US" dirty="0"/>
          </a:p>
        </p:txBody>
      </p:sp>
    </p:spTree>
    <p:extLst>
      <p:ext uri="{BB962C8B-B14F-4D97-AF65-F5344CB8AC3E}">
        <p14:creationId xmlns:p14="http://schemas.microsoft.com/office/powerpoint/2010/main" val="24287376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45</a:t>
            </a:fld>
            <a:endParaRPr lang="en-US" dirty="0"/>
          </a:p>
        </p:txBody>
      </p:sp>
    </p:spTree>
    <p:extLst>
      <p:ext uri="{BB962C8B-B14F-4D97-AF65-F5344CB8AC3E}">
        <p14:creationId xmlns:p14="http://schemas.microsoft.com/office/powerpoint/2010/main" val="4650023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46</a:t>
            </a:fld>
            <a:endParaRPr lang="en-US" dirty="0"/>
          </a:p>
        </p:txBody>
      </p:sp>
    </p:spTree>
    <p:extLst>
      <p:ext uri="{BB962C8B-B14F-4D97-AF65-F5344CB8AC3E}">
        <p14:creationId xmlns:p14="http://schemas.microsoft.com/office/powerpoint/2010/main" val="40131877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47</a:t>
            </a:fld>
            <a:endParaRPr lang="en-US" dirty="0"/>
          </a:p>
        </p:txBody>
      </p:sp>
    </p:spTree>
    <p:extLst>
      <p:ext uri="{BB962C8B-B14F-4D97-AF65-F5344CB8AC3E}">
        <p14:creationId xmlns:p14="http://schemas.microsoft.com/office/powerpoint/2010/main" val="1223241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48</a:t>
            </a:fld>
            <a:endParaRPr lang="en-US" dirty="0"/>
          </a:p>
        </p:txBody>
      </p:sp>
    </p:spTree>
    <p:extLst>
      <p:ext uri="{BB962C8B-B14F-4D97-AF65-F5344CB8AC3E}">
        <p14:creationId xmlns:p14="http://schemas.microsoft.com/office/powerpoint/2010/main" val="14422927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49</a:t>
            </a:fld>
            <a:endParaRPr lang="en-US" dirty="0"/>
          </a:p>
        </p:txBody>
      </p:sp>
    </p:spTree>
    <p:extLst>
      <p:ext uri="{BB962C8B-B14F-4D97-AF65-F5344CB8AC3E}">
        <p14:creationId xmlns:p14="http://schemas.microsoft.com/office/powerpoint/2010/main" val="1069676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27497226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50</a:t>
            </a:fld>
            <a:endParaRPr lang="en-US" dirty="0"/>
          </a:p>
        </p:txBody>
      </p:sp>
    </p:spTree>
    <p:extLst>
      <p:ext uri="{BB962C8B-B14F-4D97-AF65-F5344CB8AC3E}">
        <p14:creationId xmlns:p14="http://schemas.microsoft.com/office/powerpoint/2010/main" val="10612367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51</a:t>
            </a:fld>
            <a:endParaRPr lang="en-US" dirty="0"/>
          </a:p>
        </p:txBody>
      </p:sp>
    </p:spTree>
    <p:extLst>
      <p:ext uri="{BB962C8B-B14F-4D97-AF65-F5344CB8AC3E}">
        <p14:creationId xmlns:p14="http://schemas.microsoft.com/office/powerpoint/2010/main" val="30982617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52</a:t>
            </a:fld>
            <a:endParaRPr lang="en-US" dirty="0"/>
          </a:p>
        </p:txBody>
      </p:sp>
    </p:spTree>
    <p:extLst>
      <p:ext uri="{BB962C8B-B14F-4D97-AF65-F5344CB8AC3E}">
        <p14:creationId xmlns:p14="http://schemas.microsoft.com/office/powerpoint/2010/main" val="41576485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53</a:t>
            </a:fld>
            <a:endParaRPr lang="en-US" dirty="0"/>
          </a:p>
        </p:txBody>
      </p:sp>
    </p:spTree>
    <p:extLst>
      <p:ext uri="{BB962C8B-B14F-4D97-AF65-F5344CB8AC3E}">
        <p14:creationId xmlns:p14="http://schemas.microsoft.com/office/powerpoint/2010/main" val="28263499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54</a:t>
            </a:fld>
            <a:endParaRPr lang="en-US" dirty="0"/>
          </a:p>
        </p:txBody>
      </p:sp>
    </p:spTree>
    <p:extLst>
      <p:ext uri="{BB962C8B-B14F-4D97-AF65-F5344CB8AC3E}">
        <p14:creationId xmlns:p14="http://schemas.microsoft.com/office/powerpoint/2010/main" val="25327348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55</a:t>
            </a:fld>
            <a:endParaRPr lang="en-US" dirty="0"/>
          </a:p>
        </p:txBody>
      </p:sp>
    </p:spTree>
    <p:extLst>
      <p:ext uri="{BB962C8B-B14F-4D97-AF65-F5344CB8AC3E}">
        <p14:creationId xmlns:p14="http://schemas.microsoft.com/office/powerpoint/2010/main" val="17639020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56</a:t>
            </a:fld>
            <a:endParaRPr lang="en-US" dirty="0"/>
          </a:p>
        </p:txBody>
      </p:sp>
    </p:spTree>
    <p:extLst>
      <p:ext uri="{BB962C8B-B14F-4D97-AF65-F5344CB8AC3E}">
        <p14:creationId xmlns:p14="http://schemas.microsoft.com/office/powerpoint/2010/main" val="5082534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57</a:t>
            </a:fld>
            <a:endParaRPr lang="en-US" dirty="0"/>
          </a:p>
        </p:txBody>
      </p:sp>
    </p:spTree>
    <p:extLst>
      <p:ext uri="{BB962C8B-B14F-4D97-AF65-F5344CB8AC3E}">
        <p14:creationId xmlns:p14="http://schemas.microsoft.com/office/powerpoint/2010/main" val="4130459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58</a:t>
            </a:fld>
            <a:endParaRPr lang="en-US" dirty="0"/>
          </a:p>
        </p:txBody>
      </p:sp>
    </p:spTree>
    <p:extLst>
      <p:ext uri="{BB962C8B-B14F-4D97-AF65-F5344CB8AC3E}">
        <p14:creationId xmlns:p14="http://schemas.microsoft.com/office/powerpoint/2010/main" val="20453787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59</a:t>
            </a:fld>
            <a:endParaRPr lang="en-US" dirty="0"/>
          </a:p>
        </p:txBody>
      </p:sp>
    </p:spTree>
    <p:extLst>
      <p:ext uri="{BB962C8B-B14F-4D97-AF65-F5344CB8AC3E}">
        <p14:creationId xmlns:p14="http://schemas.microsoft.com/office/powerpoint/2010/main" val="251417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18462262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60</a:t>
            </a:fld>
            <a:endParaRPr lang="en-US" dirty="0"/>
          </a:p>
        </p:txBody>
      </p:sp>
    </p:spTree>
    <p:extLst>
      <p:ext uri="{BB962C8B-B14F-4D97-AF65-F5344CB8AC3E}">
        <p14:creationId xmlns:p14="http://schemas.microsoft.com/office/powerpoint/2010/main" val="34047407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61</a:t>
            </a:fld>
            <a:endParaRPr lang="en-US" dirty="0"/>
          </a:p>
        </p:txBody>
      </p:sp>
    </p:spTree>
    <p:extLst>
      <p:ext uri="{BB962C8B-B14F-4D97-AF65-F5344CB8AC3E}">
        <p14:creationId xmlns:p14="http://schemas.microsoft.com/office/powerpoint/2010/main" val="21441492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62</a:t>
            </a:fld>
            <a:endParaRPr lang="en-US" dirty="0"/>
          </a:p>
        </p:txBody>
      </p:sp>
    </p:spTree>
    <p:extLst>
      <p:ext uri="{BB962C8B-B14F-4D97-AF65-F5344CB8AC3E}">
        <p14:creationId xmlns:p14="http://schemas.microsoft.com/office/powerpoint/2010/main" val="10867908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63</a:t>
            </a:fld>
            <a:endParaRPr lang="en-US" dirty="0"/>
          </a:p>
        </p:txBody>
      </p:sp>
    </p:spTree>
    <p:extLst>
      <p:ext uri="{BB962C8B-B14F-4D97-AF65-F5344CB8AC3E}">
        <p14:creationId xmlns:p14="http://schemas.microsoft.com/office/powerpoint/2010/main" val="34563829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64</a:t>
            </a:fld>
            <a:endParaRPr lang="en-US" dirty="0"/>
          </a:p>
        </p:txBody>
      </p:sp>
    </p:spTree>
    <p:extLst>
      <p:ext uri="{BB962C8B-B14F-4D97-AF65-F5344CB8AC3E}">
        <p14:creationId xmlns:p14="http://schemas.microsoft.com/office/powerpoint/2010/main" val="39977657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65</a:t>
            </a:fld>
            <a:endParaRPr lang="en-US" dirty="0"/>
          </a:p>
        </p:txBody>
      </p:sp>
    </p:spTree>
    <p:extLst>
      <p:ext uri="{BB962C8B-B14F-4D97-AF65-F5344CB8AC3E}">
        <p14:creationId xmlns:p14="http://schemas.microsoft.com/office/powerpoint/2010/main" val="6384872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66</a:t>
            </a:fld>
            <a:endParaRPr lang="en-US" dirty="0"/>
          </a:p>
        </p:txBody>
      </p:sp>
    </p:spTree>
    <p:extLst>
      <p:ext uri="{BB962C8B-B14F-4D97-AF65-F5344CB8AC3E}">
        <p14:creationId xmlns:p14="http://schemas.microsoft.com/office/powerpoint/2010/main" val="4273230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67</a:t>
            </a:fld>
            <a:endParaRPr lang="en-US" dirty="0"/>
          </a:p>
        </p:txBody>
      </p:sp>
    </p:spTree>
    <p:extLst>
      <p:ext uri="{BB962C8B-B14F-4D97-AF65-F5344CB8AC3E}">
        <p14:creationId xmlns:p14="http://schemas.microsoft.com/office/powerpoint/2010/main" val="4858726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68</a:t>
            </a:fld>
            <a:endParaRPr lang="en-US" dirty="0"/>
          </a:p>
        </p:txBody>
      </p:sp>
    </p:spTree>
    <p:extLst>
      <p:ext uri="{BB962C8B-B14F-4D97-AF65-F5344CB8AC3E}">
        <p14:creationId xmlns:p14="http://schemas.microsoft.com/office/powerpoint/2010/main" val="9605992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69</a:t>
            </a:fld>
            <a:endParaRPr lang="en-US" dirty="0"/>
          </a:p>
        </p:txBody>
      </p:sp>
    </p:spTree>
    <p:extLst>
      <p:ext uri="{BB962C8B-B14F-4D97-AF65-F5344CB8AC3E}">
        <p14:creationId xmlns:p14="http://schemas.microsoft.com/office/powerpoint/2010/main" val="2967164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39810162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70</a:t>
            </a:fld>
            <a:endParaRPr lang="en-US" dirty="0"/>
          </a:p>
        </p:txBody>
      </p:sp>
    </p:spTree>
    <p:extLst>
      <p:ext uri="{BB962C8B-B14F-4D97-AF65-F5344CB8AC3E}">
        <p14:creationId xmlns:p14="http://schemas.microsoft.com/office/powerpoint/2010/main" val="153897530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71</a:t>
            </a:fld>
            <a:endParaRPr lang="en-US" dirty="0"/>
          </a:p>
        </p:txBody>
      </p:sp>
    </p:spTree>
    <p:extLst>
      <p:ext uri="{BB962C8B-B14F-4D97-AF65-F5344CB8AC3E}">
        <p14:creationId xmlns:p14="http://schemas.microsoft.com/office/powerpoint/2010/main" val="22744998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72</a:t>
            </a:fld>
            <a:endParaRPr lang="en-US" dirty="0"/>
          </a:p>
        </p:txBody>
      </p:sp>
    </p:spTree>
    <p:extLst>
      <p:ext uri="{BB962C8B-B14F-4D97-AF65-F5344CB8AC3E}">
        <p14:creationId xmlns:p14="http://schemas.microsoft.com/office/powerpoint/2010/main" val="22587158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73</a:t>
            </a:fld>
            <a:endParaRPr lang="en-US" dirty="0"/>
          </a:p>
        </p:txBody>
      </p:sp>
    </p:spTree>
    <p:extLst>
      <p:ext uri="{BB962C8B-B14F-4D97-AF65-F5344CB8AC3E}">
        <p14:creationId xmlns:p14="http://schemas.microsoft.com/office/powerpoint/2010/main" val="1944848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1664254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9</a:t>
            </a:fld>
            <a:endParaRPr lang="en-US"/>
          </a:p>
        </p:txBody>
      </p:sp>
    </p:spTree>
    <p:extLst>
      <p:ext uri="{BB962C8B-B14F-4D97-AF65-F5344CB8AC3E}">
        <p14:creationId xmlns:p14="http://schemas.microsoft.com/office/powerpoint/2010/main" val="1773595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Placeholder Slide">
    <p:spTree>
      <p:nvGrpSpPr>
        <p:cNvPr id="1" name=""/>
        <p:cNvGrpSpPr/>
        <p:nvPr/>
      </p:nvGrpSpPr>
      <p:grpSpPr>
        <a:xfrm>
          <a:off x="0" y="0"/>
          <a:ext cx="0" cy="0"/>
          <a:chOff x="0" y="0"/>
          <a:chExt cx="0" cy="0"/>
        </a:xfrm>
      </p:grpSpPr>
      <p:sp>
        <p:nvSpPr>
          <p:cNvPr id="4" name="Picture Placeholder 8"/>
          <p:cNvSpPr>
            <a:spLocks noGrp="1"/>
          </p:cNvSpPr>
          <p:nvPr>
            <p:ph type="pic" sz="quarter" idx="14"/>
          </p:nvPr>
        </p:nvSpPr>
        <p:spPr>
          <a:xfrm>
            <a:off x="14078131" y="2028911"/>
            <a:ext cx="7132320" cy="9537191"/>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0868198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Macbook Air">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7842600" y="4966814"/>
            <a:ext cx="8681400" cy="5500561"/>
          </a:xfrm>
          <a:solidFill>
            <a:schemeClr val="bg1">
              <a:lumMod val="95000"/>
            </a:schemeClr>
          </a:solidFill>
        </p:spPr>
      </p:sp>
    </p:spTree>
    <p:extLst>
      <p:ext uri="{BB962C8B-B14F-4D97-AF65-F5344CB8AC3E}">
        <p14:creationId xmlns:p14="http://schemas.microsoft.com/office/powerpoint/2010/main" val="62959361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Portfolio Four">
    <p:spTree>
      <p:nvGrpSpPr>
        <p:cNvPr id="1" name=""/>
        <p:cNvGrpSpPr/>
        <p:nvPr/>
      </p:nvGrpSpPr>
      <p:grpSpPr>
        <a:xfrm>
          <a:off x="0" y="0"/>
          <a:ext cx="0" cy="0"/>
          <a:chOff x="0" y="0"/>
          <a:chExt cx="0" cy="0"/>
        </a:xfrm>
      </p:grpSpPr>
      <p:sp>
        <p:nvSpPr>
          <p:cNvPr id="10" name="Picture Placeholder 2"/>
          <p:cNvSpPr>
            <a:spLocks noGrp="1"/>
          </p:cNvSpPr>
          <p:nvPr>
            <p:ph type="pic" sz="quarter" idx="15"/>
          </p:nvPr>
        </p:nvSpPr>
        <p:spPr>
          <a:xfrm>
            <a:off x="3136145" y="5818811"/>
            <a:ext cx="3316710" cy="4341401"/>
          </a:xfrm>
          <a:solidFill>
            <a:schemeClr val="bg1">
              <a:lumMod val="95000"/>
            </a:schemeClr>
          </a:solidFill>
        </p:spPr>
        <p:txBody>
          <a:bodyPr>
            <a:normAutofit/>
          </a:bodyPr>
          <a:lstStyle>
            <a:lvl1pPr>
              <a:defRPr sz="1800"/>
            </a:lvl1pPr>
          </a:lstStyle>
          <a:p>
            <a:endParaRPr lang="en-US"/>
          </a:p>
        </p:txBody>
      </p:sp>
      <p:sp>
        <p:nvSpPr>
          <p:cNvPr id="11" name="Picture Placeholder 2"/>
          <p:cNvSpPr>
            <a:spLocks noGrp="1"/>
          </p:cNvSpPr>
          <p:nvPr>
            <p:ph type="pic" sz="quarter" idx="16"/>
          </p:nvPr>
        </p:nvSpPr>
        <p:spPr>
          <a:xfrm>
            <a:off x="10441334" y="5735978"/>
            <a:ext cx="3316710" cy="4341401"/>
          </a:xfrm>
          <a:solidFill>
            <a:schemeClr val="bg1">
              <a:lumMod val="95000"/>
            </a:schemeClr>
          </a:solidFill>
        </p:spPr>
        <p:txBody>
          <a:bodyPr>
            <a:normAutofit/>
          </a:bodyPr>
          <a:lstStyle>
            <a:lvl1pPr>
              <a:defRPr sz="1800"/>
            </a:lvl1pPr>
          </a:lstStyle>
          <a:p>
            <a:endParaRPr lang="en-US"/>
          </a:p>
        </p:txBody>
      </p:sp>
      <p:sp>
        <p:nvSpPr>
          <p:cNvPr id="12" name="Picture Placeholder 2"/>
          <p:cNvSpPr>
            <a:spLocks noGrp="1"/>
          </p:cNvSpPr>
          <p:nvPr>
            <p:ph type="pic" sz="quarter" idx="17"/>
          </p:nvPr>
        </p:nvSpPr>
        <p:spPr>
          <a:xfrm>
            <a:off x="17746524" y="5708367"/>
            <a:ext cx="3316710" cy="4341401"/>
          </a:xfrm>
          <a:solidFill>
            <a:schemeClr val="bg1">
              <a:lumMod val="95000"/>
            </a:schemeClr>
          </a:solidFill>
        </p:spPr>
        <p:txBody>
          <a:bodyPr>
            <a:normAutofit/>
          </a:bodyPr>
          <a:lstStyle>
            <a:lvl1pPr>
              <a:defRPr sz="1800"/>
            </a:lvl1pPr>
          </a:lstStyle>
          <a:p>
            <a:endParaRPr lang="en-US"/>
          </a:p>
        </p:txBody>
      </p:sp>
    </p:spTree>
    <p:extLst>
      <p:ext uri="{BB962C8B-B14F-4D97-AF65-F5344CB8AC3E}">
        <p14:creationId xmlns:p14="http://schemas.microsoft.com/office/powerpoint/2010/main" val="71488022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ehind the Scenes">
    <p:spTree>
      <p:nvGrpSpPr>
        <p:cNvPr id="1" name=""/>
        <p:cNvGrpSpPr/>
        <p:nvPr/>
      </p:nvGrpSpPr>
      <p:grpSpPr>
        <a:xfrm>
          <a:off x="0" y="0"/>
          <a:ext cx="0" cy="0"/>
          <a:chOff x="0" y="0"/>
          <a:chExt cx="0" cy="0"/>
        </a:xfrm>
      </p:grpSpPr>
      <p:sp>
        <p:nvSpPr>
          <p:cNvPr id="3" name="Picture Placeholder 25"/>
          <p:cNvSpPr>
            <a:spLocks noGrp="1"/>
          </p:cNvSpPr>
          <p:nvPr>
            <p:ph type="pic" sz="quarter" idx="4294967295"/>
          </p:nvPr>
        </p:nvSpPr>
        <p:spPr>
          <a:xfrm>
            <a:off x="1827632" y="5618816"/>
            <a:ext cx="9354265" cy="5820149"/>
          </a:xfrm>
          <a:solidFill>
            <a:schemeClr val="bg1">
              <a:lumMod val="95000"/>
            </a:schemeClr>
          </a:solidFill>
        </p:spPr>
      </p:sp>
    </p:spTree>
    <p:extLst>
      <p:ext uri="{BB962C8B-B14F-4D97-AF65-F5344CB8AC3E}">
        <p14:creationId xmlns:p14="http://schemas.microsoft.com/office/powerpoint/2010/main" val="91676848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cbook Mockup">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888423" y="5650798"/>
            <a:ext cx="9309100" cy="5756275"/>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70517873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Placeholder">
    <p:spTree>
      <p:nvGrpSpPr>
        <p:cNvPr id="1" name=""/>
        <p:cNvGrpSpPr/>
        <p:nvPr/>
      </p:nvGrpSpPr>
      <p:grpSpPr>
        <a:xfrm>
          <a:off x="0" y="0"/>
          <a:ext cx="0" cy="0"/>
          <a:chOff x="0" y="0"/>
          <a:chExt cx="0" cy="0"/>
        </a:xfrm>
      </p:grpSpPr>
      <p:sp>
        <p:nvSpPr>
          <p:cNvPr id="13" name="Picture Placeholder 2"/>
          <p:cNvSpPr>
            <a:spLocks noGrp="1"/>
          </p:cNvSpPr>
          <p:nvPr>
            <p:ph type="pic" sz="quarter" idx="14"/>
          </p:nvPr>
        </p:nvSpPr>
        <p:spPr>
          <a:xfrm>
            <a:off x="1768475" y="3419061"/>
            <a:ext cx="6620468" cy="10296939"/>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15"/>
          </p:nvPr>
        </p:nvSpPr>
        <p:spPr>
          <a:xfrm>
            <a:off x="8954791" y="3419062"/>
            <a:ext cx="6620468" cy="4353340"/>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6"/>
          </p:nvPr>
        </p:nvSpPr>
        <p:spPr>
          <a:xfrm>
            <a:off x="9039201" y="8361647"/>
            <a:ext cx="6536058" cy="535435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7787046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Placeholder">
    <p:spTree>
      <p:nvGrpSpPr>
        <p:cNvPr id="1" name=""/>
        <p:cNvGrpSpPr/>
        <p:nvPr/>
      </p:nvGrpSpPr>
      <p:grpSpPr>
        <a:xfrm>
          <a:off x="0" y="0"/>
          <a:ext cx="0" cy="0"/>
          <a:chOff x="0" y="0"/>
          <a:chExt cx="0" cy="0"/>
        </a:xfrm>
      </p:grpSpPr>
      <p:sp>
        <p:nvSpPr>
          <p:cNvPr id="13" name="Picture Placeholder 2"/>
          <p:cNvSpPr>
            <a:spLocks noGrp="1"/>
          </p:cNvSpPr>
          <p:nvPr>
            <p:ph type="pic" sz="quarter" idx="14"/>
          </p:nvPr>
        </p:nvSpPr>
        <p:spPr>
          <a:xfrm>
            <a:off x="16122057" y="3419061"/>
            <a:ext cx="6620468" cy="10296939"/>
          </a:xfr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15"/>
          </p:nvPr>
        </p:nvSpPr>
        <p:spPr>
          <a:xfrm>
            <a:off x="8935741" y="3419061"/>
            <a:ext cx="6620468" cy="435334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16"/>
          </p:nvPr>
        </p:nvSpPr>
        <p:spPr>
          <a:xfrm>
            <a:off x="8935741" y="8361647"/>
            <a:ext cx="6536058" cy="535435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0418751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7734465"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6468624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16643185" y="0"/>
            <a:ext cx="7734465"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754737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2477148" y="5398510"/>
            <a:ext cx="5387546" cy="2669056"/>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16" name="Picture Placeholder 17"/>
          <p:cNvSpPr>
            <a:spLocks noGrp="1"/>
          </p:cNvSpPr>
          <p:nvPr>
            <p:ph type="pic" sz="quarter" idx="15"/>
          </p:nvPr>
        </p:nvSpPr>
        <p:spPr>
          <a:xfrm>
            <a:off x="9495052" y="5398508"/>
            <a:ext cx="5387546" cy="2669057"/>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17" name="Picture Placeholder 17"/>
          <p:cNvSpPr>
            <a:spLocks noGrp="1"/>
          </p:cNvSpPr>
          <p:nvPr>
            <p:ph type="pic" sz="quarter" idx="16"/>
          </p:nvPr>
        </p:nvSpPr>
        <p:spPr>
          <a:xfrm>
            <a:off x="2477148" y="8747193"/>
            <a:ext cx="5387546" cy="2669056"/>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18" name="Picture Placeholder 17"/>
          <p:cNvSpPr>
            <a:spLocks noGrp="1"/>
          </p:cNvSpPr>
          <p:nvPr>
            <p:ph type="pic" sz="quarter" idx="17"/>
          </p:nvPr>
        </p:nvSpPr>
        <p:spPr>
          <a:xfrm>
            <a:off x="9495052" y="8747191"/>
            <a:ext cx="5387546" cy="2669057"/>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19" name="Picture Placeholder 17"/>
          <p:cNvSpPr>
            <a:spLocks noGrp="1"/>
          </p:cNvSpPr>
          <p:nvPr>
            <p:ph type="pic" sz="quarter" idx="18"/>
          </p:nvPr>
        </p:nvSpPr>
        <p:spPr>
          <a:xfrm>
            <a:off x="16464262" y="5398507"/>
            <a:ext cx="5387546" cy="2669057"/>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20" name="Picture Placeholder 17"/>
          <p:cNvSpPr>
            <a:spLocks noGrp="1"/>
          </p:cNvSpPr>
          <p:nvPr>
            <p:ph type="pic" sz="quarter" idx="19"/>
          </p:nvPr>
        </p:nvSpPr>
        <p:spPr>
          <a:xfrm>
            <a:off x="16464262" y="8747191"/>
            <a:ext cx="5387546" cy="2669057"/>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Tree>
    <p:extLst>
      <p:ext uri="{BB962C8B-B14F-4D97-AF65-F5344CB8AC3E}">
        <p14:creationId xmlns:p14="http://schemas.microsoft.com/office/powerpoint/2010/main" val="3045054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24377650" cy="13716000"/>
          </a:xfrm>
          <a:solidFill>
            <a:schemeClr val="bg1">
              <a:lumMod val="95000"/>
            </a:schemeClr>
          </a:solidFill>
        </p:spPr>
        <p:txBody>
          <a:bodyPr/>
          <a:lstStyle/>
          <a:p>
            <a:endParaRPr lang="en-US"/>
          </a:p>
        </p:txBody>
      </p:sp>
    </p:spTree>
    <p:extLst>
      <p:ext uri="{BB962C8B-B14F-4D97-AF65-F5344CB8AC3E}">
        <p14:creationId xmlns:p14="http://schemas.microsoft.com/office/powerpoint/2010/main" val="109263728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2378754" y="2225977"/>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35" name="Picture Placeholder 17"/>
          <p:cNvSpPr>
            <a:spLocks noGrp="1"/>
          </p:cNvSpPr>
          <p:nvPr>
            <p:ph type="pic" sz="quarter" idx="19"/>
          </p:nvPr>
        </p:nvSpPr>
        <p:spPr>
          <a:xfrm>
            <a:off x="5788866" y="2225977"/>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36" name="Picture Placeholder 17"/>
          <p:cNvSpPr>
            <a:spLocks noGrp="1"/>
          </p:cNvSpPr>
          <p:nvPr>
            <p:ph type="pic" sz="quarter" idx="20"/>
          </p:nvPr>
        </p:nvSpPr>
        <p:spPr>
          <a:xfrm>
            <a:off x="9198978" y="2227111"/>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37" name="Picture Placeholder 17"/>
          <p:cNvSpPr>
            <a:spLocks noGrp="1"/>
          </p:cNvSpPr>
          <p:nvPr>
            <p:ph type="pic" sz="quarter" idx="21"/>
          </p:nvPr>
        </p:nvSpPr>
        <p:spPr>
          <a:xfrm>
            <a:off x="2378754" y="5599644"/>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38" name="Picture Placeholder 17"/>
          <p:cNvSpPr>
            <a:spLocks noGrp="1"/>
          </p:cNvSpPr>
          <p:nvPr>
            <p:ph type="pic" sz="quarter" idx="22"/>
          </p:nvPr>
        </p:nvSpPr>
        <p:spPr>
          <a:xfrm>
            <a:off x="5788866" y="5599644"/>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39" name="Picture Placeholder 17"/>
          <p:cNvSpPr>
            <a:spLocks noGrp="1"/>
          </p:cNvSpPr>
          <p:nvPr>
            <p:ph type="pic" sz="quarter" idx="23"/>
          </p:nvPr>
        </p:nvSpPr>
        <p:spPr>
          <a:xfrm>
            <a:off x="9198978" y="5600778"/>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40" name="Picture Placeholder 17"/>
          <p:cNvSpPr>
            <a:spLocks noGrp="1"/>
          </p:cNvSpPr>
          <p:nvPr>
            <p:ph type="pic" sz="quarter" idx="24"/>
          </p:nvPr>
        </p:nvSpPr>
        <p:spPr>
          <a:xfrm>
            <a:off x="2378754" y="9017259"/>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41" name="Picture Placeholder 17"/>
          <p:cNvSpPr>
            <a:spLocks noGrp="1"/>
          </p:cNvSpPr>
          <p:nvPr>
            <p:ph type="pic" sz="quarter" idx="25"/>
          </p:nvPr>
        </p:nvSpPr>
        <p:spPr>
          <a:xfrm>
            <a:off x="5788866" y="9017259"/>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
        <p:nvSpPr>
          <p:cNvPr id="42" name="Picture Placeholder 17"/>
          <p:cNvSpPr>
            <a:spLocks noGrp="1"/>
          </p:cNvSpPr>
          <p:nvPr>
            <p:ph type="pic" sz="quarter" idx="26"/>
          </p:nvPr>
        </p:nvSpPr>
        <p:spPr>
          <a:xfrm>
            <a:off x="9198978" y="9018393"/>
            <a:ext cx="2505342" cy="2497692"/>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Tree>
    <p:extLst>
      <p:ext uri="{BB962C8B-B14F-4D97-AF65-F5344CB8AC3E}">
        <p14:creationId xmlns:p14="http://schemas.microsoft.com/office/powerpoint/2010/main" val="24095915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2_Portfolio Three">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1444622" y="3960742"/>
            <a:ext cx="5276851" cy="4186778"/>
          </a:xfrm>
          <a:solidFill>
            <a:schemeClr val="bg1">
              <a:lumMod val="95000"/>
            </a:schemeClr>
          </a:solidFill>
        </p:spPr>
        <p:txBody>
          <a:bodyPr>
            <a:normAutofit/>
          </a:bodyPr>
          <a:lstStyle>
            <a:lvl1pPr>
              <a:defRPr sz="1600"/>
            </a:lvl1pPr>
          </a:lstStyle>
          <a:p>
            <a:endParaRPr lang="en-US"/>
          </a:p>
        </p:txBody>
      </p:sp>
      <p:sp>
        <p:nvSpPr>
          <p:cNvPr id="15" name="Picture Placeholder 2"/>
          <p:cNvSpPr>
            <a:spLocks noGrp="1"/>
          </p:cNvSpPr>
          <p:nvPr>
            <p:ph type="pic" sz="quarter" idx="12"/>
          </p:nvPr>
        </p:nvSpPr>
        <p:spPr>
          <a:xfrm>
            <a:off x="6988173" y="3960741"/>
            <a:ext cx="5276851" cy="4186778"/>
          </a:xfrm>
          <a:solidFill>
            <a:schemeClr val="bg1">
              <a:lumMod val="95000"/>
            </a:schemeClr>
          </a:solidFill>
        </p:spPr>
        <p:txBody>
          <a:bodyPr>
            <a:normAutofit/>
          </a:bodyPr>
          <a:lstStyle>
            <a:lvl1pPr>
              <a:defRPr sz="1600"/>
            </a:lvl1pPr>
          </a:lstStyle>
          <a:p>
            <a:endParaRPr lang="en-US"/>
          </a:p>
        </p:txBody>
      </p:sp>
      <p:sp>
        <p:nvSpPr>
          <p:cNvPr id="16" name="Picture Placeholder 2"/>
          <p:cNvSpPr>
            <a:spLocks noGrp="1"/>
          </p:cNvSpPr>
          <p:nvPr>
            <p:ph type="pic" sz="quarter" idx="13"/>
          </p:nvPr>
        </p:nvSpPr>
        <p:spPr>
          <a:xfrm>
            <a:off x="1444622" y="8411885"/>
            <a:ext cx="5276851" cy="4186778"/>
          </a:xfrm>
          <a:solidFill>
            <a:schemeClr val="bg1">
              <a:lumMod val="95000"/>
            </a:schemeClr>
          </a:solidFill>
        </p:spPr>
        <p:txBody>
          <a:bodyPr>
            <a:normAutofit/>
          </a:bodyPr>
          <a:lstStyle>
            <a:lvl1pPr>
              <a:defRPr sz="1600"/>
            </a:lvl1pPr>
          </a:lstStyle>
          <a:p>
            <a:endParaRPr lang="en-US"/>
          </a:p>
        </p:txBody>
      </p:sp>
      <p:sp>
        <p:nvSpPr>
          <p:cNvPr id="17" name="Picture Placeholder 2"/>
          <p:cNvSpPr>
            <a:spLocks noGrp="1"/>
          </p:cNvSpPr>
          <p:nvPr>
            <p:ph type="pic" sz="quarter" idx="14"/>
          </p:nvPr>
        </p:nvSpPr>
        <p:spPr>
          <a:xfrm>
            <a:off x="6988173" y="8411884"/>
            <a:ext cx="5276851" cy="4186778"/>
          </a:xfrm>
          <a:solidFill>
            <a:schemeClr val="bg1">
              <a:lumMod val="95000"/>
            </a:schemeClr>
          </a:solidFill>
        </p:spPr>
        <p:txBody>
          <a:bodyPr>
            <a:normAutofit/>
          </a:bodyPr>
          <a:lstStyle>
            <a:lvl1pPr>
              <a:defRPr sz="1600"/>
            </a:lvl1pPr>
          </a:lstStyle>
          <a:p>
            <a:endParaRPr lang="en-US"/>
          </a:p>
        </p:txBody>
      </p:sp>
    </p:spTree>
    <p:extLst>
      <p:ext uri="{BB962C8B-B14F-4D97-AF65-F5344CB8AC3E}">
        <p14:creationId xmlns:p14="http://schemas.microsoft.com/office/powerpoint/2010/main" val="166594746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7" name="Picture Placeholder 13"/>
          <p:cNvSpPr>
            <a:spLocks noGrp="1"/>
          </p:cNvSpPr>
          <p:nvPr>
            <p:ph type="pic" sz="quarter" idx="14"/>
          </p:nvPr>
        </p:nvSpPr>
        <p:spPr>
          <a:xfrm>
            <a:off x="348191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9" name="Picture Placeholder 13"/>
          <p:cNvSpPr>
            <a:spLocks noGrp="1"/>
          </p:cNvSpPr>
          <p:nvPr>
            <p:ph type="pic" sz="quarter" idx="16"/>
          </p:nvPr>
        </p:nvSpPr>
        <p:spPr>
          <a:xfrm>
            <a:off x="10461335"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0" name="Picture Placeholder 13"/>
          <p:cNvSpPr>
            <a:spLocks noGrp="1"/>
          </p:cNvSpPr>
          <p:nvPr>
            <p:ph type="pic" sz="quarter" idx="17"/>
          </p:nvPr>
        </p:nvSpPr>
        <p:spPr>
          <a:xfrm>
            <a:off x="1398452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1" name="Picture Placeholder 13"/>
          <p:cNvSpPr>
            <a:spLocks noGrp="1"/>
          </p:cNvSpPr>
          <p:nvPr>
            <p:ph type="pic" sz="quarter" idx="18"/>
          </p:nvPr>
        </p:nvSpPr>
        <p:spPr>
          <a:xfrm>
            <a:off x="17482034"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3" name="Picture Placeholder 13"/>
          <p:cNvSpPr>
            <a:spLocks noGrp="1"/>
          </p:cNvSpPr>
          <p:nvPr>
            <p:ph type="pic" sz="quarter" idx="20"/>
          </p:nvPr>
        </p:nvSpPr>
        <p:spPr>
          <a:xfrm>
            <a:off x="0"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5" name="Picture Placeholder 13"/>
          <p:cNvSpPr>
            <a:spLocks noGrp="1"/>
          </p:cNvSpPr>
          <p:nvPr>
            <p:ph type="pic" sz="quarter" idx="22"/>
          </p:nvPr>
        </p:nvSpPr>
        <p:spPr>
          <a:xfrm>
            <a:off x="697942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6" name="Picture Placeholder 13"/>
          <p:cNvSpPr>
            <a:spLocks noGrp="1"/>
          </p:cNvSpPr>
          <p:nvPr>
            <p:ph type="pic" sz="quarter" idx="23"/>
          </p:nvPr>
        </p:nvSpPr>
        <p:spPr>
          <a:xfrm>
            <a:off x="1046133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8" name="Picture Placeholder 13"/>
          <p:cNvSpPr>
            <a:spLocks noGrp="1"/>
          </p:cNvSpPr>
          <p:nvPr>
            <p:ph type="pic" sz="quarter" idx="25"/>
          </p:nvPr>
        </p:nvSpPr>
        <p:spPr>
          <a:xfrm>
            <a:off x="1748203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9" name="Picture Placeholder 13"/>
          <p:cNvSpPr>
            <a:spLocks noGrp="1"/>
          </p:cNvSpPr>
          <p:nvPr>
            <p:ph type="pic" sz="quarter" idx="26"/>
          </p:nvPr>
        </p:nvSpPr>
        <p:spPr>
          <a:xfrm>
            <a:off x="2096394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4893832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Placeholder">
    <p:spTree>
      <p:nvGrpSpPr>
        <p:cNvPr id="1" name=""/>
        <p:cNvGrpSpPr/>
        <p:nvPr/>
      </p:nvGrpSpPr>
      <p:grpSpPr>
        <a:xfrm>
          <a:off x="0" y="0"/>
          <a:ext cx="0" cy="0"/>
          <a:chOff x="0" y="0"/>
          <a:chExt cx="0" cy="0"/>
        </a:xfrm>
      </p:grpSpPr>
      <p:sp>
        <p:nvSpPr>
          <p:cNvPr id="12" name="Picture Placeholder 2"/>
          <p:cNvSpPr>
            <a:spLocks noGrp="1"/>
          </p:cNvSpPr>
          <p:nvPr>
            <p:ph type="pic" sz="quarter" idx="14"/>
          </p:nvPr>
        </p:nvSpPr>
        <p:spPr>
          <a:xfrm>
            <a:off x="-1" y="2982733"/>
            <a:ext cx="18815538" cy="661181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16"/>
          </p:nvPr>
        </p:nvSpPr>
        <p:spPr>
          <a:xfrm>
            <a:off x="18815539" y="1"/>
            <a:ext cx="5562112" cy="661181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17"/>
          </p:nvPr>
        </p:nvSpPr>
        <p:spPr>
          <a:xfrm>
            <a:off x="18815538" y="6611814"/>
            <a:ext cx="5562112" cy="7104185"/>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5585869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Placeholder">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1" y="0"/>
            <a:ext cx="6091253" cy="5791200"/>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7"/>
          </p:nvPr>
        </p:nvSpPr>
        <p:spPr>
          <a:xfrm>
            <a:off x="6091253" y="0"/>
            <a:ext cx="6091253" cy="579120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18"/>
          </p:nvPr>
        </p:nvSpPr>
        <p:spPr>
          <a:xfrm>
            <a:off x="12188824" y="0"/>
            <a:ext cx="6091253" cy="5791200"/>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9"/>
          </p:nvPr>
        </p:nvSpPr>
        <p:spPr>
          <a:xfrm>
            <a:off x="18280078" y="0"/>
            <a:ext cx="6091253" cy="57912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4768058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0"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6369553"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0"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6369553" y="6994383"/>
            <a:ext cx="6059471" cy="672161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0081935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11916843"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18286396"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11916843"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18286396" y="6994383"/>
            <a:ext cx="6059471" cy="672161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3555862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9303025"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9303526"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14442904"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14442904"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519776"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9499908" y="9581169"/>
            <a:ext cx="4877741" cy="41348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9012768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501"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5139879"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5139879"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0216751"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0196883" y="9581169"/>
            <a:ext cx="4877741" cy="41348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383573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12150725" y="5567703"/>
            <a:ext cx="12226925" cy="5509945"/>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9642583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laceholder Slide">
    <p:spTree>
      <p:nvGrpSpPr>
        <p:cNvPr id="1" name=""/>
        <p:cNvGrpSpPr/>
        <p:nvPr/>
      </p:nvGrpSpPr>
      <p:grpSpPr>
        <a:xfrm>
          <a:off x="0" y="0"/>
          <a:ext cx="0" cy="0"/>
          <a:chOff x="0" y="0"/>
          <a:chExt cx="0" cy="0"/>
        </a:xfrm>
      </p:grpSpPr>
      <p:sp>
        <p:nvSpPr>
          <p:cNvPr id="12" name="Picture Placeholder 8"/>
          <p:cNvSpPr>
            <a:spLocks noGrp="1"/>
          </p:cNvSpPr>
          <p:nvPr>
            <p:ph type="pic" sz="quarter" idx="10"/>
          </p:nvPr>
        </p:nvSpPr>
        <p:spPr>
          <a:xfrm>
            <a:off x="0" y="7518400"/>
            <a:ext cx="7897091" cy="6197600"/>
          </a:xfrm>
          <a:solidFill>
            <a:schemeClr val="bg1">
              <a:lumMod val="95000"/>
            </a:schemeClr>
          </a:solidFill>
        </p:spPr>
        <p:txBody>
          <a:bodyPr>
            <a:normAutofit/>
          </a:bodyPr>
          <a:lstStyle>
            <a:lvl1pPr>
              <a:defRPr sz="2800"/>
            </a:lvl1pPr>
          </a:lstStyle>
          <a:p>
            <a:endParaRPr lang="en-US"/>
          </a:p>
        </p:txBody>
      </p:sp>
      <p:sp>
        <p:nvSpPr>
          <p:cNvPr id="13" name="Picture Placeholder 8"/>
          <p:cNvSpPr>
            <a:spLocks noGrp="1"/>
          </p:cNvSpPr>
          <p:nvPr>
            <p:ph type="pic" sz="quarter" idx="11"/>
          </p:nvPr>
        </p:nvSpPr>
        <p:spPr>
          <a:xfrm>
            <a:off x="8236346" y="7518400"/>
            <a:ext cx="7897214" cy="6197600"/>
          </a:xfrm>
          <a:solidFill>
            <a:schemeClr val="bg1">
              <a:lumMod val="95000"/>
            </a:schemeClr>
          </a:solidFill>
        </p:spPr>
        <p:txBody>
          <a:bodyPr>
            <a:normAutofit/>
          </a:bodyPr>
          <a:lstStyle>
            <a:lvl1pPr>
              <a:defRPr sz="2800"/>
            </a:lvl1pPr>
          </a:lstStyle>
          <a:p>
            <a:endParaRPr lang="en-US"/>
          </a:p>
        </p:txBody>
      </p:sp>
      <p:sp>
        <p:nvSpPr>
          <p:cNvPr id="14" name="Picture Placeholder 8"/>
          <p:cNvSpPr>
            <a:spLocks noGrp="1"/>
          </p:cNvSpPr>
          <p:nvPr>
            <p:ph type="pic" sz="quarter" idx="12"/>
          </p:nvPr>
        </p:nvSpPr>
        <p:spPr>
          <a:xfrm>
            <a:off x="16472815" y="7518400"/>
            <a:ext cx="7904835" cy="61976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7728882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0" y="5567703"/>
            <a:ext cx="12226925" cy="5509945"/>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1373504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0"/>
            <a:ext cx="12150725"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0105384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12226925" y="0"/>
            <a:ext cx="12150725"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812690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8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 y="0"/>
            <a:ext cx="1692192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604136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9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7455730" y="0"/>
            <a:ext cx="1692192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872825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14248731" y="0"/>
            <a:ext cx="569289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9164325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4435021" y="0"/>
            <a:ext cx="569289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326843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2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1268512" y="0"/>
            <a:ext cx="9462053" cy="13715999"/>
          </a:xfrm>
          <a:prstGeom prst="parallelogram">
            <a:avLst>
              <a:gd name="adj" fmla="val 54870"/>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3529750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2923898" y="0"/>
            <a:ext cx="9462053" cy="13715999"/>
          </a:xfrm>
          <a:prstGeom prst="parallelogram">
            <a:avLst>
              <a:gd name="adj" fmla="val 54870"/>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1948087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4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13755763" y="0"/>
            <a:ext cx="10621888" cy="13715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212413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2090562" y="3560133"/>
            <a:ext cx="6595731" cy="6595731"/>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4576764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5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0"/>
            <a:ext cx="10621888" cy="13715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6446562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6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16459200" cy="13715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0154063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7918450" y="0"/>
            <a:ext cx="16459200" cy="13715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3988227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2495096" y="5318447"/>
            <a:ext cx="6008915" cy="3862874"/>
          </a:xfrm>
          <a:prstGeom prst="rect">
            <a:avLst/>
          </a:prstGeo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9146266" y="5318447"/>
            <a:ext cx="6008915" cy="3862874"/>
          </a:xfrm>
          <a:prstGeom prst="rect">
            <a:avLst/>
          </a:prstGeo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5797438" y="5318447"/>
            <a:ext cx="6008915" cy="3862874"/>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0121198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9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2495096" y="1526556"/>
            <a:ext cx="6008915" cy="3192458"/>
          </a:xfrm>
          <a:prstGeom prst="rect">
            <a:avLst/>
          </a:prstGeo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9146266" y="1526556"/>
            <a:ext cx="6008915" cy="3192458"/>
          </a:xfrm>
          <a:prstGeom prst="rect">
            <a:avLst/>
          </a:prstGeo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5797438" y="1526556"/>
            <a:ext cx="6008915" cy="3192458"/>
          </a:xfrm>
          <a:prstGeom prst="rect">
            <a:avLst/>
          </a:prstGeo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9"/>
          </p:nvPr>
        </p:nvSpPr>
        <p:spPr>
          <a:xfrm>
            <a:off x="2495096" y="7380767"/>
            <a:ext cx="6008915" cy="3192458"/>
          </a:xfrm>
          <a:prstGeom prst="rect">
            <a:avLst/>
          </a:prstGeo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30"/>
          </p:nvPr>
        </p:nvSpPr>
        <p:spPr>
          <a:xfrm>
            <a:off x="9146266" y="7380767"/>
            <a:ext cx="6008915" cy="3192458"/>
          </a:xfrm>
          <a:prstGeom prst="rect">
            <a:avLst/>
          </a:prstGeo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31"/>
          </p:nvPr>
        </p:nvSpPr>
        <p:spPr>
          <a:xfrm>
            <a:off x="15797438" y="7380767"/>
            <a:ext cx="6008915" cy="3192458"/>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4311091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0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9"/>
          </p:nvPr>
        </p:nvSpPr>
        <p:spPr>
          <a:xfrm>
            <a:off x="0"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357488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7036124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5116304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7442655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4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4066993" y="5118749"/>
            <a:ext cx="3008376" cy="3008376"/>
          </a:xfrm>
          <a:prstGeom prst="ellipse">
            <a:avLst/>
          </a:prstGeo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7"/>
          </p:nvPr>
        </p:nvSpPr>
        <p:spPr>
          <a:xfrm>
            <a:off x="10716500" y="5114830"/>
            <a:ext cx="3008376" cy="3008376"/>
          </a:xfrm>
          <a:prstGeom prst="ellipse">
            <a:avLst/>
          </a:prstGeo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8"/>
          </p:nvPr>
        </p:nvSpPr>
        <p:spPr>
          <a:xfrm>
            <a:off x="17362088" y="5114830"/>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9445211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Placeholder Slid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0" y="8556171"/>
            <a:ext cx="24377650" cy="515982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956848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7_Placeholder">
    <p:spTree>
      <p:nvGrpSpPr>
        <p:cNvPr id="1" name=""/>
        <p:cNvGrpSpPr/>
        <p:nvPr/>
      </p:nvGrpSpPr>
      <p:grpSpPr>
        <a:xfrm>
          <a:off x="0" y="0"/>
          <a:ext cx="0" cy="0"/>
          <a:chOff x="0" y="0"/>
          <a:chExt cx="0" cy="0"/>
        </a:xfrm>
      </p:grpSpPr>
      <p:sp>
        <p:nvSpPr>
          <p:cNvPr id="6" name="Picture Placeholder 2"/>
          <p:cNvSpPr>
            <a:spLocks noGrp="1"/>
          </p:cNvSpPr>
          <p:nvPr>
            <p:ph type="pic" sz="quarter" idx="26"/>
          </p:nvPr>
        </p:nvSpPr>
        <p:spPr>
          <a:xfrm>
            <a:off x="3902959" y="4849586"/>
            <a:ext cx="4016828" cy="4016828"/>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59989306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5_Placeholder">
    <p:spTree>
      <p:nvGrpSpPr>
        <p:cNvPr id="1" name=""/>
        <p:cNvGrpSpPr/>
        <p:nvPr/>
      </p:nvGrpSpPr>
      <p:grpSpPr>
        <a:xfrm>
          <a:off x="0" y="0"/>
          <a:ext cx="0" cy="0"/>
          <a:chOff x="0" y="0"/>
          <a:chExt cx="0" cy="0"/>
        </a:xfrm>
      </p:grpSpPr>
      <p:sp>
        <p:nvSpPr>
          <p:cNvPr id="6" name="Picture Placeholder 2"/>
          <p:cNvSpPr>
            <a:spLocks noGrp="1"/>
          </p:cNvSpPr>
          <p:nvPr>
            <p:ph type="pic" sz="quarter" idx="28"/>
          </p:nvPr>
        </p:nvSpPr>
        <p:spPr>
          <a:xfrm>
            <a:off x="14670157" y="0"/>
            <a:ext cx="9707493" cy="13716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748671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6_Placeholder">
    <p:spTree>
      <p:nvGrpSpPr>
        <p:cNvPr id="1" name=""/>
        <p:cNvGrpSpPr/>
        <p:nvPr/>
      </p:nvGrpSpPr>
      <p:grpSpPr>
        <a:xfrm>
          <a:off x="0" y="0"/>
          <a:ext cx="0" cy="0"/>
          <a:chOff x="0" y="0"/>
          <a:chExt cx="0" cy="0"/>
        </a:xfrm>
      </p:grpSpPr>
      <p:sp>
        <p:nvSpPr>
          <p:cNvPr id="6" name="Picture Placeholder 2"/>
          <p:cNvSpPr>
            <a:spLocks noGrp="1"/>
          </p:cNvSpPr>
          <p:nvPr>
            <p:ph type="pic" sz="quarter" idx="28"/>
          </p:nvPr>
        </p:nvSpPr>
        <p:spPr>
          <a:xfrm>
            <a:off x="0" y="0"/>
            <a:ext cx="9707493" cy="13716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ehind the Scenes">
    <p:spTree>
      <p:nvGrpSpPr>
        <p:cNvPr id="1" name=""/>
        <p:cNvGrpSpPr/>
        <p:nvPr/>
      </p:nvGrpSpPr>
      <p:grpSpPr>
        <a:xfrm>
          <a:off x="0" y="0"/>
          <a:ext cx="0" cy="0"/>
          <a:chOff x="0" y="0"/>
          <a:chExt cx="0" cy="0"/>
        </a:xfrm>
      </p:grpSpPr>
      <p:sp>
        <p:nvSpPr>
          <p:cNvPr id="5" name="Picture Placeholder 17"/>
          <p:cNvSpPr>
            <a:spLocks noGrp="1"/>
          </p:cNvSpPr>
          <p:nvPr>
            <p:ph type="pic" sz="quarter" idx="14"/>
          </p:nvPr>
        </p:nvSpPr>
        <p:spPr>
          <a:xfrm>
            <a:off x="7425187" y="5618816"/>
            <a:ext cx="9402140" cy="5853518"/>
          </a:xfrm>
          <a:solidFill>
            <a:schemeClr val="bg1">
              <a:lumMod val="95000"/>
            </a:schemeClr>
          </a:solidFill>
        </p:spPr>
        <p:txBody>
          <a:bodyPr>
            <a:normAutofit/>
          </a:bodyPr>
          <a:lstStyle>
            <a:lvl1pPr marL="0" indent="0">
              <a:buNone/>
              <a:defRPr sz="2799">
                <a:solidFill>
                  <a:schemeClr val="tx1"/>
                </a:solidFill>
              </a:defRPr>
            </a:lvl1pPr>
          </a:lstStyle>
          <a:p>
            <a:endParaRPr lang="en-US" dirty="0"/>
          </a:p>
        </p:txBody>
      </p:sp>
    </p:spTree>
    <p:extLst>
      <p:ext uri="{BB962C8B-B14F-4D97-AF65-F5344CB8AC3E}">
        <p14:creationId xmlns:p14="http://schemas.microsoft.com/office/powerpoint/2010/main" val="62584388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Placeholder Slide">
    <p:spTree>
      <p:nvGrpSpPr>
        <p:cNvPr id="1" name=""/>
        <p:cNvGrpSpPr/>
        <p:nvPr/>
      </p:nvGrpSpPr>
      <p:grpSpPr>
        <a:xfrm>
          <a:off x="0" y="0"/>
          <a:ext cx="0" cy="0"/>
          <a:chOff x="0" y="0"/>
          <a:chExt cx="0" cy="0"/>
        </a:xfrm>
      </p:grpSpPr>
      <p:sp>
        <p:nvSpPr>
          <p:cNvPr id="10" name="Picture Placeholder 8"/>
          <p:cNvSpPr>
            <a:spLocks noGrp="1"/>
          </p:cNvSpPr>
          <p:nvPr>
            <p:ph type="pic" sz="quarter" idx="10"/>
          </p:nvPr>
        </p:nvSpPr>
        <p:spPr>
          <a:xfrm>
            <a:off x="2495095" y="4208277"/>
            <a:ext cx="6008915" cy="6013578"/>
          </a:xfrm>
          <a:prstGeom prst="rect">
            <a:avLst/>
          </a:prstGeom>
          <a:solidFill>
            <a:schemeClr val="bg1">
              <a:lumMod val="95000"/>
            </a:schemeClr>
          </a:solidFill>
        </p:spPr>
        <p:txBody>
          <a:bodyPr>
            <a:normAutofit/>
          </a:bodyPr>
          <a:lstStyle>
            <a:lvl1pPr>
              <a:defRPr sz="2800"/>
            </a:lvl1pPr>
          </a:lstStyle>
          <a:p>
            <a:endParaRPr lang="en-US"/>
          </a:p>
        </p:txBody>
      </p:sp>
      <p:sp>
        <p:nvSpPr>
          <p:cNvPr id="11" name="Picture Placeholder 8"/>
          <p:cNvSpPr>
            <a:spLocks noGrp="1"/>
          </p:cNvSpPr>
          <p:nvPr>
            <p:ph type="pic" sz="quarter" idx="11"/>
          </p:nvPr>
        </p:nvSpPr>
        <p:spPr>
          <a:xfrm>
            <a:off x="9146267" y="4208277"/>
            <a:ext cx="6008915" cy="6013578"/>
          </a:xfrm>
          <a:prstGeom prst="rect">
            <a:avLst/>
          </a:prstGeom>
          <a:solidFill>
            <a:schemeClr val="bg1">
              <a:lumMod val="95000"/>
            </a:schemeClr>
          </a:solidFill>
        </p:spPr>
        <p:txBody>
          <a:bodyPr>
            <a:normAutofit/>
          </a:bodyPr>
          <a:lstStyle>
            <a:lvl1pPr>
              <a:defRPr sz="2800"/>
            </a:lvl1pPr>
          </a:lstStyle>
          <a:p>
            <a:endParaRPr lang="en-US"/>
          </a:p>
        </p:txBody>
      </p:sp>
      <p:sp>
        <p:nvSpPr>
          <p:cNvPr id="12" name="Picture Placeholder 8"/>
          <p:cNvSpPr>
            <a:spLocks noGrp="1"/>
          </p:cNvSpPr>
          <p:nvPr>
            <p:ph type="pic" sz="quarter" idx="12"/>
          </p:nvPr>
        </p:nvSpPr>
        <p:spPr>
          <a:xfrm>
            <a:off x="15797438" y="4208277"/>
            <a:ext cx="6008915" cy="6013578"/>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880858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2"/>
          </p:nvPr>
        </p:nvSpPr>
        <p:spPr>
          <a:xfrm>
            <a:off x="7822744" y="7365994"/>
            <a:ext cx="8503920" cy="6350006"/>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45891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2"/>
          </p:nvPr>
        </p:nvSpPr>
        <p:spPr>
          <a:xfrm>
            <a:off x="10216054" y="4381947"/>
            <a:ext cx="3862836" cy="6858000"/>
          </a:xfrm>
          <a:prstGeom prst="rect">
            <a:avLst/>
          </a:prstGeom>
          <a:solidFill>
            <a:schemeClr val="bg1">
              <a:lumMod val="95000"/>
            </a:schemeClr>
          </a:solidFill>
        </p:spPr>
        <p:txBody>
          <a:bodyPr>
            <a:normAutofit/>
          </a:bodyPr>
          <a:lstStyle>
            <a:lvl1pPr>
              <a:defRPr sz="2800"/>
            </a:lvl1pPr>
          </a:lstStyle>
          <a:p>
            <a:endParaRPr lang="en-US"/>
          </a:p>
        </p:txBody>
      </p:sp>
      <p:sp>
        <p:nvSpPr>
          <p:cNvPr id="9" name="Picture Placeholder 8"/>
          <p:cNvSpPr>
            <a:spLocks noGrp="1"/>
          </p:cNvSpPr>
          <p:nvPr>
            <p:ph type="pic" sz="quarter" idx="13"/>
          </p:nvPr>
        </p:nvSpPr>
        <p:spPr>
          <a:xfrm>
            <a:off x="15136592" y="4336976"/>
            <a:ext cx="3918857" cy="6971999"/>
          </a:xfrm>
          <a:prstGeom prst="rect">
            <a:avLst/>
          </a:prstGeom>
          <a:solidFill>
            <a:schemeClr val="bg1">
              <a:lumMod val="95000"/>
            </a:schemeClr>
          </a:solidFill>
        </p:spPr>
        <p:txBody>
          <a:bodyPr>
            <a:normAutofit/>
          </a:bodyPr>
          <a:lstStyle>
            <a:lvl1pPr>
              <a:defRPr sz="2800"/>
            </a:lvl1pPr>
          </a:lstStyle>
          <a:p>
            <a:endParaRPr lang="en-US"/>
          </a:p>
        </p:txBody>
      </p:sp>
      <p:sp>
        <p:nvSpPr>
          <p:cNvPr id="10" name="Picture Placeholder 8"/>
          <p:cNvSpPr>
            <a:spLocks noGrp="1"/>
          </p:cNvSpPr>
          <p:nvPr>
            <p:ph type="pic" sz="quarter" idx="14"/>
          </p:nvPr>
        </p:nvSpPr>
        <p:spPr>
          <a:xfrm>
            <a:off x="5314495" y="4336976"/>
            <a:ext cx="3918857" cy="6971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1837383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Placeholder Slide">
    <p:spTree>
      <p:nvGrpSpPr>
        <p:cNvPr id="1" name=""/>
        <p:cNvGrpSpPr/>
        <p:nvPr/>
      </p:nvGrpSpPr>
      <p:grpSpPr>
        <a:xfrm>
          <a:off x="0" y="0"/>
          <a:ext cx="0" cy="0"/>
          <a:chOff x="0" y="0"/>
          <a:chExt cx="0" cy="0"/>
        </a:xfrm>
      </p:grpSpPr>
      <p:sp>
        <p:nvSpPr>
          <p:cNvPr id="7" name="Picture Placeholder 8"/>
          <p:cNvSpPr>
            <a:spLocks noGrp="1"/>
          </p:cNvSpPr>
          <p:nvPr>
            <p:ph type="pic" sz="quarter" idx="14"/>
          </p:nvPr>
        </p:nvSpPr>
        <p:spPr>
          <a:xfrm>
            <a:off x="2448627" y="2028911"/>
            <a:ext cx="7132320" cy="9537191"/>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224667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22199868" y="666271"/>
            <a:ext cx="521207" cy="5239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22130252" y="668286"/>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bg1"/>
                </a:solidFill>
                <a:latin typeface="Montserrat Light" charset="0"/>
                <a:ea typeface="Montserrat Light" charset="0"/>
                <a:cs typeface="Montserrat Light" charset="0"/>
              </a:rPr>
              <a:pPr algn="ctr"/>
              <a:t>‹#›</a:t>
            </a:fld>
            <a:r>
              <a:rPr lang="id-ID" sz="1800" b="0" i="0" dirty="0">
                <a:solidFill>
                  <a:schemeClr val="bg1"/>
                </a:solidFill>
                <a:latin typeface="Montserrat Light" charset="0"/>
                <a:ea typeface="Montserrat Light" charset="0"/>
                <a:cs typeface="Montserrat Light" charset="0"/>
              </a:rPr>
              <a:t>  </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16"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77" r:id="rId11"/>
    <p:sldLayoutId id="2147483978" r:id="rId12"/>
    <p:sldLayoutId id="2147483993" r:id="rId13"/>
    <p:sldLayoutId id="2147484022" r:id="rId14"/>
    <p:sldLayoutId id="2147483946" r:id="rId15"/>
    <p:sldLayoutId id="2147483954" r:id="rId16"/>
    <p:sldLayoutId id="2147483975" r:id="rId17"/>
    <p:sldLayoutId id="2147483976" r:id="rId18"/>
    <p:sldLayoutId id="2147483982" r:id="rId19"/>
    <p:sldLayoutId id="2147483983" r:id="rId20"/>
    <p:sldLayoutId id="2147483967" r:id="rId21"/>
    <p:sldLayoutId id="2147483984" r:id="rId22"/>
    <p:sldLayoutId id="2147483947" r:id="rId23"/>
    <p:sldLayoutId id="2147483994" r:id="rId24"/>
    <p:sldLayoutId id="2147483995" r:id="rId25"/>
    <p:sldLayoutId id="2147483996" r:id="rId26"/>
    <p:sldLayoutId id="2147483997" r:id="rId27"/>
    <p:sldLayoutId id="2147483998" r:id="rId28"/>
    <p:sldLayoutId id="2147483999" r:id="rId29"/>
    <p:sldLayoutId id="2147484000" r:id="rId30"/>
    <p:sldLayoutId id="2147484001" r:id="rId31"/>
    <p:sldLayoutId id="2147484002" r:id="rId32"/>
    <p:sldLayoutId id="2147484003" r:id="rId33"/>
    <p:sldLayoutId id="2147484004" r:id="rId34"/>
    <p:sldLayoutId id="2147484005" r:id="rId35"/>
    <p:sldLayoutId id="2147484006" r:id="rId36"/>
    <p:sldLayoutId id="2147484007" r:id="rId37"/>
    <p:sldLayoutId id="2147484008" r:id="rId38"/>
    <p:sldLayoutId id="2147484009" r:id="rId39"/>
    <p:sldLayoutId id="2147484010" r:id="rId40"/>
    <p:sldLayoutId id="2147484011" r:id="rId41"/>
    <p:sldLayoutId id="2147484012" r:id="rId42"/>
    <p:sldLayoutId id="2147484013" r:id="rId43"/>
    <p:sldLayoutId id="2147484014" r:id="rId44"/>
    <p:sldLayoutId id="2147484015" r:id="rId45"/>
    <p:sldLayoutId id="2147484016" r:id="rId46"/>
    <p:sldLayoutId id="2147484018" r:id="rId47"/>
    <p:sldLayoutId id="2147484017" r:id="rId48"/>
    <p:sldLayoutId id="2147484019" r:id="rId49"/>
    <p:sldLayoutId id="2147484023" r:id="rId50"/>
    <p:sldLayoutId id="2147484020" r:id="rId51"/>
    <p:sldLayoutId id="2147484021" r:id="rId52"/>
    <p:sldLayoutId id="2147484024" r:id="rId53"/>
  </p:sldLayoutIdLst>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6.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3.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jpg"/><Relationship Id="rId7" Type="http://schemas.openxmlformats.org/officeDocument/2006/relationships/image" Target="../media/image36.jpg"/><Relationship Id="rId2" Type="http://schemas.openxmlformats.org/officeDocument/2006/relationships/notesSlide" Target="../notesSlides/notesSlide21.xml"/><Relationship Id="rId1" Type="http://schemas.openxmlformats.org/officeDocument/2006/relationships/slideLayout" Target="../slideLayouts/slideLayout19.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22.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32.jpg"/><Relationship Id="rId7"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37.jpg"/><Relationship Id="rId11" Type="http://schemas.openxmlformats.org/officeDocument/2006/relationships/image" Target="../media/image40.jpg"/><Relationship Id="rId5" Type="http://schemas.openxmlformats.org/officeDocument/2006/relationships/image" Target="../media/image36.jpg"/><Relationship Id="rId10" Type="http://schemas.openxmlformats.org/officeDocument/2006/relationships/image" Target="../media/image39.jpg"/><Relationship Id="rId4" Type="http://schemas.openxmlformats.org/officeDocument/2006/relationships/image" Target="../media/image35.jpg"/><Relationship Id="rId9" Type="http://schemas.openxmlformats.org/officeDocument/2006/relationships/image" Target="../media/image38.jp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2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24.xml"/><Relationship Id="rId6" Type="http://schemas.openxmlformats.org/officeDocument/2006/relationships/image" Target="../media/image58.jpeg"/><Relationship Id="rId5" Type="http://schemas.openxmlformats.org/officeDocument/2006/relationships/image" Target="../media/image1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25.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26.xml"/><Relationship Id="rId6" Type="http://schemas.openxmlformats.org/officeDocument/2006/relationships/image" Target="../media/image66.jpg"/><Relationship Id="rId5" Type="http://schemas.openxmlformats.org/officeDocument/2006/relationships/image" Target="../media/image65.jpeg"/><Relationship Id="rId4" Type="http://schemas.openxmlformats.org/officeDocument/2006/relationships/image" Target="../media/image64.jpeg"/></Relationships>
</file>

<file path=ppt/slides/_rels/slide29.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29.xml"/><Relationship Id="rId1" Type="http://schemas.openxmlformats.org/officeDocument/2006/relationships/slideLayout" Target="../slideLayouts/slideLayout28.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notesSlide" Target="../notesSlides/notesSlide30.xml"/><Relationship Id="rId1" Type="http://schemas.openxmlformats.org/officeDocument/2006/relationships/slideLayout" Target="../slideLayouts/slideLayout27.xml"/><Relationship Id="rId6" Type="http://schemas.openxmlformats.org/officeDocument/2006/relationships/image" Target="../media/image76.jpg"/><Relationship Id="rId5" Type="http://schemas.openxmlformats.org/officeDocument/2006/relationships/image" Target="../media/image75.jpeg"/><Relationship Id="rId4" Type="http://schemas.openxmlformats.org/officeDocument/2006/relationships/image" Target="../media/image74.jpeg"/></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2.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37.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39.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41.xml"/><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43.xml"/><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44.xml"/><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5.xml"/><Relationship Id="rId1" Type="http://schemas.openxmlformats.org/officeDocument/2006/relationships/slideLayout" Target="../slideLayouts/slideLayout43.xml"/><Relationship Id="rId5" Type="http://schemas.openxmlformats.org/officeDocument/2006/relationships/image" Target="../media/image95.jpeg"/><Relationship Id="rId4" Type="http://schemas.openxmlformats.org/officeDocument/2006/relationships/image" Target="../media/image94.jpeg"/></Relationships>
</file>

<file path=ppt/slides/_rels/slide46.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notesSlide" Target="../notesSlides/notesSlide46.xml"/><Relationship Id="rId1" Type="http://schemas.openxmlformats.org/officeDocument/2006/relationships/slideLayout" Target="../slideLayouts/slideLayout44.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4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47.xml"/><Relationship Id="rId1" Type="http://schemas.openxmlformats.org/officeDocument/2006/relationships/slideLayout" Target="../slideLayouts/slideLayout45.xml"/><Relationship Id="rId6" Type="http://schemas.openxmlformats.org/officeDocument/2006/relationships/image" Target="../media/image105.jpeg"/><Relationship Id="rId5" Type="http://schemas.openxmlformats.org/officeDocument/2006/relationships/image" Target="../media/image104.jpg"/><Relationship Id="rId4" Type="http://schemas.openxmlformats.org/officeDocument/2006/relationships/image" Target="../media/image103.jpeg"/></Relationships>
</file>

<file path=ppt/slides/_rels/slide48.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107.jpeg"/></Relationships>
</file>

<file path=ppt/slides/_rels/slide4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9.xml"/><Relationship Id="rId1" Type="http://schemas.openxmlformats.org/officeDocument/2006/relationships/slideLayout" Target="../slideLayouts/slideLayout47.xml"/><Relationship Id="rId4" Type="http://schemas.openxmlformats.org/officeDocument/2006/relationships/image" Target="../media/image109.jpe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50.xml"/><Relationship Id="rId1" Type="http://schemas.openxmlformats.org/officeDocument/2006/relationships/slideLayout" Target="../slideLayouts/slideLayout48.xml"/><Relationship Id="rId4" Type="http://schemas.openxmlformats.org/officeDocument/2006/relationships/image" Target="../media/image111.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53.xml"/><Relationship Id="rId1"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9.xml"/><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68.xml"/><Relationship Id="rId1" Type="http://schemas.openxmlformats.org/officeDocument/2006/relationships/slideLayout" Target="../slideLayouts/slideLayout51.xml"/></Relationships>
</file>

<file path=ppt/slides/_rels/slide69.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69.xml"/><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8750694" y="3369803"/>
            <a:ext cx="6952463" cy="69524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charset="0"/>
            </a:endParaRPr>
          </a:p>
        </p:txBody>
      </p:sp>
      <p:sp>
        <p:nvSpPr>
          <p:cNvPr id="5" name="TextBox 4"/>
          <p:cNvSpPr txBox="1"/>
          <p:nvPr/>
        </p:nvSpPr>
        <p:spPr>
          <a:xfrm>
            <a:off x="4596943" y="5169944"/>
            <a:ext cx="15259963" cy="1862048"/>
          </a:xfrm>
          <a:prstGeom prst="rect">
            <a:avLst/>
          </a:prstGeom>
          <a:noFill/>
        </p:spPr>
        <p:txBody>
          <a:bodyPr wrap="square" rtlCol="0">
            <a:spAutoFit/>
          </a:bodyPr>
          <a:lstStyle/>
          <a:p>
            <a:pPr algn="ctr"/>
            <a:r>
              <a:rPr lang="zh-CN" altLang="en-US" sz="11500" dirty="0">
                <a:solidFill>
                  <a:schemeClr val="bg1">
                    <a:lumMod val="50000"/>
                  </a:schemeClr>
                </a:solidFill>
                <a:latin typeface="Montserrat Hairline" charset="0"/>
                <a:ea typeface="Montserrat Hairline" charset="0"/>
                <a:cs typeface="Montserrat Hairline" charset="0"/>
              </a:rPr>
              <a:t>单击</a:t>
            </a:r>
            <a:r>
              <a:rPr lang="zh-CN" altLang="en-US" sz="11500" dirty="0">
                <a:solidFill>
                  <a:schemeClr val="bg1"/>
                </a:solidFill>
                <a:latin typeface="Montserrat Hairline" charset="0"/>
                <a:ea typeface="Montserrat Hairline" charset="0"/>
                <a:cs typeface="Montserrat Hairline" charset="0"/>
              </a:rPr>
              <a:t>此处输入</a:t>
            </a:r>
            <a:r>
              <a:rPr lang="zh-CN" altLang="en-US" sz="11500" dirty="0">
                <a:latin typeface="Montserrat Hairline" charset="0"/>
                <a:ea typeface="Montserrat Hairline" charset="0"/>
                <a:cs typeface="Montserrat Hairline" charset="0"/>
              </a:rPr>
              <a:t>标题</a:t>
            </a:r>
            <a:endParaRPr lang="en-US" sz="11500" dirty="0">
              <a:latin typeface="Montserrat Hairline" charset="0"/>
              <a:ea typeface="Montserrat Hairline" charset="0"/>
              <a:cs typeface="Montserrat Hairline" charset="0"/>
            </a:endParaRPr>
          </a:p>
        </p:txBody>
      </p:sp>
      <p:sp>
        <p:nvSpPr>
          <p:cNvPr id="3" name="文本框 2"/>
          <p:cNvSpPr txBox="1"/>
          <p:nvPr/>
        </p:nvSpPr>
        <p:spPr>
          <a:xfrm>
            <a:off x="10093324" y="7687734"/>
            <a:ext cx="4267200" cy="1569660"/>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汇报人：夕小觉 </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zh-CN" altLang="en-US" sz="3200" dirty="0">
                <a:solidFill>
                  <a:schemeClr val="bg1"/>
                </a:solidFill>
                <a:latin typeface="微软雅黑" panose="020B0503020204020204" pitchFamily="34" charset="-122"/>
                <a:ea typeface="微软雅黑" panose="020B0503020204020204" pitchFamily="34" charset="-122"/>
              </a:rPr>
              <a:t>汇报时间：</a:t>
            </a:r>
            <a:r>
              <a:rPr lang="en-US" altLang="zh-CN" sz="3200" dirty="0">
                <a:solidFill>
                  <a:schemeClr val="bg1"/>
                </a:solidFill>
                <a:latin typeface="微软雅黑" panose="020B0503020204020204" pitchFamily="34" charset="-122"/>
                <a:ea typeface="微软雅黑" panose="020B0503020204020204" pitchFamily="34" charset="-122"/>
              </a:rPr>
              <a:t>XX</a:t>
            </a:r>
            <a:r>
              <a:rPr lang="zh-CN" altLang="en-US" sz="3200" dirty="0">
                <a:solidFill>
                  <a:schemeClr val="bg1"/>
                </a:solidFill>
                <a:latin typeface="微软雅黑" panose="020B0503020204020204" pitchFamily="34" charset="-122"/>
                <a:ea typeface="微软雅黑" panose="020B0503020204020204" pitchFamily="34" charset="-122"/>
              </a:rPr>
              <a:t>年</a:t>
            </a:r>
            <a:r>
              <a:rPr lang="en-US" altLang="zh-CN" sz="3200" dirty="0">
                <a:solidFill>
                  <a:schemeClr val="bg1"/>
                </a:solidFill>
                <a:latin typeface="微软雅黑" panose="020B0503020204020204" pitchFamily="34" charset="-122"/>
                <a:ea typeface="微软雅黑" panose="020B0503020204020204" pitchFamily="34" charset="-122"/>
              </a:rPr>
              <a:t>XX</a:t>
            </a:r>
            <a:r>
              <a:rPr lang="zh-CN" altLang="en-US" sz="3200" dirty="0">
                <a:solidFill>
                  <a:schemeClr val="bg1"/>
                </a:solidFill>
                <a:latin typeface="微软雅黑" panose="020B0503020204020204" pitchFamily="34" charset="-122"/>
                <a:ea typeface="微软雅黑" panose="020B0503020204020204" pitchFamily="34" charset="-122"/>
              </a:rPr>
              <a:t>月</a:t>
            </a:r>
          </a:p>
          <a:p>
            <a:endParaRPr lang="zh-CN" altLang="en-US" sz="3200" dirty="0">
              <a:solidFill>
                <a:schemeClr val="bg1"/>
              </a:solidFill>
            </a:endParaRPr>
          </a:p>
        </p:txBody>
      </p:sp>
    </p:spTree>
    <p:extLst>
      <p:ext uri="{BB962C8B-B14F-4D97-AF65-F5344CB8AC3E}">
        <p14:creationId xmlns:p14="http://schemas.microsoft.com/office/powerpoint/2010/main" val="178937634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3536" y="2690948"/>
            <a:ext cx="6582874" cy="10296824"/>
          </a:xfrm>
          <a:prstGeom prst="rect">
            <a:avLst/>
          </a:prstGeom>
        </p:spPr>
      </p:pic>
      <p:sp>
        <p:nvSpPr>
          <p:cNvPr id="30" name="Rectangle 29"/>
          <p:cNvSpPr/>
          <p:nvPr/>
        </p:nvSpPr>
        <p:spPr>
          <a:xfrm>
            <a:off x="5314496" y="4336977"/>
            <a:ext cx="3918857" cy="6971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5136593" y="4336977"/>
            <a:ext cx="3918857" cy="6971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7133996"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7" name="Rectangle 6"/>
          <p:cNvSpPr>
            <a:spLocks/>
          </p:cNvSpPr>
          <p:nvPr/>
        </p:nvSpPr>
        <p:spPr>
          <a:xfrm>
            <a:off x="10216055" y="4381947"/>
            <a:ext cx="3862835"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l="31269" r="31269"/>
          <a:stretch>
            <a:fillRect/>
          </a:stretch>
        </p:blipFill>
        <p:spPr/>
      </p:pic>
      <p:pic>
        <p:nvPicPr>
          <p:cNvPr id="9" name="Picture Placeholder 8"/>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l="31219" r="31219"/>
          <a:stretch>
            <a:fillRect/>
          </a:stretch>
        </p:blipFill>
        <p:spPr/>
      </p:pic>
      <p:pic>
        <p:nvPicPr>
          <p:cNvPr id="8" name="Picture Placeholder 7"/>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l="31269" r="31269"/>
          <a:stretch>
            <a:fillRect/>
          </a:stretch>
        </p:blipFill>
        <p:spPr/>
      </p:pic>
    </p:spTree>
    <p:extLst>
      <p:ext uri="{BB962C8B-B14F-4D97-AF65-F5344CB8AC3E}">
        <p14:creationId xmlns:p14="http://schemas.microsoft.com/office/powerpoint/2010/main" val="130938330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1234388" y="1399357"/>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8" name="TextBox 27"/>
          <p:cNvSpPr txBox="1"/>
          <p:nvPr/>
        </p:nvSpPr>
        <p:spPr>
          <a:xfrm>
            <a:off x="11219269" y="4085270"/>
            <a:ext cx="9896349"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9" name="TextBox 28"/>
          <p:cNvSpPr txBox="1"/>
          <p:nvPr/>
        </p:nvSpPr>
        <p:spPr>
          <a:xfrm>
            <a:off x="11219269" y="5892709"/>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31" name="TextBox 30"/>
          <p:cNvSpPr txBox="1"/>
          <p:nvPr/>
        </p:nvSpPr>
        <p:spPr>
          <a:xfrm>
            <a:off x="11219269" y="686064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2" name="TextBox 31"/>
          <p:cNvSpPr txBox="1"/>
          <p:nvPr/>
        </p:nvSpPr>
        <p:spPr>
          <a:xfrm>
            <a:off x="17268578" y="6119114"/>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33" name="TextBox 32"/>
          <p:cNvSpPr txBox="1"/>
          <p:nvPr/>
        </p:nvSpPr>
        <p:spPr>
          <a:xfrm>
            <a:off x="17201252" y="686064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4" name="TextBox 33"/>
          <p:cNvSpPr txBox="1"/>
          <p:nvPr/>
        </p:nvSpPr>
        <p:spPr>
          <a:xfrm>
            <a:off x="11219269" y="9320245"/>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35" name="TextBox 34"/>
          <p:cNvSpPr txBox="1"/>
          <p:nvPr/>
        </p:nvSpPr>
        <p:spPr>
          <a:xfrm>
            <a:off x="11219269" y="1006177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6" name="TextBox 35"/>
          <p:cNvSpPr txBox="1"/>
          <p:nvPr/>
        </p:nvSpPr>
        <p:spPr>
          <a:xfrm>
            <a:off x="17268578" y="9320245"/>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37" name="TextBox 36"/>
          <p:cNvSpPr txBox="1"/>
          <p:nvPr/>
        </p:nvSpPr>
        <p:spPr>
          <a:xfrm>
            <a:off x="17201252" y="1006177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grpSp>
        <p:nvGrpSpPr>
          <p:cNvPr id="38" name="Group 1104"/>
          <p:cNvGrpSpPr>
            <a:grpSpLocks noChangeAspect="1"/>
          </p:cNvGrpSpPr>
          <p:nvPr/>
        </p:nvGrpSpPr>
        <p:grpSpPr>
          <a:xfrm>
            <a:off x="2050058" y="877885"/>
            <a:ext cx="7921758" cy="11735410"/>
            <a:chOff x="0" y="0"/>
            <a:chExt cx="6591305" cy="9765731"/>
          </a:xfrm>
        </p:grpSpPr>
        <p:grpSp>
          <p:nvGrpSpPr>
            <p:cNvPr id="39" name="Group 1102"/>
            <p:cNvGrpSpPr/>
            <p:nvPr/>
          </p:nvGrpSpPr>
          <p:grpSpPr>
            <a:xfrm>
              <a:off x="0" y="0"/>
              <a:ext cx="6591305" cy="9765731"/>
              <a:chOff x="0" y="0"/>
              <a:chExt cx="6591304" cy="9765730"/>
            </a:xfrm>
          </p:grpSpPr>
          <p:pic>
            <p:nvPicPr>
              <p:cNvPr id="41" name="Mini-iPad-B&amp;W-Mockup.png"/>
              <p:cNvPicPr/>
              <p:nvPr/>
            </p:nvPicPr>
            <p:blipFill>
              <a:blip r:embed="rId3" cstate="email">
                <a:extLst>
                  <a:ext uri="{28A0092B-C50C-407E-A947-70E740481C1C}">
                    <a14:useLocalDpi xmlns:a14="http://schemas.microsoft.com/office/drawing/2010/main"/>
                  </a:ext>
                </a:extLst>
              </a:blip>
              <a:stretch>
                <a:fillRect/>
              </a:stretch>
            </p:blipFill>
            <p:spPr>
              <a:xfrm>
                <a:off x="0" y="0"/>
                <a:ext cx="6591304" cy="9765730"/>
              </a:xfrm>
              <a:prstGeom prst="rect">
                <a:avLst/>
              </a:prstGeom>
              <a:ln w="12700" cap="flat">
                <a:noFill/>
                <a:miter lim="400000"/>
              </a:ln>
              <a:effectLst/>
            </p:spPr>
          </p:pic>
          <p:sp>
            <p:nvSpPr>
              <p:cNvPr id="42"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583966">
                  <a:defRPr sz="4000">
                    <a:solidFill>
                      <a:srgbClr val="FFFFFF"/>
                    </a:solidFill>
                    <a:effectLst>
                      <a:outerShdw blurRad="38100" dist="12700" dir="5400000" rotWithShape="0">
                        <a:srgbClr val="000000">
                          <a:alpha val="50000"/>
                        </a:srgbClr>
                      </a:outerShdw>
                    </a:effectLst>
                  </a:defRPr>
                </a:pPr>
                <a:endParaRPr sz="3998" dirty="0">
                  <a:latin typeface="Calibri Light"/>
                </a:endParaRPr>
              </a:p>
            </p:txBody>
          </p:sp>
        </p:grpSp>
        <p:pic>
          <p:nvPicPr>
            <p:cNvPr id="40" name="placeholder.png"/>
            <p:cNvPicPr/>
            <p:nvPr/>
          </p:nvPicPr>
          <p:blipFill>
            <a:blip r:embed="rId4" cstate="email">
              <a:extLst>
                <a:ext uri="{28A0092B-C50C-407E-A947-70E740481C1C}">
                  <a14:useLocalDpi xmlns:a14="http://schemas.microsoft.com/office/drawing/2010/main"/>
                </a:ext>
              </a:extLst>
            </a:blip>
            <a:srcRect l="29020" r="29020"/>
            <a:stretch>
              <a:fillRect/>
            </a:stretch>
          </p:blipFill>
          <p:spPr>
            <a:xfrm>
              <a:off x="337669" y="969500"/>
              <a:ext cx="5911543" cy="7924801"/>
            </a:xfrm>
            <a:prstGeom prst="rect">
              <a:avLst/>
            </a:prstGeom>
            <a:ln w="12700" cap="flat">
              <a:noFill/>
              <a:miter lim="400000"/>
            </a:ln>
            <a:effectLst/>
          </p:spPr>
        </p:pic>
      </p:grpSp>
      <p:sp>
        <p:nvSpPr>
          <p:cNvPr id="44" name="Rectangle 43"/>
          <p:cNvSpPr>
            <a:spLocks/>
          </p:cNvSpPr>
          <p:nvPr/>
        </p:nvSpPr>
        <p:spPr>
          <a:xfrm>
            <a:off x="2448627" y="2028911"/>
            <a:ext cx="7132320" cy="95371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l="25072" r="25072"/>
          <a:stretch>
            <a:fillRect/>
          </a:stretch>
        </p:blipFill>
        <p:spPr/>
      </p:pic>
    </p:spTree>
    <p:extLst>
      <p:ext uri="{BB962C8B-B14F-4D97-AF65-F5344CB8AC3E}">
        <p14:creationId xmlns:p14="http://schemas.microsoft.com/office/powerpoint/2010/main" val="151462009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730716" y="1399357"/>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8" name="TextBox 27"/>
          <p:cNvSpPr txBox="1"/>
          <p:nvPr/>
        </p:nvSpPr>
        <p:spPr>
          <a:xfrm>
            <a:off x="1715597" y="4085270"/>
            <a:ext cx="989634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9" name="TextBox 28"/>
          <p:cNvSpPr txBox="1"/>
          <p:nvPr/>
        </p:nvSpPr>
        <p:spPr>
          <a:xfrm>
            <a:off x="1715597" y="5892709"/>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31" name="TextBox 30"/>
          <p:cNvSpPr txBox="1"/>
          <p:nvPr/>
        </p:nvSpPr>
        <p:spPr>
          <a:xfrm>
            <a:off x="1715597" y="686064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2" name="TextBox 31"/>
          <p:cNvSpPr txBox="1"/>
          <p:nvPr/>
        </p:nvSpPr>
        <p:spPr>
          <a:xfrm>
            <a:off x="7764906" y="6119114"/>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33" name="TextBox 32"/>
          <p:cNvSpPr txBox="1"/>
          <p:nvPr/>
        </p:nvSpPr>
        <p:spPr>
          <a:xfrm>
            <a:off x="7697580" y="686064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4" name="TextBox 33"/>
          <p:cNvSpPr txBox="1"/>
          <p:nvPr/>
        </p:nvSpPr>
        <p:spPr>
          <a:xfrm>
            <a:off x="1715597" y="9320245"/>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35" name="TextBox 34"/>
          <p:cNvSpPr txBox="1"/>
          <p:nvPr/>
        </p:nvSpPr>
        <p:spPr>
          <a:xfrm>
            <a:off x="1715597" y="1006177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6" name="TextBox 35"/>
          <p:cNvSpPr txBox="1"/>
          <p:nvPr/>
        </p:nvSpPr>
        <p:spPr>
          <a:xfrm>
            <a:off x="7764906" y="9320245"/>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37" name="TextBox 36"/>
          <p:cNvSpPr txBox="1"/>
          <p:nvPr/>
        </p:nvSpPr>
        <p:spPr>
          <a:xfrm>
            <a:off x="7697580" y="1006177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grpSp>
        <p:nvGrpSpPr>
          <p:cNvPr id="18" name="Group 1104"/>
          <p:cNvGrpSpPr>
            <a:grpSpLocks noChangeAspect="1"/>
          </p:cNvGrpSpPr>
          <p:nvPr/>
        </p:nvGrpSpPr>
        <p:grpSpPr>
          <a:xfrm>
            <a:off x="13679562" y="877885"/>
            <a:ext cx="7921758" cy="11735410"/>
            <a:chOff x="0" y="0"/>
            <a:chExt cx="6591305" cy="9765731"/>
          </a:xfrm>
        </p:grpSpPr>
        <p:grpSp>
          <p:nvGrpSpPr>
            <p:cNvPr id="19" name="Group 1102"/>
            <p:cNvGrpSpPr/>
            <p:nvPr/>
          </p:nvGrpSpPr>
          <p:grpSpPr>
            <a:xfrm>
              <a:off x="0" y="0"/>
              <a:ext cx="6591305" cy="9765731"/>
              <a:chOff x="0" y="0"/>
              <a:chExt cx="6591304" cy="9765730"/>
            </a:xfrm>
          </p:grpSpPr>
          <p:pic>
            <p:nvPicPr>
              <p:cNvPr id="21" name="Mini-iPad-B&amp;W-Mockup.png"/>
              <p:cNvPicPr/>
              <p:nvPr/>
            </p:nvPicPr>
            <p:blipFill>
              <a:blip r:embed="rId3" cstate="email">
                <a:extLst>
                  <a:ext uri="{28A0092B-C50C-407E-A947-70E740481C1C}">
                    <a14:useLocalDpi xmlns:a14="http://schemas.microsoft.com/office/drawing/2010/main"/>
                  </a:ext>
                </a:extLst>
              </a:blip>
              <a:stretch>
                <a:fillRect/>
              </a:stretch>
            </p:blipFill>
            <p:spPr>
              <a:xfrm>
                <a:off x="0" y="0"/>
                <a:ext cx="6591304" cy="9765730"/>
              </a:xfrm>
              <a:prstGeom prst="rect">
                <a:avLst/>
              </a:prstGeom>
              <a:ln w="12700" cap="flat">
                <a:noFill/>
                <a:miter lim="400000"/>
              </a:ln>
              <a:effectLst/>
            </p:spPr>
          </p:pic>
          <p:sp>
            <p:nvSpPr>
              <p:cNvPr id="22"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583966">
                  <a:defRPr sz="4000">
                    <a:solidFill>
                      <a:srgbClr val="FFFFFF"/>
                    </a:solidFill>
                    <a:effectLst>
                      <a:outerShdw blurRad="38100" dist="12700" dir="5400000" rotWithShape="0">
                        <a:srgbClr val="000000">
                          <a:alpha val="50000"/>
                        </a:srgbClr>
                      </a:outerShdw>
                    </a:effectLst>
                  </a:defRPr>
                </a:pPr>
                <a:endParaRPr sz="3998" dirty="0">
                  <a:latin typeface="Calibri Light"/>
                </a:endParaRPr>
              </a:p>
            </p:txBody>
          </p:sp>
        </p:grpSp>
        <p:pic>
          <p:nvPicPr>
            <p:cNvPr id="20" name="placeholder.png"/>
            <p:cNvPicPr/>
            <p:nvPr/>
          </p:nvPicPr>
          <p:blipFill>
            <a:blip r:embed="rId4" cstate="email">
              <a:extLst>
                <a:ext uri="{28A0092B-C50C-407E-A947-70E740481C1C}">
                  <a14:useLocalDpi xmlns:a14="http://schemas.microsoft.com/office/drawing/2010/main"/>
                </a:ext>
              </a:extLst>
            </a:blip>
            <a:srcRect l="29020" r="29020"/>
            <a:stretch>
              <a:fillRect/>
            </a:stretch>
          </p:blipFill>
          <p:spPr>
            <a:xfrm>
              <a:off x="337669" y="969500"/>
              <a:ext cx="5911543" cy="7924801"/>
            </a:xfrm>
            <a:prstGeom prst="rect">
              <a:avLst/>
            </a:prstGeom>
            <a:ln w="12700" cap="flat">
              <a:noFill/>
              <a:miter lim="400000"/>
            </a:ln>
            <a:effectLst/>
          </p:spPr>
        </p:pic>
      </p:grpSp>
      <p:sp>
        <p:nvSpPr>
          <p:cNvPr id="23" name="Rectangle 22"/>
          <p:cNvSpPr>
            <a:spLocks/>
          </p:cNvSpPr>
          <p:nvPr/>
        </p:nvSpPr>
        <p:spPr>
          <a:xfrm>
            <a:off x="14078131" y="2028911"/>
            <a:ext cx="7132320" cy="95371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l="25072" r="25072"/>
          <a:stretch>
            <a:fillRect/>
          </a:stretch>
        </p:blipFill>
        <p:spPr/>
      </p:pic>
    </p:spTree>
    <p:extLst>
      <p:ext uri="{BB962C8B-B14F-4D97-AF65-F5344CB8AC3E}">
        <p14:creationId xmlns:p14="http://schemas.microsoft.com/office/powerpoint/2010/main" val="167557522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24377650" cy="6738131"/>
          </a:xfrm>
          <a:prstGeom prst="rect">
            <a:avLst/>
          </a:prstGeom>
          <a:solidFill>
            <a:srgbClr val="3C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4982414" y="4272994"/>
            <a:ext cx="14401425" cy="8052356"/>
            <a:chOff x="1763688" y="1124744"/>
            <a:chExt cx="5652564" cy="3166095"/>
          </a:xfrm>
        </p:grpSpPr>
        <p:sp>
          <p:nvSpPr>
            <p:cNvPr id="27"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a:p>
          </p:txBody>
        </p:sp>
        <p:pic>
          <p:nvPicPr>
            <p:cNvPr id="3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3688" y="1124744"/>
              <a:ext cx="5652564" cy="3166095"/>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58" name="Shape 2779"/>
          <p:cNvSpPr/>
          <p:nvPr/>
        </p:nvSpPr>
        <p:spPr>
          <a:xfrm>
            <a:off x="5757012" y="7294422"/>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algn="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9" name="Shape 2782"/>
          <p:cNvSpPr/>
          <p:nvPr/>
        </p:nvSpPr>
        <p:spPr>
          <a:xfrm>
            <a:off x="17927731" y="3703171"/>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61" name="Shape 2783"/>
          <p:cNvSpPr/>
          <p:nvPr/>
        </p:nvSpPr>
        <p:spPr>
          <a:xfrm>
            <a:off x="17927731" y="7290056"/>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2" name="Shape 2778"/>
          <p:cNvSpPr/>
          <p:nvPr/>
        </p:nvSpPr>
        <p:spPr>
          <a:xfrm>
            <a:off x="5560463" y="3703171"/>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63" name="TextBox 62"/>
          <p:cNvSpPr txBox="1"/>
          <p:nvPr/>
        </p:nvSpPr>
        <p:spPr>
          <a:xfrm>
            <a:off x="3835600" y="4908580"/>
            <a:ext cx="2682145" cy="584775"/>
          </a:xfrm>
          <a:prstGeom prst="rect">
            <a:avLst/>
          </a:prstGeom>
          <a:noFill/>
        </p:spPr>
        <p:txBody>
          <a:bodyPr wrap="none" rtlCol="0">
            <a:spAutoFit/>
          </a:bodyPr>
          <a:lstStyle/>
          <a:p>
            <a:pPr algn="r"/>
            <a:r>
              <a:rPr lang="en-US" sz="3200" b="1" spc="600" dirty="0">
                <a:solidFill>
                  <a:schemeClr val="bg1"/>
                </a:solidFill>
                <a:latin typeface="Montserrat Semi" charset="0"/>
                <a:ea typeface="Montserrat Semi" charset="0"/>
                <a:cs typeface="Montserrat Semi" charset="0"/>
              </a:rPr>
              <a:t>FEATURE</a:t>
            </a:r>
          </a:p>
        </p:txBody>
      </p:sp>
      <p:sp>
        <p:nvSpPr>
          <p:cNvPr id="64" name="TextBox 63"/>
          <p:cNvSpPr txBox="1"/>
          <p:nvPr/>
        </p:nvSpPr>
        <p:spPr>
          <a:xfrm>
            <a:off x="2229525" y="5493355"/>
            <a:ext cx="4376945" cy="830997"/>
          </a:xfrm>
          <a:prstGeom prst="rect">
            <a:avLst/>
          </a:prstGeom>
          <a:noFill/>
        </p:spPr>
        <p:txBody>
          <a:bodyPr wrap="square" rtlCol="0">
            <a:spAutoFit/>
          </a:bodyPr>
          <a:lstStyle/>
          <a:p>
            <a:pPr>
              <a:spcBef>
                <a:spcPct val="20000"/>
              </a:spcBef>
            </a:pPr>
            <a:r>
              <a:rPr lang="zh-CN" altLang="en-US" sz="24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solidFill>
                <a:schemeClr val="bg1"/>
              </a:solidFill>
              <a:latin typeface="微软雅黑" panose="020B0503020204020204" pitchFamily="34" charset="-122"/>
              <a:sym typeface="Arial" panose="020B0604020202020204" pitchFamily="34" charset="0"/>
            </a:endParaRPr>
          </a:p>
        </p:txBody>
      </p:sp>
      <p:sp>
        <p:nvSpPr>
          <p:cNvPr id="65" name="TextBox 64"/>
          <p:cNvSpPr txBox="1"/>
          <p:nvPr/>
        </p:nvSpPr>
        <p:spPr>
          <a:xfrm>
            <a:off x="17847605" y="4908580"/>
            <a:ext cx="1776448" cy="584775"/>
          </a:xfrm>
          <a:prstGeom prst="rect">
            <a:avLst/>
          </a:prstGeom>
          <a:noFill/>
        </p:spPr>
        <p:txBody>
          <a:bodyPr wrap="none" rtlCol="0">
            <a:spAutoFit/>
          </a:bodyPr>
          <a:lstStyle/>
          <a:p>
            <a:r>
              <a:rPr lang="en-US" sz="3200" b="1" spc="600" dirty="0">
                <a:solidFill>
                  <a:schemeClr val="bg1"/>
                </a:solidFill>
                <a:latin typeface="Montserrat Semi" charset="0"/>
                <a:ea typeface="Montserrat Semi" charset="0"/>
                <a:cs typeface="Montserrat Semi" charset="0"/>
              </a:rPr>
              <a:t>NAME</a:t>
            </a:r>
          </a:p>
        </p:txBody>
      </p:sp>
      <p:sp>
        <p:nvSpPr>
          <p:cNvPr id="66" name="TextBox 65"/>
          <p:cNvSpPr txBox="1"/>
          <p:nvPr/>
        </p:nvSpPr>
        <p:spPr>
          <a:xfrm>
            <a:off x="17847605" y="5493355"/>
            <a:ext cx="4376945" cy="830997"/>
          </a:xfrm>
          <a:prstGeom prst="rect">
            <a:avLst/>
          </a:prstGeom>
          <a:noFill/>
        </p:spPr>
        <p:txBody>
          <a:bodyPr wrap="square" rtlCol="0">
            <a:spAutoFit/>
          </a:bodyPr>
          <a:lstStyle/>
          <a:p>
            <a:pPr>
              <a:spcBef>
                <a:spcPct val="20000"/>
              </a:spcBef>
            </a:pPr>
            <a:r>
              <a:rPr lang="zh-CN" altLang="en-US" sz="24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solidFill>
                <a:schemeClr val="bg1"/>
              </a:solidFill>
              <a:latin typeface="微软雅黑" panose="020B0503020204020204" pitchFamily="34" charset="-122"/>
              <a:sym typeface="Arial" panose="020B0604020202020204" pitchFamily="34" charset="0"/>
            </a:endParaRPr>
          </a:p>
        </p:txBody>
      </p:sp>
      <p:sp>
        <p:nvSpPr>
          <p:cNvPr id="71" name="TextBox 70"/>
          <p:cNvSpPr txBox="1"/>
          <p:nvPr/>
        </p:nvSpPr>
        <p:spPr>
          <a:xfrm>
            <a:off x="3611739" y="8648423"/>
            <a:ext cx="2994731" cy="584775"/>
          </a:xfrm>
          <a:prstGeom prst="rect">
            <a:avLst/>
          </a:prstGeom>
          <a:noFill/>
        </p:spPr>
        <p:txBody>
          <a:bodyPr wrap="none" rtlCol="0">
            <a:spAutoFit/>
          </a:bodyPr>
          <a:lstStyle/>
          <a:p>
            <a:pPr algn="r"/>
            <a:r>
              <a:rPr lang="en-US" sz="3200" b="1" spc="600" dirty="0">
                <a:solidFill>
                  <a:schemeClr val="tx2"/>
                </a:solidFill>
                <a:latin typeface="Montserrat Semi" charset="0"/>
                <a:ea typeface="Montserrat Semi" charset="0"/>
                <a:cs typeface="Montserrat Semi" charset="0"/>
              </a:rPr>
              <a:t>FUNCTION</a:t>
            </a:r>
          </a:p>
        </p:txBody>
      </p:sp>
      <p:sp>
        <p:nvSpPr>
          <p:cNvPr id="75" name="TextBox 74"/>
          <p:cNvSpPr txBox="1"/>
          <p:nvPr/>
        </p:nvSpPr>
        <p:spPr>
          <a:xfrm>
            <a:off x="2141703" y="9233198"/>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76" name="TextBox 75"/>
          <p:cNvSpPr txBox="1"/>
          <p:nvPr/>
        </p:nvSpPr>
        <p:spPr>
          <a:xfrm>
            <a:off x="17847605" y="8566679"/>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77" name="TextBox 76"/>
          <p:cNvSpPr txBox="1"/>
          <p:nvPr/>
        </p:nvSpPr>
        <p:spPr>
          <a:xfrm>
            <a:off x="17847605" y="9151454"/>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78" name="TextBox 77"/>
          <p:cNvSpPr txBox="1"/>
          <p:nvPr/>
        </p:nvSpPr>
        <p:spPr>
          <a:xfrm>
            <a:off x="7954718" y="1268311"/>
            <a:ext cx="8392042" cy="1323439"/>
          </a:xfrm>
          <a:prstGeom prst="rect">
            <a:avLst/>
          </a:prstGeom>
          <a:noFill/>
        </p:spPr>
        <p:txBody>
          <a:bodyPr wrap="none" rtlCol="0">
            <a:spAutoFit/>
          </a:bodyPr>
          <a:lstStyle/>
          <a:p>
            <a:pPr algn="ctr"/>
            <a:r>
              <a:rPr lang="zh-CN" altLang="en-US" sz="8000" b="1" dirty="0">
                <a:solidFill>
                  <a:schemeClr val="bg1"/>
                </a:solidFill>
                <a:latin typeface="Montserrat Semi" charset="0"/>
                <a:ea typeface="Montserrat Semi" charset="0"/>
                <a:cs typeface="Montserrat Semi" charset="0"/>
              </a:rPr>
              <a:t>单击此处输入标题</a:t>
            </a:r>
            <a:endParaRPr lang="en-US" sz="8000" b="1" dirty="0">
              <a:solidFill>
                <a:schemeClr val="bg1"/>
              </a:solidFill>
              <a:latin typeface="Montserrat Semi" charset="0"/>
              <a:ea typeface="Montserrat Semi" charset="0"/>
              <a:cs typeface="Montserrat Semi" charset="0"/>
            </a:endParaRPr>
          </a:p>
        </p:txBody>
      </p:sp>
      <p:sp>
        <p:nvSpPr>
          <p:cNvPr id="80" name="TextBox 79"/>
          <p:cNvSpPr txBox="1"/>
          <p:nvPr/>
        </p:nvSpPr>
        <p:spPr>
          <a:xfrm>
            <a:off x="7202563" y="2591750"/>
            <a:ext cx="9896349" cy="1643527"/>
          </a:xfrm>
          <a:prstGeom prst="rect">
            <a:avLst/>
          </a:prstGeom>
          <a:noFill/>
        </p:spPr>
        <p:txBody>
          <a:bodyPr wrap="square" rtlCol="0">
            <a:spAutoFit/>
          </a:bodyPr>
          <a:lstStyle/>
          <a:p>
            <a:pPr>
              <a:spcBef>
                <a:spcPct val="20000"/>
              </a:spcBef>
            </a:pPr>
            <a:r>
              <a:rPr lang="zh-CN" altLang="en-US" sz="24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2400"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sz="2400" dirty="0">
              <a:solidFill>
                <a:schemeClr val="bg1"/>
              </a:solidFill>
              <a:latin typeface="微软雅黑" panose="020B0503020204020204" pitchFamily="34" charset="-122"/>
              <a:sym typeface="Arial" panose="020B0604020202020204" pitchFamily="34" charset="0"/>
            </a:endParaRPr>
          </a:p>
        </p:txBody>
      </p:sp>
      <p:pic>
        <p:nvPicPr>
          <p:cNvPr id="4" name="Picture Placeholder 3"/>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t="2482" b="2482"/>
          <a:stretch>
            <a:fillRect/>
          </a:stretch>
        </p:blipFill>
        <p:spPr/>
      </p:pic>
    </p:spTree>
    <p:extLst>
      <p:ext uri="{BB962C8B-B14F-4D97-AF65-F5344CB8AC3E}">
        <p14:creationId xmlns:p14="http://schemas.microsoft.com/office/powerpoint/2010/main" val="52413358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descr="New Macbook Silver.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9271" y="5080695"/>
            <a:ext cx="12181321" cy="7132738"/>
          </a:xfrm>
          <a:prstGeom prst="rect">
            <a:avLst/>
          </a:prstGeom>
        </p:spPr>
      </p:pic>
      <p:sp>
        <p:nvSpPr>
          <p:cNvPr id="4" name="TextBox 3"/>
          <p:cNvSpPr txBox="1"/>
          <p:nvPr/>
        </p:nvSpPr>
        <p:spPr>
          <a:xfrm>
            <a:off x="7133994"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6" name="TextBox 5"/>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7" name="TextBox 6"/>
          <p:cNvSpPr txBox="1"/>
          <p:nvPr/>
        </p:nvSpPr>
        <p:spPr>
          <a:xfrm>
            <a:off x="2879214" y="6197025"/>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8" name="TextBox 7"/>
          <p:cNvSpPr txBox="1"/>
          <p:nvPr/>
        </p:nvSpPr>
        <p:spPr>
          <a:xfrm>
            <a:off x="2225709" y="6938555"/>
            <a:ext cx="3989144"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9" name="Oval 8"/>
          <p:cNvSpPr/>
          <p:nvPr/>
        </p:nvSpPr>
        <p:spPr>
          <a:xfrm>
            <a:off x="3583659" y="4629981"/>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hape 2554"/>
          <p:cNvSpPr/>
          <p:nvPr/>
        </p:nvSpPr>
        <p:spPr>
          <a:xfrm>
            <a:off x="3913158" y="4989333"/>
            <a:ext cx="656803" cy="59709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Oval 10"/>
          <p:cNvSpPr/>
          <p:nvPr/>
        </p:nvSpPr>
        <p:spPr>
          <a:xfrm>
            <a:off x="3562380" y="8386667"/>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879214" y="10061819"/>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14" name="TextBox 13"/>
          <p:cNvSpPr txBox="1"/>
          <p:nvPr/>
        </p:nvSpPr>
        <p:spPr>
          <a:xfrm>
            <a:off x="2225709" y="10803349"/>
            <a:ext cx="3989144"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5" name="TextBox 14"/>
          <p:cNvSpPr txBox="1"/>
          <p:nvPr/>
        </p:nvSpPr>
        <p:spPr>
          <a:xfrm>
            <a:off x="18467086" y="6197025"/>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16" name="TextBox 15"/>
          <p:cNvSpPr txBox="1"/>
          <p:nvPr/>
        </p:nvSpPr>
        <p:spPr>
          <a:xfrm>
            <a:off x="17813581" y="6938555"/>
            <a:ext cx="3989144"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7" name="Oval 16"/>
          <p:cNvSpPr/>
          <p:nvPr/>
        </p:nvSpPr>
        <p:spPr>
          <a:xfrm>
            <a:off x="19171531" y="4629981"/>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9150252" y="8386667"/>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8467086" y="10061819"/>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22" name="TextBox 21"/>
          <p:cNvSpPr txBox="1"/>
          <p:nvPr/>
        </p:nvSpPr>
        <p:spPr>
          <a:xfrm>
            <a:off x="17813581" y="10803349"/>
            <a:ext cx="3989144"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3" name="Shape 2633"/>
          <p:cNvSpPr/>
          <p:nvPr/>
        </p:nvSpPr>
        <p:spPr>
          <a:xfrm>
            <a:off x="3896061" y="8703180"/>
            <a:ext cx="697963" cy="69796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782"/>
          <p:cNvSpPr/>
          <p:nvPr/>
        </p:nvSpPr>
        <p:spPr>
          <a:xfrm>
            <a:off x="19424432" y="4936309"/>
            <a:ext cx="790849" cy="682507"/>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25" name="Shape 2783"/>
          <p:cNvSpPr/>
          <p:nvPr/>
        </p:nvSpPr>
        <p:spPr>
          <a:xfrm>
            <a:off x="19424432" y="8727081"/>
            <a:ext cx="790089" cy="68235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3" name="Picture Placeholder 2"/>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l="4832" r="4832"/>
          <a:stretch>
            <a:fillRect/>
          </a:stretch>
        </p:blipFill>
        <p:spPr/>
      </p:pic>
    </p:spTree>
    <p:extLst>
      <p:ext uri="{BB962C8B-B14F-4D97-AF65-F5344CB8AC3E}">
        <p14:creationId xmlns:p14="http://schemas.microsoft.com/office/powerpoint/2010/main" val="53249501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33999"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3" name="TextBox 2"/>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4" name="TextBox 3"/>
          <p:cNvSpPr txBox="1"/>
          <p:nvPr/>
        </p:nvSpPr>
        <p:spPr>
          <a:xfrm>
            <a:off x="12672283" y="5579199"/>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5" name="TextBox 4"/>
          <p:cNvSpPr txBox="1"/>
          <p:nvPr/>
        </p:nvSpPr>
        <p:spPr>
          <a:xfrm>
            <a:off x="12672283" y="654713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6" name="TextBox 5"/>
          <p:cNvSpPr txBox="1"/>
          <p:nvPr/>
        </p:nvSpPr>
        <p:spPr>
          <a:xfrm>
            <a:off x="18189065" y="5805604"/>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7" name="TextBox 6"/>
          <p:cNvSpPr txBox="1"/>
          <p:nvPr/>
        </p:nvSpPr>
        <p:spPr>
          <a:xfrm>
            <a:off x="18121739" y="654713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8" name="TextBox 7"/>
          <p:cNvSpPr txBox="1"/>
          <p:nvPr/>
        </p:nvSpPr>
        <p:spPr>
          <a:xfrm>
            <a:off x="12672283" y="9006735"/>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9" name="TextBox 8"/>
          <p:cNvSpPr txBox="1"/>
          <p:nvPr/>
        </p:nvSpPr>
        <p:spPr>
          <a:xfrm>
            <a:off x="12672283" y="974826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0" name="TextBox 9"/>
          <p:cNvSpPr txBox="1"/>
          <p:nvPr/>
        </p:nvSpPr>
        <p:spPr>
          <a:xfrm>
            <a:off x="18189065" y="9006735"/>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11" name="TextBox 10"/>
          <p:cNvSpPr txBox="1"/>
          <p:nvPr/>
        </p:nvSpPr>
        <p:spPr>
          <a:xfrm>
            <a:off x="18121739" y="974826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12" name="Picture 11" descr="New Macbook Silver.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962" y="5080695"/>
            <a:ext cx="12181321" cy="7132738"/>
          </a:xfrm>
          <a:prstGeom prst="rect">
            <a:avLst/>
          </a:prstGeom>
        </p:spPr>
      </p:pic>
      <p:pic>
        <p:nvPicPr>
          <p:cNvPr id="14" name="Picture Placeholder 13"/>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l="22387" r="22387"/>
          <a:stretch>
            <a:fillRect/>
          </a:stretch>
        </p:blipFill>
        <p:spPr/>
      </p:pic>
    </p:spTree>
    <p:extLst>
      <p:ext uri="{BB962C8B-B14F-4D97-AF65-F5344CB8AC3E}">
        <p14:creationId xmlns:p14="http://schemas.microsoft.com/office/powerpoint/2010/main" val="45480677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pple Watch Fron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79132" y="5187013"/>
            <a:ext cx="4768986" cy="5306581"/>
          </a:xfrm>
          <a:prstGeom prst="rect">
            <a:avLst/>
          </a:prstGeom>
        </p:spPr>
      </p:pic>
      <p:pic>
        <p:nvPicPr>
          <p:cNvPr id="36" name="Picture 35" descr="Apple Watch Fron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97985" y="5187013"/>
            <a:ext cx="4768986" cy="5306581"/>
          </a:xfrm>
          <a:prstGeom prst="rect">
            <a:avLst/>
          </a:prstGeom>
        </p:spPr>
      </p:pic>
      <p:pic>
        <p:nvPicPr>
          <p:cNvPr id="37" name="Picture 36" descr="Apple Watch Fron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03822" y="5187013"/>
            <a:ext cx="4768986" cy="5306581"/>
          </a:xfrm>
          <a:prstGeom prst="rect">
            <a:avLst/>
          </a:prstGeom>
        </p:spPr>
      </p:pic>
      <p:sp>
        <p:nvSpPr>
          <p:cNvPr id="16" name="TextBox 15"/>
          <p:cNvSpPr txBox="1"/>
          <p:nvPr/>
        </p:nvSpPr>
        <p:spPr>
          <a:xfrm>
            <a:off x="7133994"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7" name="TextBox 16"/>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20" name="TextBox 19"/>
          <p:cNvSpPr txBox="1"/>
          <p:nvPr/>
        </p:nvSpPr>
        <p:spPr>
          <a:xfrm>
            <a:off x="3451038" y="10764399"/>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21" name="TextBox 20"/>
          <p:cNvSpPr txBox="1"/>
          <p:nvPr/>
        </p:nvSpPr>
        <p:spPr>
          <a:xfrm>
            <a:off x="2603639" y="11349174"/>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2" name="TextBox 21"/>
          <p:cNvSpPr txBox="1"/>
          <p:nvPr/>
        </p:nvSpPr>
        <p:spPr>
          <a:xfrm>
            <a:off x="11186301" y="10764399"/>
            <a:ext cx="1776448"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NAME</a:t>
            </a:r>
          </a:p>
        </p:txBody>
      </p:sp>
      <p:sp>
        <p:nvSpPr>
          <p:cNvPr id="23" name="TextBox 22"/>
          <p:cNvSpPr txBox="1"/>
          <p:nvPr/>
        </p:nvSpPr>
        <p:spPr>
          <a:xfrm>
            <a:off x="9886053" y="11349174"/>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4" name="TextBox 23"/>
          <p:cNvSpPr txBox="1"/>
          <p:nvPr/>
        </p:nvSpPr>
        <p:spPr>
          <a:xfrm>
            <a:off x="18530075" y="10764399"/>
            <a:ext cx="1776448"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NAME</a:t>
            </a:r>
          </a:p>
        </p:txBody>
      </p:sp>
      <p:sp>
        <p:nvSpPr>
          <p:cNvPr id="25" name="TextBox 24"/>
          <p:cNvSpPr txBox="1"/>
          <p:nvPr/>
        </p:nvSpPr>
        <p:spPr>
          <a:xfrm>
            <a:off x="17229827" y="11349174"/>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6" name="Shape 2902"/>
          <p:cNvSpPr/>
          <p:nvPr/>
        </p:nvSpPr>
        <p:spPr>
          <a:xfrm>
            <a:off x="8187906" y="7153275"/>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902"/>
          <p:cNvSpPr/>
          <p:nvPr/>
        </p:nvSpPr>
        <p:spPr>
          <a:xfrm>
            <a:off x="15311366" y="7153275"/>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2" name="Picture Placeholder 1"/>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2262" r="2262"/>
          <a:stretch>
            <a:fillRect/>
          </a:stretch>
        </p:blipFill>
        <p:spPr/>
      </p:pic>
      <p:pic>
        <p:nvPicPr>
          <p:cNvPr id="4" name="Picture Placeholder 3"/>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l="2262" r="2262"/>
          <a:stretch>
            <a:fillRect/>
          </a:stretch>
        </p:blipFill>
        <p:spPr/>
      </p:pic>
      <p:pic>
        <p:nvPicPr>
          <p:cNvPr id="6" name="Picture Placeholder 5"/>
          <p:cNvPicPr>
            <a:picLocks noGrp="1" noChangeAspect="1"/>
          </p:cNvPicPr>
          <p:nvPr>
            <p:ph type="pic" sz="quarter" idx="17"/>
          </p:nvPr>
        </p:nvPicPr>
        <p:blipFill>
          <a:blip r:embed="rId4" cstate="email">
            <a:extLst>
              <a:ext uri="{28A0092B-C50C-407E-A947-70E740481C1C}">
                <a14:useLocalDpi xmlns:a14="http://schemas.microsoft.com/office/drawing/2010/main"/>
              </a:ext>
            </a:extLst>
          </a:blip>
          <a:srcRect l="2262" r="2262"/>
          <a:stretch>
            <a:fillRect/>
          </a:stretch>
        </p:blipFill>
        <p:spPr/>
      </p:pic>
    </p:spTree>
    <p:extLst>
      <p:ext uri="{BB962C8B-B14F-4D97-AF65-F5344CB8AC3E}">
        <p14:creationId xmlns:p14="http://schemas.microsoft.com/office/powerpoint/2010/main" val="46068676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768475" y="3419061"/>
            <a:ext cx="6620468" cy="102969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p:nvSpPr>
        <p:spPr>
          <a:xfrm>
            <a:off x="8954791" y="3419061"/>
            <a:ext cx="6620468" cy="4353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p:cNvSpPr/>
          <p:nvPr/>
        </p:nvSpPr>
        <p:spPr>
          <a:xfrm>
            <a:off x="9039201" y="8361648"/>
            <a:ext cx="6536058" cy="5354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Box 14"/>
          <p:cNvSpPr txBox="1"/>
          <p:nvPr/>
        </p:nvSpPr>
        <p:spPr>
          <a:xfrm>
            <a:off x="16267889" y="4165853"/>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16" name="TextBox 15"/>
          <p:cNvSpPr txBox="1"/>
          <p:nvPr/>
        </p:nvSpPr>
        <p:spPr>
          <a:xfrm>
            <a:off x="16267889" y="4907383"/>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7" name="TextBox 16"/>
          <p:cNvSpPr txBox="1"/>
          <p:nvPr/>
        </p:nvSpPr>
        <p:spPr>
          <a:xfrm>
            <a:off x="16254743" y="9046905"/>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21" name="TextBox 20"/>
          <p:cNvSpPr txBox="1"/>
          <p:nvPr/>
        </p:nvSpPr>
        <p:spPr>
          <a:xfrm>
            <a:off x="16225517" y="9803997"/>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2" name="TextBox 21"/>
          <p:cNvSpPr txBox="1"/>
          <p:nvPr/>
        </p:nvSpPr>
        <p:spPr>
          <a:xfrm>
            <a:off x="16267889" y="6614160"/>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23" name="TextBox 22"/>
          <p:cNvSpPr txBox="1"/>
          <p:nvPr/>
        </p:nvSpPr>
        <p:spPr>
          <a:xfrm>
            <a:off x="16225517" y="7355690"/>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4" name="TextBox 23"/>
          <p:cNvSpPr txBox="1"/>
          <p:nvPr/>
        </p:nvSpPr>
        <p:spPr>
          <a:xfrm>
            <a:off x="7992835" y="967770"/>
            <a:ext cx="8392042" cy="1323439"/>
          </a:xfrm>
          <a:prstGeom prst="rect">
            <a:avLst/>
          </a:prstGeom>
          <a:noFill/>
        </p:spPr>
        <p:txBody>
          <a:bodyPr wrap="none" rtlCol="0">
            <a:spAutoFit/>
          </a:bodyPr>
          <a:lstStyle/>
          <a:p>
            <a:pPr algn="ctr"/>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5" name="TextBox 24"/>
          <p:cNvSpPr txBox="1"/>
          <p:nvPr/>
        </p:nvSpPr>
        <p:spPr>
          <a:xfrm>
            <a:off x="4633627" y="2182686"/>
            <a:ext cx="15110395" cy="904863"/>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5" name="Picture Placeholder 4"/>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l="28569" r="28569"/>
          <a:stretch>
            <a:fillRect/>
          </a:stretch>
        </p:blipFill>
        <p:spPr/>
      </p:pic>
      <p:pic>
        <p:nvPicPr>
          <p:cNvPr id="6" name="Picture Placeholder 5"/>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2475" r="2475"/>
          <a:stretch>
            <a:fillRect/>
          </a:stretch>
        </p:blipFill>
        <p:spPr/>
      </p:pic>
      <p:pic>
        <p:nvPicPr>
          <p:cNvPr id="7" name="Picture Placeholder 6"/>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9314" r="9314"/>
          <a:stretch>
            <a:fillRect/>
          </a:stretch>
        </p:blipFill>
        <p:spPr/>
      </p:pic>
    </p:spTree>
    <p:extLst>
      <p:ext uri="{BB962C8B-B14F-4D97-AF65-F5344CB8AC3E}">
        <p14:creationId xmlns:p14="http://schemas.microsoft.com/office/powerpoint/2010/main" val="145009935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992835" y="967770"/>
            <a:ext cx="8392042" cy="1323439"/>
          </a:xfrm>
          <a:prstGeom prst="rect">
            <a:avLst/>
          </a:prstGeom>
          <a:noFill/>
        </p:spPr>
        <p:txBody>
          <a:bodyPr wrap="none" rtlCol="0">
            <a:spAutoFit/>
          </a:bodyPr>
          <a:lstStyle/>
          <a:p>
            <a:pPr algn="ctr"/>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13" name="TextBox 12"/>
          <p:cNvSpPr txBox="1"/>
          <p:nvPr/>
        </p:nvSpPr>
        <p:spPr>
          <a:xfrm>
            <a:off x="4633627" y="2182686"/>
            <a:ext cx="15110395" cy="904863"/>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4" name="TextBox 13"/>
          <p:cNvSpPr txBox="1"/>
          <p:nvPr/>
        </p:nvSpPr>
        <p:spPr>
          <a:xfrm>
            <a:off x="1715597" y="4165853"/>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18" name="TextBox 17"/>
          <p:cNvSpPr txBox="1"/>
          <p:nvPr/>
        </p:nvSpPr>
        <p:spPr>
          <a:xfrm>
            <a:off x="1715597" y="4907383"/>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9" name="TextBox 18"/>
          <p:cNvSpPr txBox="1"/>
          <p:nvPr/>
        </p:nvSpPr>
        <p:spPr>
          <a:xfrm>
            <a:off x="1702451" y="9046905"/>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20" name="TextBox 19"/>
          <p:cNvSpPr txBox="1"/>
          <p:nvPr/>
        </p:nvSpPr>
        <p:spPr>
          <a:xfrm>
            <a:off x="1673225" y="9803997"/>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1" name="TextBox 20"/>
          <p:cNvSpPr txBox="1"/>
          <p:nvPr/>
        </p:nvSpPr>
        <p:spPr>
          <a:xfrm>
            <a:off x="1715597" y="6614160"/>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22" name="TextBox 21"/>
          <p:cNvSpPr txBox="1"/>
          <p:nvPr/>
        </p:nvSpPr>
        <p:spPr>
          <a:xfrm>
            <a:off x="1673225" y="7355690"/>
            <a:ext cx="6612258" cy="164352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6" name="Picture Placeholder 5"/>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l="7228" r="7228"/>
          <a:stretch>
            <a:fillRect/>
          </a:stretch>
        </p:blipFill>
        <p:spPr/>
      </p:pic>
      <p:pic>
        <p:nvPicPr>
          <p:cNvPr id="7" name="Picture Placeholder 6"/>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l="9477" r="9477"/>
          <a:stretch>
            <a:fillRect/>
          </a:stretch>
        </p:blipFill>
        <p:spPr/>
      </p:pic>
      <p:pic>
        <p:nvPicPr>
          <p:cNvPr id="8" name="Picture Placeholder 7"/>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l="8386" r="8386"/>
          <a:stretch>
            <a:fillRect/>
          </a:stretch>
        </p:blipFill>
        <p:spPr/>
      </p:pic>
    </p:spTree>
    <p:extLst>
      <p:ext uri="{BB962C8B-B14F-4D97-AF65-F5344CB8AC3E}">
        <p14:creationId xmlns:p14="http://schemas.microsoft.com/office/powerpoint/2010/main" val="62825775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7734465" cy="1371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charset="0"/>
              <a:ea typeface="Montserrat Light" charset="0"/>
              <a:cs typeface="Montserrat Light" charset="0"/>
            </a:endParaRPr>
          </a:p>
        </p:txBody>
      </p:sp>
      <p:sp>
        <p:nvSpPr>
          <p:cNvPr id="15" name="TextBox 14"/>
          <p:cNvSpPr txBox="1"/>
          <p:nvPr/>
        </p:nvSpPr>
        <p:spPr>
          <a:xfrm>
            <a:off x="10429019" y="8910528"/>
            <a:ext cx="4581022" cy="2092881"/>
          </a:xfrm>
          <a:prstGeom prst="rect">
            <a:avLst/>
          </a:prstGeom>
          <a:noFill/>
        </p:spPr>
        <p:txBody>
          <a:bodyPr wrap="square" rtlCol="0">
            <a:spAutoFit/>
          </a:bodyPr>
          <a:lstStyle/>
          <a:p>
            <a:pPr>
              <a:lnSpc>
                <a:spcPct val="150000"/>
              </a:lnSpc>
            </a:pPr>
            <a:r>
              <a:rPr lang="en-US" sz="2800" b="1" dirty="0">
                <a:solidFill>
                  <a:schemeClr val="tx2"/>
                </a:solidFill>
                <a:latin typeface="Montserrat Semi" charset="0"/>
                <a:ea typeface="Montserrat Semi" charset="0"/>
                <a:cs typeface="Montserrat Semi" charset="0"/>
              </a:rPr>
              <a:t>WRITE A TITLE </a:t>
            </a:r>
          </a:p>
          <a:p>
            <a:pP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16" name="Text Placeholder 33"/>
          <p:cNvSpPr txBox="1">
            <a:spLocks/>
          </p:cNvSpPr>
          <p:nvPr/>
        </p:nvSpPr>
        <p:spPr>
          <a:xfrm>
            <a:off x="8910866" y="9029354"/>
            <a:ext cx="1392490" cy="109568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8400" dirty="0">
                <a:solidFill>
                  <a:schemeClr val="accent1"/>
                </a:solidFill>
                <a:latin typeface="Lato Light"/>
                <a:cs typeface="Lato Light"/>
              </a:rPr>
              <a:t>01</a:t>
            </a:r>
          </a:p>
        </p:txBody>
      </p:sp>
      <p:sp>
        <p:nvSpPr>
          <p:cNvPr id="21" name="TextBox 20"/>
          <p:cNvSpPr txBox="1"/>
          <p:nvPr/>
        </p:nvSpPr>
        <p:spPr>
          <a:xfrm>
            <a:off x="17004358" y="8910528"/>
            <a:ext cx="4832348" cy="2092881"/>
          </a:xfrm>
          <a:prstGeom prst="rect">
            <a:avLst/>
          </a:prstGeom>
          <a:noFill/>
        </p:spPr>
        <p:txBody>
          <a:bodyPr wrap="square" rtlCol="0">
            <a:spAutoFit/>
          </a:bodyPr>
          <a:lstStyle/>
          <a:p>
            <a:pPr>
              <a:lnSpc>
                <a:spcPct val="150000"/>
              </a:lnSpc>
            </a:pPr>
            <a:r>
              <a:rPr lang="en-US" sz="2800" b="1" dirty="0">
                <a:solidFill>
                  <a:schemeClr val="tx2"/>
                </a:solidFill>
                <a:latin typeface="Montserrat Semi" charset="0"/>
                <a:ea typeface="Montserrat Semi" charset="0"/>
                <a:cs typeface="Montserrat Semi" charset="0"/>
              </a:rPr>
              <a:t>WRITE A TITLE </a:t>
            </a:r>
          </a:p>
          <a:p>
            <a:pP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22" name="Text Placeholder 33"/>
          <p:cNvSpPr txBox="1">
            <a:spLocks/>
          </p:cNvSpPr>
          <p:nvPr/>
        </p:nvSpPr>
        <p:spPr>
          <a:xfrm>
            <a:off x="15486205" y="9029354"/>
            <a:ext cx="1392490" cy="109568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8400" dirty="0">
                <a:solidFill>
                  <a:schemeClr val="accent2"/>
                </a:solidFill>
                <a:latin typeface="Lato Light"/>
                <a:cs typeface="Lato Light"/>
              </a:rPr>
              <a:t>02</a:t>
            </a:r>
          </a:p>
        </p:txBody>
      </p:sp>
      <p:sp>
        <p:nvSpPr>
          <p:cNvPr id="14" name="TextBox 13"/>
          <p:cNvSpPr txBox="1"/>
          <p:nvPr/>
        </p:nvSpPr>
        <p:spPr>
          <a:xfrm>
            <a:off x="8930844" y="1399357"/>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18" name="TextBox 17"/>
          <p:cNvSpPr txBox="1"/>
          <p:nvPr/>
        </p:nvSpPr>
        <p:spPr>
          <a:xfrm>
            <a:off x="8944735" y="5218685"/>
            <a:ext cx="12891971"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9" name="TextBox 18"/>
          <p:cNvSpPr txBox="1"/>
          <p:nvPr/>
        </p:nvSpPr>
        <p:spPr>
          <a:xfrm>
            <a:off x="8930844" y="4477155"/>
            <a:ext cx="704071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WRITE HERE SOMETHING</a:t>
            </a:r>
          </a:p>
        </p:txBody>
      </p:sp>
      <p:sp>
        <p:nvSpPr>
          <p:cNvPr id="20" name="TextBox 19"/>
          <p:cNvSpPr txBox="1"/>
          <p:nvPr/>
        </p:nvSpPr>
        <p:spPr>
          <a:xfrm>
            <a:off x="8944735" y="7345964"/>
            <a:ext cx="12891971"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3" name="TextBox 22"/>
          <p:cNvSpPr txBox="1"/>
          <p:nvPr/>
        </p:nvSpPr>
        <p:spPr>
          <a:xfrm>
            <a:off x="8930844" y="6604434"/>
            <a:ext cx="518924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AWESOME WORDS</a:t>
            </a:r>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a:ext>
            </a:extLst>
          </a:blip>
          <a:srcRect l="28854" r="28854"/>
          <a:stretch>
            <a:fillRect/>
          </a:stretch>
        </p:blipFill>
        <p:spPr/>
      </p:pic>
    </p:spTree>
    <p:extLst>
      <p:ext uri="{BB962C8B-B14F-4D97-AF65-F5344CB8AC3E}">
        <p14:creationId xmlns:p14="http://schemas.microsoft.com/office/powerpoint/2010/main" val="134015779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7133970" y="1811616"/>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28" name="TextBox 27"/>
          <p:cNvSpPr txBox="1"/>
          <p:nvPr/>
        </p:nvSpPr>
        <p:spPr>
          <a:xfrm>
            <a:off x="4709828" y="3556959"/>
            <a:ext cx="15110395" cy="2419124"/>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7514" r="7514"/>
          <a:stretch>
            <a:fillRect/>
          </a:stretch>
        </p:blipFill>
        <p:spPr/>
      </p:pic>
      <p:pic>
        <p:nvPicPr>
          <p:cNvPr id="7" name="Picture Placeholder 6"/>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7488" r="7488"/>
          <a:stretch>
            <a:fillRect/>
          </a:stretch>
        </p:blipFill>
        <p:spPr/>
      </p:pic>
      <p:pic>
        <p:nvPicPr>
          <p:cNvPr id="5" name="Picture Placeholder 4"/>
          <p:cNvPicPr>
            <a:picLocks noGrp="1" noChangeAspect="1"/>
          </p:cNvPicPr>
          <p:nvPr>
            <p:ph type="pic" sz="quarter" idx="11"/>
          </p:nvPr>
        </p:nvPicPr>
        <p:blipFill rotWithShape="1">
          <a:blip r:embed="rId5" cstate="email">
            <a:extLst>
              <a:ext uri="{28A0092B-C50C-407E-A947-70E740481C1C}">
                <a14:useLocalDpi xmlns:a14="http://schemas.microsoft.com/office/drawing/2010/main"/>
              </a:ext>
            </a:extLst>
          </a:blip>
          <a:srcRect l="19400" r="955"/>
          <a:stretch/>
        </p:blipFill>
        <p:spPr/>
      </p:pic>
    </p:spTree>
    <p:extLst>
      <p:ext uri="{BB962C8B-B14F-4D97-AF65-F5344CB8AC3E}">
        <p14:creationId xmlns:p14="http://schemas.microsoft.com/office/powerpoint/2010/main" val="158951389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191378" y="8910528"/>
            <a:ext cx="4581022" cy="2092881"/>
          </a:xfrm>
          <a:prstGeom prst="rect">
            <a:avLst/>
          </a:prstGeom>
          <a:noFill/>
        </p:spPr>
        <p:txBody>
          <a:bodyPr wrap="square" rtlCol="0">
            <a:spAutoFit/>
          </a:bodyPr>
          <a:lstStyle/>
          <a:p>
            <a:pPr>
              <a:lnSpc>
                <a:spcPct val="150000"/>
              </a:lnSpc>
            </a:pPr>
            <a:r>
              <a:rPr lang="en-US" sz="2800" b="1" dirty="0">
                <a:solidFill>
                  <a:schemeClr val="tx2"/>
                </a:solidFill>
                <a:latin typeface="Montserrat Semi" charset="0"/>
                <a:ea typeface="Montserrat Semi" charset="0"/>
                <a:cs typeface="Montserrat Semi" charset="0"/>
              </a:rPr>
              <a:t>WRITE A TITLE </a:t>
            </a:r>
          </a:p>
          <a:p>
            <a:pP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28" name="Text Placeholder 33"/>
          <p:cNvSpPr txBox="1">
            <a:spLocks/>
          </p:cNvSpPr>
          <p:nvPr/>
        </p:nvSpPr>
        <p:spPr>
          <a:xfrm>
            <a:off x="1673225" y="9029354"/>
            <a:ext cx="1392490" cy="109568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8400" dirty="0">
                <a:solidFill>
                  <a:schemeClr val="accent1"/>
                </a:solidFill>
                <a:latin typeface="Lato Light"/>
                <a:cs typeface="Lato Light"/>
              </a:rPr>
              <a:t>01</a:t>
            </a:r>
          </a:p>
        </p:txBody>
      </p:sp>
      <p:sp>
        <p:nvSpPr>
          <p:cNvPr id="29" name="TextBox 28"/>
          <p:cNvSpPr txBox="1"/>
          <p:nvPr/>
        </p:nvSpPr>
        <p:spPr>
          <a:xfrm>
            <a:off x="9766717" y="8910528"/>
            <a:ext cx="4832348" cy="2092881"/>
          </a:xfrm>
          <a:prstGeom prst="rect">
            <a:avLst/>
          </a:prstGeom>
          <a:noFill/>
        </p:spPr>
        <p:txBody>
          <a:bodyPr wrap="square" rtlCol="0">
            <a:spAutoFit/>
          </a:bodyPr>
          <a:lstStyle/>
          <a:p>
            <a:pPr>
              <a:lnSpc>
                <a:spcPct val="150000"/>
              </a:lnSpc>
            </a:pPr>
            <a:r>
              <a:rPr lang="en-US" sz="2800" b="1" dirty="0">
                <a:solidFill>
                  <a:schemeClr val="tx2"/>
                </a:solidFill>
                <a:latin typeface="Montserrat Semi" charset="0"/>
                <a:ea typeface="Montserrat Semi" charset="0"/>
                <a:cs typeface="Montserrat Semi" charset="0"/>
              </a:rPr>
              <a:t>WRITE A TITLE </a:t>
            </a:r>
          </a:p>
          <a:p>
            <a:pP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30" name="Text Placeholder 33"/>
          <p:cNvSpPr txBox="1">
            <a:spLocks/>
          </p:cNvSpPr>
          <p:nvPr/>
        </p:nvSpPr>
        <p:spPr>
          <a:xfrm>
            <a:off x="8248564" y="9029354"/>
            <a:ext cx="1392490" cy="109568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8400" dirty="0">
                <a:solidFill>
                  <a:schemeClr val="accent2"/>
                </a:solidFill>
                <a:latin typeface="Lato Light"/>
                <a:cs typeface="Lato Light"/>
              </a:rPr>
              <a:t>02</a:t>
            </a:r>
          </a:p>
        </p:txBody>
      </p:sp>
      <p:sp>
        <p:nvSpPr>
          <p:cNvPr id="31" name="TextBox 30"/>
          <p:cNvSpPr txBox="1"/>
          <p:nvPr/>
        </p:nvSpPr>
        <p:spPr>
          <a:xfrm>
            <a:off x="1693203" y="1399357"/>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32" name="TextBox 31"/>
          <p:cNvSpPr txBox="1"/>
          <p:nvPr/>
        </p:nvSpPr>
        <p:spPr>
          <a:xfrm>
            <a:off x="1707094" y="5218685"/>
            <a:ext cx="12891971"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3" name="TextBox 32"/>
          <p:cNvSpPr txBox="1"/>
          <p:nvPr/>
        </p:nvSpPr>
        <p:spPr>
          <a:xfrm>
            <a:off x="1693203" y="4477155"/>
            <a:ext cx="704071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WRITE HERE SOMETHING</a:t>
            </a:r>
          </a:p>
        </p:txBody>
      </p:sp>
      <p:sp>
        <p:nvSpPr>
          <p:cNvPr id="34" name="TextBox 33"/>
          <p:cNvSpPr txBox="1"/>
          <p:nvPr/>
        </p:nvSpPr>
        <p:spPr>
          <a:xfrm>
            <a:off x="1707094" y="7345964"/>
            <a:ext cx="12891971"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5" name="TextBox 34"/>
          <p:cNvSpPr txBox="1"/>
          <p:nvPr/>
        </p:nvSpPr>
        <p:spPr>
          <a:xfrm>
            <a:off x="1693203" y="6604434"/>
            <a:ext cx="518924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AWESOME WORDS</a:t>
            </a:r>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l="31248" r="31248"/>
          <a:stretch>
            <a:fillRect/>
          </a:stretch>
        </p:blipFill>
        <p:spPr/>
      </p:pic>
    </p:spTree>
    <p:extLst>
      <p:ext uri="{BB962C8B-B14F-4D97-AF65-F5344CB8AC3E}">
        <p14:creationId xmlns:p14="http://schemas.microsoft.com/office/powerpoint/2010/main" val="136967846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210955" y="940280"/>
            <a:ext cx="9879629" cy="1569660"/>
          </a:xfrm>
          <a:prstGeom prst="rect">
            <a:avLst/>
          </a:prstGeom>
          <a:noFill/>
        </p:spPr>
        <p:txBody>
          <a:bodyPr wrap="none" rtlCol="0">
            <a:spAutoFit/>
          </a:bodyPr>
          <a:lstStyle/>
          <a:p>
            <a:pPr algn="ctr"/>
            <a:r>
              <a:rPr lang="zh-CN" altLang="en-US" sz="9600" b="1" spc="-150" dirty="0">
                <a:solidFill>
                  <a:schemeClr val="tx2"/>
                </a:solidFill>
                <a:latin typeface="Montserrat Semi" charset="0"/>
                <a:ea typeface="Montserrat Semi" charset="0"/>
                <a:cs typeface="Montserrat Semi" charset="0"/>
              </a:rPr>
              <a:t>单击此处输入标题</a:t>
            </a:r>
            <a:endParaRPr lang="en-US" sz="9600" b="1" spc="-150" dirty="0">
              <a:solidFill>
                <a:schemeClr val="tx2"/>
              </a:solidFill>
              <a:latin typeface="Montserrat Semi" charset="0"/>
              <a:ea typeface="Montserrat Semi" charset="0"/>
              <a:cs typeface="Montserrat Semi" charset="0"/>
            </a:endParaRPr>
          </a:p>
        </p:txBody>
      </p:sp>
      <p:cxnSp>
        <p:nvCxnSpPr>
          <p:cNvPr id="29" name="Straight Connector 28"/>
          <p:cNvCxnSpPr/>
          <p:nvPr/>
        </p:nvCxnSpPr>
        <p:spPr>
          <a:xfrm>
            <a:off x="2140130" y="8399803"/>
            <a:ext cx="201468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720697" y="506627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5689908" y="506627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626007" y="4019832"/>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pic>
        <p:nvPicPr>
          <p:cNvPr id="4" name="Picture Placeholder 3"/>
          <p:cNvPicPr>
            <a:picLocks noGrp="1" noChangeAspect="1"/>
          </p:cNvPicPr>
          <p:nvPr>
            <p:ph type="pic" sz="quarter" idx="14"/>
          </p:nvPr>
        </p:nvPicPr>
        <p:blipFill>
          <a:blip r:embed="rId3">
            <a:extLst>
              <a:ext uri="{28A0092B-C50C-407E-A947-70E740481C1C}">
                <a14:useLocalDpi xmlns:a14="http://schemas.microsoft.com/office/drawing/2010/main"/>
              </a:ext>
            </a:extLst>
          </a:blip>
          <a:srcRect t="4599" b="4599"/>
          <a:stretch>
            <a:fillRect/>
          </a:stretch>
        </p:blipFill>
        <p:spPr/>
      </p:pic>
      <p:pic>
        <p:nvPicPr>
          <p:cNvPr id="7" name="Picture Placeholder 6"/>
          <p:cNvPicPr>
            <a:picLocks noGrp="1" noChangeAspect="1"/>
          </p:cNvPicPr>
          <p:nvPr>
            <p:ph type="pic" sz="quarter" idx="16"/>
          </p:nvPr>
        </p:nvPicPr>
        <p:blipFill>
          <a:blip r:embed="rId4">
            <a:extLst>
              <a:ext uri="{28A0092B-C50C-407E-A947-70E740481C1C}">
                <a14:useLocalDpi xmlns:a14="http://schemas.microsoft.com/office/drawing/2010/main"/>
              </a:ext>
            </a:extLst>
          </a:blip>
          <a:srcRect t="7436" b="7436"/>
          <a:stretch>
            <a:fillRect/>
          </a:stretch>
        </p:blipFill>
        <p:spPr/>
      </p:pic>
      <p:pic>
        <p:nvPicPr>
          <p:cNvPr id="9" name="Picture Placeholder 8"/>
          <p:cNvPicPr>
            <a:picLocks noGrp="1" noChangeAspect="1"/>
          </p:cNvPicPr>
          <p:nvPr>
            <p:ph type="pic" sz="quarter" idx="17"/>
          </p:nvPr>
        </p:nvPicPr>
        <p:blipFill>
          <a:blip r:embed="rId5">
            <a:extLst>
              <a:ext uri="{28A0092B-C50C-407E-A947-70E740481C1C}">
                <a14:useLocalDpi xmlns:a14="http://schemas.microsoft.com/office/drawing/2010/main"/>
              </a:ext>
            </a:extLst>
          </a:blip>
          <a:srcRect t="8468" b="8468"/>
          <a:stretch>
            <a:fillRect/>
          </a:stretch>
        </p:blipFill>
        <p:spPr/>
      </p:pic>
      <p:pic>
        <p:nvPicPr>
          <p:cNvPr id="5" name="Picture Placeholder 4"/>
          <p:cNvPicPr>
            <a:picLocks noGrp="1" noChangeAspect="1"/>
          </p:cNvPicPr>
          <p:nvPr>
            <p:ph type="pic" sz="quarter" idx="15"/>
          </p:nvPr>
        </p:nvPicPr>
        <p:blipFill>
          <a:blip r:embed="rId6">
            <a:extLst>
              <a:ext uri="{28A0092B-C50C-407E-A947-70E740481C1C}">
                <a14:useLocalDpi xmlns:a14="http://schemas.microsoft.com/office/drawing/2010/main"/>
              </a:ext>
            </a:extLst>
          </a:blip>
          <a:srcRect t="11941" b="11941"/>
          <a:stretch>
            <a:fillRect/>
          </a:stretch>
        </p:blipFill>
        <p:spPr/>
      </p:pic>
      <p:pic>
        <p:nvPicPr>
          <p:cNvPr id="6" name="Picture Placeholder 5"/>
          <p:cNvPicPr>
            <a:picLocks noGrp="1" noChangeAspect="1"/>
          </p:cNvPicPr>
          <p:nvPr>
            <p:ph type="pic" sz="quarter" idx="18"/>
          </p:nvPr>
        </p:nvPicPr>
        <p:blipFill>
          <a:blip r:embed="rId7">
            <a:extLst>
              <a:ext uri="{28A0092B-C50C-407E-A947-70E740481C1C}">
                <a14:useLocalDpi xmlns:a14="http://schemas.microsoft.com/office/drawing/2010/main"/>
              </a:ext>
            </a:extLst>
          </a:blip>
          <a:srcRect t="10872" b="10872"/>
          <a:stretch>
            <a:fillRect/>
          </a:stretch>
        </p:blipFill>
        <p:spPr/>
      </p:pic>
      <p:pic>
        <p:nvPicPr>
          <p:cNvPr id="14" name="Picture Placeholder 13"/>
          <p:cNvPicPr>
            <a:picLocks noGrp="1" noChangeAspect="1"/>
          </p:cNvPicPr>
          <p:nvPr>
            <p:ph type="pic" sz="quarter" idx="19"/>
          </p:nvPr>
        </p:nvPicPr>
        <p:blipFill>
          <a:blip r:embed="rId8">
            <a:extLst>
              <a:ext uri="{28A0092B-C50C-407E-A947-70E740481C1C}">
                <a14:useLocalDpi xmlns:a14="http://schemas.microsoft.com/office/drawing/2010/main"/>
              </a:ext>
            </a:extLst>
          </a:blip>
          <a:srcRect t="11640" b="11640"/>
          <a:stretch>
            <a:fillRect/>
          </a:stretch>
        </p:blipFill>
        <p:spPr/>
      </p:pic>
    </p:spTree>
    <p:extLst>
      <p:ext uri="{BB962C8B-B14F-4D97-AF65-F5344CB8AC3E}">
        <p14:creationId xmlns:p14="http://schemas.microsoft.com/office/powerpoint/2010/main" val="62504014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12861295" y="1919904"/>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53" name="TextBox 52"/>
          <p:cNvSpPr txBox="1"/>
          <p:nvPr/>
        </p:nvSpPr>
        <p:spPr>
          <a:xfrm>
            <a:off x="12846176" y="4605817"/>
            <a:ext cx="989634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54" name="TextBox 53"/>
          <p:cNvSpPr txBox="1"/>
          <p:nvPr/>
        </p:nvSpPr>
        <p:spPr>
          <a:xfrm>
            <a:off x="12861295" y="6057369"/>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55" name="TextBox 54"/>
          <p:cNvSpPr txBox="1"/>
          <p:nvPr/>
        </p:nvSpPr>
        <p:spPr>
          <a:xfrm>
            <a:off x="12861295" y="702530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56" name="TextBox 55"/>
          <p:cNvSpPr txBox="1"/>
          <p:nvPr/>
        </p:nvSpPr>
        <p:spPr>
          <a:xfrm>
            <a:off x="18378077" y="6283774"/>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57" name="TextBox 56"/>
          <p:cNvSpPr txBox="1"/>
          <p:nvPr/>
        </p:nvSpPr>
        <p:spPr>
          <a:xfrm>
            <a:off x="18310751" y="7025304"/>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58" name="TextBox 57"/>
          <p:cNvSpPr txBox="1"/>
          <p:nvPr/>
        </p:nvSpPr>
        <p:spPr>
          <a:xfrm>
            <a:off x="12861295" y="9484905"/>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59" name="TextBox 58"/>
          <p:cNvSpPr txBox="1"/>
          <p:nvPr/>
        </p:nvSpPr>
        <p:spPr>
          <a:xfrm>
            <a:off x="12861295" y="1022643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60" name="TextBox 59"/>
          <p:cNvSpPr txBox="1"/>
          <p:nvPr/>
        </p:nvSpPr>
        <p:spPr>
          <a:xfrm>
            <a:off x="18378077" y="9484905"/>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61" name="TextBox 60"/>
          <p:cNvSpPr txBox="1"/>
          <p:nvPr/>
        </p:nvSpPr>
        <p:spPr>
          <a:xfrm>
            <a:off x="18310751" y="10226435"/>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grpSp>
        <p:nvGrpSpPr>
          <p:cNvPr id="48" name="Group 47"/>
          <p:cNvGrpSpPr/>
          <p:nvPr/>
        </p:nvGrpSpPr>
        <p:grpSpPr>
          <a:xfrm>
            <a:off x="5276457" y="1752600"/>
            <a:ext cx="3474720" cy="10347960"/>
            <a:chOff x="5276457" y="1752600"/>
            <a:chExt cx="3474720" cy="10652760"/>
          </a:xfrm>
        </p:grpSpPr>
        <p:cxnSp>
          <p:nvCxnSpPr>
            <p:cNvPr id="6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1673225" y="5168923"/>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673225" y="8520931"/>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Placeholder 1"/>
          <p:cNvPicPr>
            <a:picLocks noGrp="1" noChangeAspect="1"/>
          </p:cNvPicPr>
          <p:nvPr>
            <p:ph type="pic" sz="quarter" idx="18"/>
          </p:nvPr>
        </p:nvPicPr>
        <p:blipFill>
          <a:blip r:embed="rId3">
            <a:extLst>
              <a:ext uri="{28A0092B-C50C-407E-A947-70E740481C1C}">
                <a14:useLocalDpi xmlns:a14="http://schemas.microsoft.com/office/drawing/2010/main"/>
              </a:ext>
            </a:extLst>
          </a:blip>
          <a:srcRect l="22641" r="22641"/>
          <a:stretch>
            <a:fillRect/>
          </a:stretch>
        </p:blipFill>
        <p:spPr/>
      </p:pic>
      <p:pic>
        <p:nvPicPr>
          <p:cNvPr id="3" name="Picture Placeholder 2"/>
          <p:cNvPicPr>
            <a:picLocks noGrp="1" noChangeAspect="1"/>
          </p:cNvPicPr>
          <p:nvPr>
            <p:ph type="pic" sz="quarter" idx="19"/>
          </p:nvPr>
        </p:nvPicPr>
        <p:blipFill>
          <a:blip r:embed="rId4">
            <a:extLst>
              <a:ext uri="{28A0092B-C50C-407E-A947-70E740481C1C}">
                <a14:useLocalDpi xmlns:a14="http://schemas.microsoft.com/office/drawing/2010/main"/>
              </a:ext>
            </a:extLst>
          </a:blip>
          <a:srcRect l="17383" r="17383"/>
          <a:stretch>
            <a:fillRect/>
          </a:stretch>
        </p:blipFill>
        <p:spPr/>
      </p:pic>
      <p:pic>
        <p:nvPicPr>
          <p:cNvPr id="4" name="Picture Placeholder 3"/>
          <p:cNvPicPr>
            <a:picLocks noGrp="1" noChangeAspect="1"/>
          </p:cNvPicPr>
          <p:nvPr>
            <p:ph type="pic" sz="quarter" idx="20"/>
          </p:nvPr>
        </p:nvPicPr>
        <p:blipFill>
          <a:blip r:embed="rId5">
            <a:extLst>
              <a:ext uri="{28A0092B-C50C-407E-A947-70E740481C1C}">
                <a14:useLocalDpi xmlns:a14="http://schemas.microsoft.com/office/drawing/2010/main"/>
              </a:ext>
            </a:extLst>
          </a:blip>
          <a:srcRect l="18254" r="18254"/>
          <a:stretch>
            <a:fillRect/>
          </a:stretch>
        </p:blipFill>
        <p:spPr/>
      </p:pic>
      <p:pic>
        <p:nvPicPr>
          <p:cNvPr id="7" name="Picture Placeholder 6"/>
          <p:cNvPicPr>
            <a:picLocks noGrp="1" noChangeAspect="1"/>
          </p:cNvPicPr>
          <p:nvPr>
            <p:ph type="pic" sz="quarter" idx="23"/>
          </p:nvPr>
        </p:nvPicPr>
        <p:blipFill>
          <a:blip r:embed="rId6">
            <a:extLst>
              <a:ext uri="{28A0092B-C50C-407E-A947-70E740481C1C}">
                <a14:useLocalDpi xmlns:a14="http://schemas.microsoft.com/office/drawing/2010/main"/>
              </a:ext>
            </a:extLst>
          </a:blip>
          <a:srcRect l="17619" r="17619"/>
          <a:stretch>
            <a:fillRect/>
          </a:stretch>
        </p:blipFill>
        <p:spPr/>
      </p:pic>
      <p:pic>
        <p:nvPicPr>
          <p:cNvPr id="6" name="Picture Placeholder 5"/>
          <p:cNvPicPr>
            <a:picLocks noGrp="1" noChangeAspect="1"/>
          </p:cNvPicPr>
          <p:nvPr>
            <p:ph type="pic" sz="quarter" idx="22"/>
          </p:nvPr>
        </p:nvPicPr>
        <p:blipFill>
          <a:blip r:embed="rId7">
            <a:extLst>
              <a:ext uri="{28A0092B-C50C-407E-A947-70E740481C1C}">
                <a14:useLocalDpi xmlns:a14="http://schemas.microsoft.com/office/drawing/2010/main"/>
              </a:ext>
            </a:extLst>
          </a:blip>
          <a:srcRect l="20111" r="20111"/>
          <a:stretch>
            <a:fillRect/>
          </a:stretch>
        </p:blipFill>
        <p:spPr/>
      </p:pic>
      <p:pic>
        <p:nvPicPr>
          <p:cNvPr id="5" name="Picture Placeholder 4"/>
          <p:cNvPicPr>
            <a:picLocks noGrp="1" noChangeAspect="1"/>
          </p:cNvPicPr>
          <p:nvPr>
            <p:ph type="pic" sz="quarter" idx="21"/>
          </p:nvPr>
        </p:nvPicPr>
        <p:blipFill>
          <a:blip r:embed="rId8">
            <a:extLst>
              <a:ext uri="{28A0092B-C50C-407E-A947-70E740481C1C}">
                <a14:useLocalDpi xmlns:a14="http://schemas.microsoft.com/office/drawing/2010/main"/>
              </a:ext>
            </a:extLst>
          </a:blip>
          <a:srcRect l="20817" r="20817"/>
          <a:stretch>
            <a:fillRect/>
          </a:stretch>
        </p:blipFill>
        <p:spPr/>
      </p:pic>
      <p:pic>
        <p:nvPicPr>
          <p:cNvPr id="8" name="Picture Placeholder 7"/>
          <p:cNvPicPr>
            <a:picLocks noGrp="1" noChangeAspect="1"/>
          </p:cNvPicPr>
          <p:nvPr>
            <p:ph type="pic" sz="quarter" idx="24"/>
          </p:nvPr>
        </p:nvPicPr>
        <p:blipFill>
          <a:blip r:embed="rId9">
            <a:extLst>
              <a:ext uri="{28A0092B-C50C-407E-A947-70E740481C1C}">
                <a14:useLocalDpi xmlns:a14="http://schemas.microsoft.com/office/drawing/2010/main"/>
              </a:ext>
            </a:extLst>
          </a:blip>
          <a:srcRect l="20559" r="20559"/>
          <a:stretch>
            <a:fillRect/>
          </a:stretch>
        </p:blipFill>
        <p:spPr/>
      </p:pic>
      <p:pic>
        <p:nvPicPr>
          <p:cNvPr id="9" name="Picture Placeholder 8"/>
          <p:cNvPicPr>
            <a:picLocks noGrp="1" noChangeAspect="1"/>
          </p:cNvPicPr>
          <p:nvPr>
            <p:ph type="pic" sz="quarter" idx="25"/>
          </p:nvPr>
        </p:nvPicPr>
        <p:blipFill>
          <a:blip r:embed="rId10">
            <a:extLst>
              <a:ext uri="{28A0092B-C50C-407E-A947-70E740481C1C}">
                <a14:useLocalDpi xmlns:a14="http://schemas.microsoft.com/office/drawing/2010/main"/>
              </a:ext>
            </a:extLst>
          </a:blip>
          <a:srcRect l="20513" r="20513"/>
          <a:stretch>
            <a:fillRect/>
          </a:stretch>
        </p:blipFill>
        <p:spPr/>
      </p:pic>
      <p:pic>
        <p:nvPicPr>
          <p:cNvPr id="10" name="Picture Placeholder 9"/>
          <p:cNvPicPr>
            <a:picLocks noGrp="1" noChangeAspect="1"/>
          </p:cNvPicPr>
          <p:nvPr>
            <p:ph type="pic" sz="quarter" idx="26"/>
          </p:nvPr>
        </p:nvPicPr>
        <p:blipFill>
          <a:blip r:embed="rId11">
            <a:extLst>
              <a:ext uri="{28A0092B-C50C-407E-A947-70E740481C1C}">
                <a14:useLocalDpi xmlns:a14="http://schemas.microsoft.com/office/drawing/2010/main"/>
              </a:ext>
            </a:extLst>
          </a:blip>
          <a:srcRect l="19315" r="19315"/>
          <a:stretch>
            <a:fillRect/>
          </a:stretch>
        </p:blipFill>
        <p:spPr/>
      </p:pic>
    </p:spTree>
    <p:extLst>
      <p:ext uri="{BB962C8B-B14F-4D97-AF65-F5344CB8AC3E}">
        <p14:creationId xmlns:p14="http://schemas.microsoft.com/office/powerpoint/2010/main" val="66091648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60274" y="3960739"/>
            <a:ext cx="118872" cy="83735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900837" y="2827119"/>
            <a:ext cx="118872" cy="10553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133990" y="967770"/>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26" name="TextBox 25"/>
          <p:cNvSpPr txBox="1"/>
          <p:nvPr/>
        </p:nvSpPr>
        <p:spPr>
          <a:xfrm>
            <a:off x="12762531" y="8987029"/>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27" name="TextBox 26"/>
          <p:cNvSpPr txBox="1"/>
          <p:nvPr/>
        </p:nvSpPr>
        <p:spPr>
          <a:xfrm>
            <a:off x="12762531" y="9728559"/>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8" name="TextBox 27"/>
          <p:cNvSpPr txBox="1"/>
          <p:nvPr/>
        </p:nvSpPr>
        <p:spPr>
          <a:xfrm>
            <a:off x="17806967" y="8987029"/>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29" name="TextBox 28"/>
          <p:cNvSpPr txBox="1"/>
          <p:nvPr/>
        </p:nvSpPr>
        <p:spPr>
          <a:xfrm>
            <a:off x="17739641" y="9728559"/>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0" name="TextBox 29"/>
          <p:cNvSpPr txBox="1"/>
          <p:nvPr/>
        </p:nvSpPr>
        <p:spPr>
          <a:xfrm>
            <a:off x="12762531" y="4702269"/>
            <a:ext cx="957257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1" name="TextBox 30"/>
          <p:cNvSpPr txBox="1"/>
          <p:nvPr/>
        </p:nvSpPr>
        <p:spPr>
          <a:xfrm>
            <a:off x="12748640" y="3960739"/>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32" name="TextBox 31"/>
          <p:cNvSpPr txBox="1"/>
          <p:nvPr/>
        </p:nvSpPr>
        <p:spPr>
          <a:xfrm>
            <a:off x="12762531" y="7215414"/>
            <a:ext cx="957257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3" name="TextBox 32"/>
          <p:cNvSpPr txBox="1"/>
          <p:nvPr/>
        </p:nvSpPr>
        <p:spPr>
          <a:xfrm>
            <a:off x="12748640" y="6473884"/>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36" name="TextBox 35"/>
          <p:cNvSpPr txBox="1"/>
          <p:nvPr/>
        </p:nvSpPr>
        <p:spPr>
          <a:xfrm>
            <a:off x="4664107" y="2542631"/>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pic>
        <p:nvPicPr>
          <p:cNvPr id="7" name="Picture Placeholder 6"/>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1254" r="11254"/>
          <a:stretch>
            <a:fillRect/>
          </a:stretch>
        </p:blipFill>
        <p:spPr/>
      </p:pic>
      <p:pic>
        <p:nvPicPr>
          <p:cNvPr id="8" name="Picture Placeholder 7"/>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t="21667" b="21667"/>
          <a:stretch>
            <a:fillRect/>
          </a:stretch>
        </p:blipFill>
        <p:spPr/>
      </p:pic>
      <p:pic>
        <p:nvPicPr>
          <p:cNvPr id="10" name="Picture Placeholder 9"/>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l="8639" r="8639"/>
          <a:stretch>
            <a:fillRect/>
          </a:stretch>
        </p:blipFill>
        <p:spPr/>
      </p:pic>
      <p:pic>
        <p:nvPicPr>
          <p:cNvPr id="9" name="Picture Placeholder 8"/>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t="22957" b="22957"/>
          <a:stretch>
            <a:fillRect/>
          </a:stretch>
        </p:blipFill>
        <p:spPr/>
      </p:pic>
    </p:spTree>
    <p:extLst>
      <p:ext uri="{BB962C8B-B14F-4D97-AF65-F5344CB8AC3E}">
        <p14:creationId xmlns:p14="http://schemas.microsoft.com/office/powerpoint/2010/main" val="55460240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7133989" y="967770"/>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37" name="TextBox 36"/>
          <p:cNvSpPr txBox="1"/>
          <p:nvPr/>
        </p:nvSpPr>
        <p:spPr>
          <a:xfrm>
            <a:off x="4664107" y="2542631"/>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38" name="TextBox 37"/>
          <p:cNvSpPr txBox="1"/>
          <p:nvPr/>
        </p:nvSpPr>
        <p:spPr>
          <a:xfrm>
            <a:off x="12762531" y="5043440"/>
            <a:ext cx="957257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9" name="TextBox 38"/>
          <p:cNvSpPr txBox="1"/>
          <p:nvPr/>
        </p:nvSpPr>
        <p:spPr>
          <a:xfrm>
            <a:off x="12748640" y="4301910"/>
            <a:ext cx="704071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WRITE HERE SOMETHING</a:t>
            </a:r>
          </a:p>
        </p:txBody>
      </p:sp>
      <p:sp>
        <p:nvSpPr>
          <p:cNvPr id="40" name="TextBox 39"/>
          <p:cNvSpPr txBox="1"/>
          <p:nvPr/>
        </p:nvSpPr>
        <p:spPr>
          <a:xfrm>
            <a:off x="2106333" y="5043440"/>
            <a:ext cx="957257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41" name="TextBox 40"/>
          <p:cNvSpPr txBox="1"/>
          <p:nvPr/>
        </p:nvSpPr>
        <p:spPr>
          <a:xfrm>
            <a:off x="2092442" y="4301910"/>
            <a:ext cx="704071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WRITE HERE SOMETHING</a:t>
            </a:r>
          </a:p>
        </p:txBody>
      </p:sp>
      <p:sp>
        <p:nvSpPr>
          <p:cNvPr id="16" name="Rectangle 15"/>
          <p:cNvSpPr/>
          <p:nvPr/>
        </p:nvSpPr>
        <p:spPr>
          <a:xfrm>
            <a:off x="3481911" y="10301234"/>
            <a:ext cx="3414766" cy="3414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975370" y="6766812"/>
            <a:ext cx="3414766" cy="3414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3972703" y="10301613"/>
            <a:ext cx="3414766" cy="3414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0959891" y="6766812"/>
            <a:ext cx="3414766" cy="3414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3888460" y="11661791"/>
            <a:ext cx="2613216" cy="707886"/>
          </a:xfrm>
          <a:prstGeom prst="rect">
            <a:avLst/>
          </a:prstGeom>
          <a:noFill/>
        </p:spPr>
        <p:txBody>
          <a:bodyPr wrap="none" rtlCol="0">
            <a:spAutoFit/>
          </a:bodyPr>
          <a:lstStyle/>
          <a:p>
            <a:pPr algn="ctr"/>
            <a:r>
              <a:rPr lang="en-US" sz="2000" b="1" spc="600" dirty="0">
                <a:solidFill>
                  <a:schemeClr val="bg1"/>
                </a:solidFill>
                <a:latin typeface="Montserrat Semi" charset="0"/>
                <a:ea typeface="Montserrat Semi" charset="0"/>
                <a:cs typeface="Montserrat Semi" charset="0"/>
              </a:rPr>
              <a:t>WRITE HERE</a:t>
            </a:r>
          </a:p>
          <a:p>
            <a:pPr algn="ctr"/>
            <a:r>
              <a:rPr lang="en-US" sz="2000" b="1" spc="600" dirty="0">
                <a:solidFill>
                  <a:schemeClr val="bg1"/>
                </a:solidFill>
                <a:latin typeface="Montserrat Semi" charset="0"/>
                <a:ea typeface="Montserrat Semi" charset="0"/>
                <a:cs typeface="Montserrat Semi" charset="0"/>
              </a:rPr>
              <a:t>SOMETHING</a:t>
            </a:r>
          </a:p>
        </p:txBody>
      </p:sp>
      <p:sp>
        <p:nvSpPr>
          <p:cNvPr id="52" name="TextBox 51"/>
          <p:cNvSpPr txBox="1"/>
          <p:nvPr/>
        </p:nvSpPr>
        <p:spPr>
          <a:xfrm>
            <a:off x="7370371" y="8127369"/>
            <a:ext cx="2613216" cy="707886"/>
          </a:xfrm>
          <a:prstGeom prst="rect">
            <a:avLst/>
          </a:prstGeom>
          <a:noFill/>
        </p:spPr>
        <p:txBody>
          <a:bodyPr wrap="none" rtlCol="0">
            <a:spAutoFit/>
          </a:bodyPr>
          <a:lstStyle/>
          <a:p>
            <a:pPr algn="ctr"/>
            <a:r>
              <a:rPr lang="en-US" sz="2000" b="1" spc="600" dirty="0">
                <a:solidFill>
                  <a:schemeClr val="bg1"/>
                </a:solidFill>
                <a:latin typeface="Montserrat Semi" charset="0"/>
                <a:ea typeface="Montserrat Semi" charset="0"/>
                <a:cs typeface="Montserrat Semi" charset="0"/>
              </a:rPr>
              <a:t>WRITE HERE</a:t>
            </a:r>
          </a:p>
          <a:p>
            <a:pPr algn="ctr"/>
            <a:r>
              <a:rPr lang="en-US" sz="2000" b="1" spc="600" dirty="0">
                <a:solidFill>
                  <a:schemeClr val="bg1"/>
                </a:solidFill>
                <a:latin typeface="Montserrat Semi" charset="0"/>
                <a:ea typeface="Montserrat Semi" charset="0"/>
                <a:cs typeface="Montserrat Semi" charset="0"/>
              </a:rPr>
              <a:t>SOMETHING</a:t>
            </a:r>
          </a:p>
        </p:txBody>
      </p:sp>
      <p:sp>
        <p:nvSpPr>
          <p:cNvPr id="53" name="TextBox 52"/>
          <p:cNvSpPr txBox="1"/>
          <p:nvPr/>
        </p:nvSpPr>
        <p:spPr>
          <a:xfrm>
            <a:off x="14360255" y="11661791"/>
            <a:ext cx="2613216" cy="707886"/>
          </a:xfrm>
          <a:prstGeom prst="rect">
            <a:avLst/>
          </a:prstGeom>
          <a:noFill/>
        </p:spPr>
        <p:txBody>
          <a:bodyPr wrap="none" rtlCol="0">
            <a:spAutoFit/>
          </a:bodyPr>
          <a:lstStyle/>
          <a:p>
            <a:pPr algn="ctr"/>
            <a:r>
              <a:rPr lang="en-US" sz="2000" b="1" spc="600" dirty="0">
                <a:solidFill>
                  <a:schemeClr val="bg1"/>
                </a:solidFill>
                <a:latin typeface="Montserrat Semi" charset="0"/>
                <a:ea typeface="Montserrat Semi" charset="0"/>
                <a:cs typeface="Montserrat Semi" charset="0"/>
              </a:rPr>
              <a:t>WRITE HERE</a:t>
            </a:r>
          </a:p>
          <a:p>
            <a:pPr algn="ctr"/>
            <a:r>
              <a:rPr lang="en-US" sz="2000" b="1" spc="600" dirty="0">
                <a:solidFill>
                  <a:schemeClr val="bg1"/>
                </a:solidFill>
                <a:latin typeface="Montserrat Semi" charset="0"/>
                <a:ea typeface="Montserrat Semi" charset="0"/>
                <a:cs typeface="Montserrat Semi" charset="0"/>
              </a:rPr>
              <a:t>SOMETHING</a:t>
            </a:r>
          </a:p>
        </p:txBody>
      </p:sp>
      <p:sp>
        <p:nvSpPr>
          <p:cNvPr id="54" name="TextBox 53"/>
          <p:cNvSpPr txBox="1"/>
          <p:nvPr/>
        </p:nvSpPr>
        <p:spPr>
          <a:xfrm>
            <a:off x="21352278" y="8127369"/>
            <a:ext cx="2613216" cy="707886"/>
          </a:xfrm>
          <a:prstGeom prst="rect">
            <a:avLst/>
          </a:prstGeom>
          <a:noFill/>
        </p:spPr>
        <p:txBody>
          <a:bodyPr wrap="none" rtlCol="0">
            <a:spAutoFit/>
          </a:bodyPr>
          <a:lstStyle/>
          <a:p>
            <a:pPr algn="ctr"/>
            <a:r>
              <a:rPr lang="en-US" sz="2000" b="1" spc="600" dirty="0">
                <a:solidFill>
                  <a:schemeClr val="bg1"/>
                </a:solidFill>
                <a:latin typeface="Montserrat Semi" charset="0"/>
                <a:ea typeface="Montserrat Semi" charset="0"/>
                <a:cs typeface="Montserrat Semi" charset="0"/>
              </a:rPr>
              <a:t>WRITE HERE</a:t>
            </a:r>
          </a:p>
          <a:p>
            <a:pPr algn="ctr"/>
            <a:r>
              <a:rPr lang="en-US" sz="2000" b="1" spc="600" dirty="0">
                <a:solidFill>
                  <a:schemeClr val="bg1"/>
                </a:solidFill>
                <a:latin typeface="Montserrat Semi" charset="0"/>
                <a:ea typeface="Montserrat Semi" charset="0"/>
                <a:cs typeface="Montserrat Semi" charset="0"/>
              </a:rPr>
              <a:t>SOMETHING</a:t>
            </a:r>
          </a:p>
        </p:txBody>
      </p:sp>
      <p:pic>
        <p:nvPicPr>
          <p:cNvPr id="12" name="Picture Placeholder 11"/>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l="24282" r="24282"/>
          <a:stretch>
            <a:fillRect/>
          </a:stretch>
        </p:blipFill>
        <p:spPr/>
      </p:pic>
      <p:pic>
        <p:nvPicPr>
          <p:cNvPr id="14" name="Picture Placeholder 13"/>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l="12691" r="12691"/>
          <a:stretch>
            <a:fillRect/>
          </a:stretch>
        </p:blipFill>
        <p:spPr/>
      </p:pic>
      <p:pic>
        <p:nvPicPr>
          <p:cNvPr id="18" name="Picture Placeholder 17"/>
          <p:cNvPicPr>
            <a:picLocks noGrp="1" noChangeAspect="1"/>
          </p:cNvPicPr>
          <p:nvPr>
            <p:ph type="pic" sz="quarter" idx="20"/>
          </p:nvPr>
        </p:nvPicPr>
        <p:blipFill>
          <a:blip r:embed="rId5" cstate="email">
            <a:extLst>
              <a:ext uri="{28A0092B-C50C-407E-A947-70E740481C1C}">
                <a14:useLocalDpi xmlns:a14="http://schemas.microsoft.com/office/drawing/2010/main"/>
              </a:ext>
            </a:extLst>
          </a:blip>
          <a:srcRect l="22031" r="22031"/>
          <a:stretch>
            <a:fillRect/>
          </a:stretch>
        </p:blipFill>
        <p:spPr/>
      </p:pic>
      <p:pic>
        <p:nvPicPr>
          <p:cNvPr id="19" name="Picture Placeholder 18"/>
          <p:cNvPicPr>
            <a:picLocks noGrp="1" noChangeAspect="1"/>
          </p:cNvPicPr>
          <p:nvPr>
            <p:ph type="pic" sz="quarter" idx="22"/>
          </p:nvPr>
        </p:nvPicPr>
        <p:blipFill>
          <a:blip r:embed="rId6" cstate="email">
            <a:extLst>
              <a:ext uri="{28A0092B-C50C-407E-A947-70E740481C1C}">
                <a14:useLocalDpi xmlns:a14="http://schemas.microsoft.com/office/drawing/2010/main"/>
              </a:ext>
            </a:extLst>
          </a:blip>
          <a:srcRect l="18235" r="18235"/>
          <a:stretch>
            <a:fillRect/>
          </a:stretch>
        </p:blipFill>
        <p:spPr/>
      </p:pic>
      <p:pic>
        <p:nvPicPr>
          <p:cNvPr id="13" name="Picture Placeholder 12"/>
          <p:cNvPicPr>
            <a:picLocks noGrp="1" noChangeAspect="1"/>
          </p:cNvPicPr>
          <p:nvPr>
            <p:ph type="pic" sz="quarter" idx="16"/>
          </p:nvPr>
        </p:nvPicPr>
        <p:blipFill rotWithShape="1">
          <a:blip r:embed="rId7" cstate="email">
            <a:extLst>
              <a:ext uri="{28A0092B-C50C-407E-A947-70E740481C1C}">
                <a14:useLocalDpi xmlns:a14="http://schemas.microsoft.com/office/drawing/2010/main"/>
              </a:ext>
            </a:extLst>
          </a:blip>
          <a:srcRect l="16091" r="16091"/>
          <a:stretch/>
        </p:blipFill>
        <p:spPr>
          <a:xfrm>
            <a:off x="10461335" y="6766812"/>
            <a:ext cx="3410712" cy="3414765"/>
          </a:xfrm>
        </p:spPr>
      </p:pic>
      <p:pic>
        <p:nvPicPr>
          <p:cNvPr id="20" name="Picture Placeholder 19"/>
          <p:cNvPicPr>
            <a:picLocks noGrp="1" noChangeAspect="1"/>
          </p:cNvPicPr>
          <p:nvPr>
            <p:ph type="pic" sz="quarter" idx="23"/>
          </p:nvPr>
        </p:nvPicPr>
        <p:blipFill>
          <a:blip r:embed="rId8" cstate="email">
            <a:extLst>
              <a:ext uri="{28A0092B-C50C-407E-A947-70E740481C1C}">
                <a14:useLocalDpi xmlns:a14="http://schemas.microsoft.com/office/drawing/2010/main"/>
              </a:ext>
            </a:extLst>
          </a:blip>
          <a:srcRect l="16852" r="16852"/>
          <a:stretch>
            <a:fillRect/>
          </a:stretch>
        </p:blipFill>
        <p:spPr/>
      </p:pic>
      <p:pic>
        <p:nvPicPr>
          <p:cNvPr id="15" name="Picture Placeholder 14"/>
          <p:cNvPicPr>
            <a:picLocks noGrp="1" noChangeAspect="1"/>
          </p:cNvPicPr>
          <p:nvPr>
            <p:ph type="pic" sz="quarter" idx="17"/>
          </p:nvPr>
        </p:nvPicPr>
        <p:blipFill>
          <a:blip r:embed="rId9" cstate="email">
            <a:extLst>
              <a:ext uri="{28A0092B-C50C-407E-A947-70E740481C1C}">
                <a14:useLocalDpi xmlns:a14="http://schemas.microsoft.com/office/drawing/2010/main"/>
              </a:ext>
            </a:extLst>
          </a:blip>
          <a:srcRect l="22018" r="22018"/>
          <a:stretch>
            <a:fillRect/>
          </a:stretch>
        </p:blipFill>
        <p:spPr/>
      </p:pic>
      <p:pic>
        <p:nvPicPr>
          <p:cNvPr id="17" name="Picture Placeholder 16"/>
          <p:cNvPicPr>
            <a:picLocks noGrp="1" noChangeAspect="1"/>
          </p:cNvPicPr>
          <p:nvPr>
            <p:ph type="pic" sz="quarter" idx="18"/>
          </p:nvPr>
        </p:nvPicPr>
        <p:blipFill>
          <a:blip r:embed="rId10" cstate="email">
            <a:extLst>
              <a:ext uri="{28A0092B-C50C-407E-A947-70E740481C1C}">
                <a14:useLocalDpi xmlns:a14="http://schemas.microsoft.com/office/drawing/2010/main"/>
              </a:ext>
            </a:extLst>
          </a:blip>
          <a:srcRect l="24270" r="24270"/>
          <a:stretch>
            <a:fillRect/>
          </a:stretch>
        </p:blipFill>
        <p:spPr/>
      </p:pic>
      <p:pic>
        <p:nvPicPr>
          <p:cNvPr id="21" name="Picture Placeholder 20"/>
          <p:cNvPicPr>
            <a:picLocks noGrp="1" noChangeAspect="1"/>
          </p:cNvPicPr>
          <p:nvPr>
            <p:ph type="pic" sz="quarter" idx="25"/>
          </p:nvPr>
        </p:nvPicPr>
        <p:blipFill>
          <a:blip r:embed="rId11" cstate="email">
            <a:extLst>
              <a:ext uri="{28A0092B-C50C-407E-A947-70E740481C1C}">
                <a14:useLocalDpi xmlns:a14="http://schemas.microsoft.com/office/drawing/2010/main"/>
              </a:ext>
            </a:extLst>
          </a:blip>
          <a:srcRect t="12308" b="12308"/>
          <a:stretch>
            <a:fillRect/>
          </a:stretch>
        </p:blipFill>
        <p:spPr/>
      </p:pic>
      <p:pic>
        <p:nvPicPr>
          <p:cNvPr id="22" name="Picture Placeholder 21"/>
          <p:cNvPicPr>
            <a:picLocks noGrp="1" noChangeAspect="1"/>
          </p:cNvPicPr>
          <p:nvPr>
            <p:ph type="pic" sz="quarter" idx="26"/>
          </p:nvPr>
        </p:nvPicPr>
        <p:blipFill>
          <a:blip r:embed="rId12" cstate="email">
            <a:extLst>
              <a:ext uri="{28A0092B-C50C-407E-A947-70E740481C1C}">
                <a14:useLocalDpi xmlns:a14="http://schemas.microsoft.com/office/drawing/2010/main"/>
              </a:ext>
            </a:extLst>
          </a:blip>
          <a:srcRect t="8365" b="8365"/>
          <a:stretch>
            <a:fillRect/>
          </a:stretch>
        </p:blipFill>
        <p:spPr/>
      </p:pic>
    </p:spTree>
    <p:extLst>
      <p:ext uri="{BB962C8B-B14F-4D97-AF65-F5344CB8AC3E}">
        <p14:creationId xmlns:p14="http://schemas.microsoft.com/office/powerpoint/2010/main" val="16593733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6"/>
          </p:nvPr>
        </p:nvSpPr>
        <p:spPr/>
      </p:sp>
      <p:sp>
        <p:nvSpPr>
          <p:cNvPr id="5" name="Picture Placeholder 4"/>
          <p:cNvSpPr>
            <a:spLocks noGrp="1"/>
          </p:cNvSpPr>
          <p:nvPr>
            <p:ph type="pic" sz="quarter" idx="17"/>
          </p:nvPr>
        </p:nvSpPr>
        <p:spPr/>
      </p:sp>
      <p:sp>
        <p:nvSpPr>
          <p:cNvPr id="19" name="Rectangle 18"/>
          <p:cNvSpPr/>
          <p:nvPr/>
        </p:nvSpPr>
        <p:spPr>
          <a:xfrm>
            <a:off x="18815538" y="6611813"/>
            <a:ext cx="5562112" cy="7104186"/>
          </a:xfrm>
          <a:prstGeom prst="rect">
            <a:avLst/>
          </a:prstGeom>
          <a:solidFill>
            <a:srgbClr val="0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18815538" y="2"/>
            <a:ext cx="5562112" cy="6611814"/>
          </a:xfrm>
          <a:prstGeom prst="rect">
            <a:avLst/>
          </a:prstGeom>
          <a:solidFill>
            <a:srgbClr val="0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p:cNvSpPr txBox="1"/>
          <p:nvPr/>
        </p:nvSpPr>
        <p:spPr>
          <a:xfrm>
            <a:off x="1693202" y="861785"/>
            <a:ext cx="16107117" cy="1323439"/>
          </a:xfrm>
          <a:prstGeom prst="rect">
            <a:avLst/>
          </a:prstGeom>
          <a:noFill/>
        </p:spPr>
        <p:txBody>
          <a:bodyPr wrap="squar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2" name="TextBox 21"/>
          <p:cNvSpPr txBox="1"/>
          <p:nvPr/>
        </p:nvSpPr>
        <p:spPr>
          <a:xfrm>
            <a:off x="1707094" y="2017156"/>
            <a:ext cx="16093225" cy="904863"/>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3" name="TextBox 22"/>
          <p:cNvSpPr txBox="1"/>
          <p:nvPr/>
        </p:nvSpPr>
        <p:spPr>
          <a:xfrm>
            <a:off x="1720985" y="11133586"/>
            <a:ext cx="12891971"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6" name="TextBox 25"/>
          <p:cNvSpPr txBox="1"/>
          <p:nvPr/>
        </p:nvSpPr>
        <p:spPr>
          <a:xfrm>
            <a:off x="1707094" y="10392056"/>
            <a:ext cx="698300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WRITE YOUR TITLE HERE</a:t>
            </a:r>
          </a:p>
        </p:txBody>
      </p:sp>
      <p:sp>
        <p:nvSpPr>
          <p:cNvPr id="29" name="TextBox 28"/>
          <p:cNvSpPr txBox="1"/>
          <p:nvPr/>
        </p:nvSpPr>
        <p:spPr>
          <a:xfrm>
            <a:off x="19801152" y="2767299"/>
            <a:ext cx="3648755" cy="1077218"/>
          </a:xfrm>
          <a:prstGeom prst="rect">
            <a:avLst/>
          </a:prstGeom>
          <a:noFill/>
        </p:spPr>
        <p:txBody>
          <a:bodyPr wrap="none" rtlCol="0">
            <a:spAutoFit/>
          </a:bodyPr>
          <a:lstStyle/>
          <a:p>
            <a:pPr algn="ctr"/>
            <a:r>
              <a:rPr lang="en-US" sz="3200" b="1" spc="600" dirty="0">
                <a:solidFill>
                  <a:schemeClr val="bg1"/>
                </a:solidFill>
                <a:latin typeface="Montserrat Semi" charset="0"/>
                <a:ea typeface="Montserrat Semi" charset="0"/>
                <a:cs typeface="Montserrat Semi" charset="0"/>
              </a:rPr>
              <a:t>WRITE YOUR</a:t>
            </a:r>
          </a:p>
          <a:p>
            <a:pPr algn="ctr"/>
            <a:r>
              <a:rPr lang="en-US" sz="3200" b="1" spc="600" dirty="0">
                <a:solidFill>
                  <a:schemeClr val="bg1"/>
                </a:solidFill>
                <a:latin typeface="Montserrat Semi" charset="0"/>
                <a:ea typeface="Montserrat Semi" charset="0"/>
                <a:cs typeface="Montserrat Semi" charset="0"/>
              </a:rPr>
              <a:t>TITLE HERE</a:t>
            </a:r>
          </a:p>
        </p:txBody>
      </p:sp>
      <p:sp>
        <p:nvSpPr>
          <p:cNvPr id="20" name="TextBox 19"/>
          <p:cNvSpPr txBox="1"/>
          <p:nvPr/>
        </p:nvSpPr>
        <p:spPr>
          <a:xfrm>
            <a:off x="19801152" y="9625298"/>
            <a:ext cx="3648755" cy="1077218"/>
          </a:xfrm>
          <a:prstGeom prst="rect">
            <a:avLst/>
          </a:prstGeom>
          <a:noFill/>
        </p:spPr>
        <p:txBody>
          <a:bodyPr wrap="none" rtlCol="0">
            <a:spAutoFit/>
          </a:bodyPr>
          <a:lstStyle/>
          <a:p>
            <a:pPr algn="ctr"/>
            <a:r>
              <a:rPr lang="en-US" sz="3200" b="1" spc="600" dirty="0">
                <a:solidFill>
                  <a:schemeClr val="bg1"/>
                </a:solidFill>
                <a:latin typeface="Montserrat Semi" charset="0"/>
                <a:ea typeface="Montserrat Semi" charset="0"/>
                <a:cs typeface="Montserrat Semi" charset="0"/>
              </a:rPr>
              <a:t>WRITE YOUR</a:t>
            </a:r>
          </a:p>
          <a:p>
            <a:pPr algn="ctr"/>
            <a:r>
              <a:rPr lang="en-US" sz="3200" b="1" spc="600" dirty="0">
                <a:solidFill>
                  <a:schemeClr val="bg1"/>
                </a:solidFill>
                <a:latin typeface="Montserrat Semi" charset="0"/>
                <a:ea typeface="Montserrat Semi" charset="0"/>
                <a:cs typeface="Montserrat Semi" charset="0"/>
              </a:rPr>
              <a:t>TITLE HERE</a:t>
            </a:r>
          </a:p>
        </p:txBody>
      </p:sp>
      <p:pic>
        <p:nvPicPr>
          <p:cNvPr id="3" name="Picture Placeholder 2"/>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l="1413" r="1413"/>
          <a:stretch>
            <a:fillRect/>
          </a:stretch>
        </p:blipFill>
        <p:spPr/>
      </p:pic>
    </p:spTree>
    <p:extLst>
      <p:ext uri="{BB962C8B-B14F-4D97-AF65-F5344CB8AC3E}">
        <p14:creationId xmlns:p14="http://schemas.microsoft.com/office/powerpoint/2010/main" val="39203556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7133974" y="6781800"/>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28" name="TextBox 27"/>
          <p:cNvSpPr txBox="1"/>
          <p:nvPr/>
        </p:nvSpPr>
        <p:spPr>
          <a:xfrm>
            <a:off x="4709828" y="9828788"/>
            <a:ext cx="15110395" cy="2419124"/>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4" name="Picture Placeholder 3"/>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l="14940" r="14940"/>
          <a:stretch>
            <a:fillRect/>
          </a:stretch>
        </p:blipFill>
        <p:spPr/>
      </p:pic>
      <p:pic>
        <p:nvPicPr>
          <p:cNvPr id="6" name="Picture Placeholder 5"/>
          <p:cNvPicPr>
            <a:picLocks noGrp="1" noChangeAspect="1"/>
          </p:cNvPicPr>
          <p:nvPr>
            <p:ph type="pic" sz="quarter" idx="17"/>
          </p:nvPr>
        </p:nvPicPr>
        <p:blipFill>
          <a:blip r:embed="rId4" cstate="email">
            <a:extLst>
              <a:ext uri="{28A0092B-C50C-407E-A947-70E740481C1C}">
                <a14:useLocalDpi xmlns:a14="http://schemas.microsoft.com/office/drawing/2010/main"/>
              </a:ext>
            </a:extLst>
          </a:blip>
          <a:srcRect t="18312" b="18312"/>
          <a:stretch>
            <a:fillRect/>
          </a:stretch>
        </p:blipFill>
        <p:spPr/>
      </p:pic>
      <p:pic>
        <p:nvPicPr>
          <p:cNvPr id="9" name="Picture Placeholder 8"/>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l="14940" r="14940"/>
          <a:stretch>
            <a:fillRect/>
          </a:stretch>
        </p:blipFill>
        <p:spPr/>
      </p:pic>
      <p:pic>
        <p:nvPicPr>
          <p:cNvPr id="10" name="Picture Placeholder 9"/>
          <p:cNvPicPr>
            <a:picLocks noGrp="1" noChangeAspect="1"/>
          </p:cNvPicPr>
          <p:nvPr>
            <p:ph type="pic" sz="quarter" idx="19"/>
          </p:nvPr>
        </p:nvPicPr>
        <p:blipFill rotWithShape="1">
          <a:blip r:embed="rId6" cstate="email">
            <a:extLst>
              <a:ext uri="{28A0092B-C50C-407E-A947-70E740481C1C}">
                <a14:useLocalDpi xmlns:a14="http://schemas.microsoft.com/office/drawing/2010/main"/>
              </a:ext>
            </a:extLst>
          </a:blip>
          <a:srcRect l="285" r="285"/>
          <a:stretch/>
        </p:blipFill>
        <p:spPr/>
      </p:pic>
    </p:spTree>
    <p:extLst>
      <p:ext uri="{BB962C8B-B14F-4D97-AF65-F5344CB8AC3E}">
        <p14:creationId xmlns:p14="http://schemas.microsoft.com/office/powerpoint/2010/main" val="83762679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3069204" y="2321153"/>
            <a:ext cx="9635220" cy="3046988"/>
          </a:xfrm>
          <a:prstGeom prst="rect">
            <a:avLst/>
          </a:prstGeom>
          <a:noFill/>
        </p:spPr>
        <p:txBody>
          <a:bodyPr wrap="square" rtlCol="0">
            <a:spAutoFit/>
          </a:bodyPr>
          <a:lstStyle/>
          <a:p>
            <a:r>
              <a:rPr lang="zh-CN" altLang="en-US" sz="9600" b="1" dirty="0">
                <a:solidFill>
                  <a:schemeClr val="tx2"/>
                </a:solidFill>
                <a:latin typeface="Montserrat Semi" charset="0"/>
                <a:ea typeface="Montserrat Semi" charset="0"/>
                <a:cs typeface="Montserrat Semi" charset="0"/>
              </a:rPr>
              <a:t>单击此处</a:t>
            </a:r>
            <a:endParaRPr lang="en-US" altLang="zh-CN" sz="9600" b="1" dirty="0">
              <a:solidFill>
                <a:schemeClr val="tx2"/>
              </a:solidFill>
              <a:latin typeface="Montserrat Semi" charset="0"/>
              <a:ea typeface="Montserrat Semi" charset="0"/>
              <a:cs typeface="Montserrat Semi" charset="0"/>
            </a:endParaRPr>
          </a:p>
          <a:p>
            <a:r>
              <a:rPr lang="zh-CN" altLang="en-US" sz="9600" b="1" dirty="0">
                <a:solidFill>
                  <a:schemeClr val="tx2"/>
                </a:solidFill>
                <a:latin typeface="Montserrat Semi" charset="0"/>
                <a:ea typeface="Montserrat Semi" charset="0"/>
                <a:cs typeface="Montserrat Semi" charset="0"/>
              </a:rPr>
              <a:t>输入文本</a:t>
            </a:r>
            <a:endParaRPr lang="en-US" sz="9600" b="1" dirty="0">
              <a:solidFill>
                <a:schemeClr val="tx2"/>
              </a:solidFill>
              <a:latin typeface="Montserrat Semi" charset="0"/>
              <a:ea typeface="Montserrat Semi" charset="0"/>
              <a:cs typeface="Montserrat Semi" charset="0"/>
            </a:endParaRPr>
          </a:p>
        </p:txBody>
      </p:sp>
      <p:sp>
        <p:nvSpPr>
          <p:cNvPr id="11" name="TextBox 10"/>
          <p:cNvSpPr txBox="1"/>
          <p:nvPr/>
        </p:nvSpPr>
        <p:spPr>
          <a:xfrm>
            <a:off x="13069205" y="8809523"/>
            <a:ext cx="9635220" cy="2419124"/>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6" name="Picture Placeholder 5"/>
          <p:cNvPicPr>
            <a:picLocks noGrp="1" noChangeAspect="1"/>
          </p:cNvPicPr>
          <p:nvPr>
            <p:ph type="pic" sz="quarter" idx="19"/>
          </p:nvPr>
        </p:nvPicPr>
        <p:blipFill rotWithShape="1">
          <a:blip r:embed="rId3" cstate="email">
            <a:extLst>
              <a:ext uri="{28A0092B-C50C-407E-A947-70E740481C1C}">
                <a14:useLocalDpi xmlns:a14="http://schemas.microsoft.com/office/drawing/2010/main"/>
              </a:ext>
            </a:extLst>
          </a:blip>
          <a:srcRect l="37930" r="1652"/>
          <a:stretch/>
        </p:blipFill>
        <p:spPr/>
      </p:pic>
      <p:pic>
        <p:nvPicPr>
          <p:cNvPr id="4" name="Picture Placeholder 3"/>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l="4688" r="4688"/>
          <a:stretch>
            <a:fillRect/>
          </a:stretch>
        </p:blipFill>
        <p:spPr/>
      </p:pic>
      <p:pic>
        <p:nvPicPr>
          <p:cNvPr id="8" name="Picture Placeholder 7"/>
          <p:cNvPicPr>
            <a:picLocks noGrp="1" noChangeAspect="1"/>
          </p:cNvPicPr>
          <p:nvPr>
            <p:ph type="pic" sz="quarter" idx="20"/>
          </p:nvPr>
        </p:nvPicPr>
        <p:blipFill>
          <a:blip r:embed="rId5" cstate="email">
            <a:extLst>
              <a:ext uri="{28A0092B-C50C-407E-A947-70E740481C1C}">
                <a14:useLocalDpi xmlns:a14="http://schemas.microsoft.com/office/drawing/2010/main"/>
              </a:ext>
            </a:extLst>
          </a:blip>
          <a:srcRect t="10590" b="10590"/>
          <a:stretch>
            <a:fillRect/>
          </a:stretch>
        </p:blipFill>
        <p:spPr/>
      </p:pic>
      <p:pic>
        <p:nvPicPr>
          <p:cNvPr id="9" name="Picture Placeholder 8"/>
          <p:cNvPicPr>
            <a:picLocks noGrp="1" noChangeAspect="1"/>
          </p:cNvPicPr>
          <p:nvPr>
            <p:ph type="pic" sz="quarter" idx="21"/>
          </p:nvPr>
        </p:nvPicPr>
        <p:blipFill>
          <a:blip r:embed="rId6" cstate="email">
            <a:extLst>
              <a:ext uri="{28A0092B-C50C-407E-A947-70E740481C1C}">
                <a14:useLocalDpi xmlns:a14="http://schemas.microsoft.com/office/drawing/2010/main"/>
              </a:ext>
            </a:extLst>
          </a:blip>
          <a:srcRect t="13028" b="13028"/>
          <a:stretch>
            <a:fillRect/>
          </a:stretch>
        </p:blipFill>
        <p:spPr/>
      </p:pic>
    </p:spTree>
    <p:extLst>
      <p:ext uri="{BB962C8B-B14F-4D97-AF65-F5344CB8AC3E}">
        <p14:creationId xmlns:p14="http://schemas.microsoft.com/office/powerpoint/2010/main" val="190688926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55204" y="2321153"/>
            <a:ext cx="9635220" cy="3046988"/>
          </a:xfrm>
          <a:prstGeom prst="rect">
            <a:avLst/>
          </a:prstGeom>
          <a:noFill/>
        </p:spPr>
        <p:txBody>
          <a:bodyPr wrap="square" rtlCol="0">
            <a:spAutoFit/>
          </a:bodyPr>
          <a:lstStyle/>
          <a:p>
            <a:r>
              <a:rPr lang="zh-CN" altLang="en-US" sz="9600" b="1" dirty="0">
                <a:solidFill>
                  <a:schemeClr val="tx2"/>
                </a:solidFill>
                <a:latin typeface="Montserrat Semi" charset="0"/>
                <a:ea typeface="Montserrat Semi" charset="0"/>
                <a:cs typeface="Montserrat Semi" charset="0"/>
              </a:rPr>
              <a:t>单击此处</a:t>
            </a:r>
            <a:endParaRPr lang="en-US" altLang="zh-CN" sz="9600" b="1" dirty="0">
              <a:solidFill>
                <a:schemeClr val="tx2"/>
              </a:solidFill>
              <a:latin typeface="Montserrat Semi" charset="0"/>
              <a:ea typeface="Montserrat Semi" charset="0"/>
              <a:cs typeface="Montserrat Semi" charset="0"/>
            </a:endParaRPr>
          </a:p>
          <a:p>
            <a:r>
              <a:rPr lang="zh-CN" altLang="en-US" sz="9600" b="1" dirty="0">
                <a:solidFill>
                  <a:schemeClr val="tx2"/>
                </a:solidFill>
                <a:latin typeface="Montserrat Semi" charset="0"/>
                <a:ea typeface="Montserrat Semi" charset="0"/>
                <a:cs typeface="Montserrat Semi" charset="0"/>
              </a:rPr>
              <a:t>输入标题</a:t>
            </a:r>
            <a:endParaRPr lang="en-US" sz="9600" b="1" dirty="0">
              <a:solidFill>
                <a:schemeClr val="tx2"/>
              </a:solidFill>
              <a:latin typeface="Montserrat Semi" charset="0"/>
              <a:ea typeface="Montserrat Semi" charset="0"/>
              <a:cs typeface="Montserrat Semi" charset="0"/>
            </a:endParaRPr>
          </a:p>
        </p:txBody>
      </p:sp>
      <p:sp>
        <p:nvSpPr>
          <p:cNvPr id="11" name="TextBox 10"/>
          <p:cNvSpPr txBox="1"/>
          <p:nvPr/>
        </p:nvSpPr>
        <p:spPr>
          <a:xfrm>
            <a:off x="2155205" y="8809523"/>
            <a:ext cx="9635220" cy="2973122"/>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6" name="Picture Placeholder 5"/>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19792" r="19792"/>
          <a:stretch>
            <a:fillRect/>
          </a:stretch>
        </p:blipFill>
        <p:spPr/>
      </p:pic>
      <p:pic>
        <p:nvPicPr>
          <p:cNvPr id="9" name="Picture Placeholder 8"/>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24522" r="24522"/>
          <a:stretch>
            <a:fillRect/>
          </a:stretch>
        </p:blipFill>
        <p:spPr/>
      </p:pic>
      <p:pic>
        <p:nvPicPr>
          <p:cNvPr id="12" name="Picture Placeholder 11"/>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l="19825" r="19825"/>
          <a:stretch>
            <a:fillRect/>
          </a:stretch>
        </p:blipFill>
        <p:spPr/>
      </p:pic>
      <p:pic>
        <p:nvPicPr>
          <p:cNvPr id="8" name="Picture Placeholder 7"/>
          <p:cNvPicPr>
            <a:picLocks noGrp="1" noChangeAspect="1"/>
          </p:cNvPicPr>
          <p:nvPr>
            <p:ph type="pic" sz="quarter" idx="19"/>
          </p:nvPr>
        </p:nvPicPr>
        <p:blipFill>
          <a:blip r:embed="rId6">
            <a:extLst>
              <a:ext uri="{28A0092B-C50C-407E-A947-70E740481C1C}">
                <a14:useLocalDpi xmlns:a14="http://schemas.microsoft.com/office/drawing/2010/main"/>
              </a:ext>
            </a:extLst>
          </a:blip>
          <a:srcRect l="4688" r="4688"/>
          <a:stretch>
            <a:fillRect/>
          </a:stretch>
        </p:blipFill>
        <p:spPr/>
      </p:pic>
    </p:spTree>
    <p:extLst>
      <p:ext uri="{BB962C8B-B14F-4D97-AF65-F5344CB8AC3E}">
        <p14:creationId xmlns:p14="http://schemas.microsoft.com/office/powerpoint/2010/main" val="11376683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2466" r="12466"/>
          <a:stretch>
            <a:fillRect/>
          </a:stretch>
        </p:blipFill>
        <p:spPr/>
      </p:pic>
      <p:sp>
        <p:nvSpPr>
          <p:cNvPr id="11" name="TextBox 10"/>
          <p:cNvSpPr txBox="1"/>
          <p:nvPr/>
        </p:nvSpPr>
        <p:spPr>
          <a:xfrm>
            <a:off x="15532514" y="2321153"/>
            <a:ext cx="9635220" cy="3046988"/>
          </a:xfrm>
          <a:prstGeom prst="rect">
            <a:avLst/>
          </a:prstGeom>
          <a:noFill/>
        </p:spPr>
        <p:txBody>
          <a:bodyPr wrap="square" rtlCol="0">
            <a:spAutoFit/>
          </a:bodyPr>
          <a:lstStyle/>
          <a:p>
            <a:r>
              <a:rPr lang="zh-CN" altLang="en-US" sz="9600" b="1" dirty="0">
                <a:solidFill>
                  <a:schemeClr val="tx2"/>
                </a:solidFill>
                <a:latin typeface="Montserrat Semi" charset="0"/>
                <a:ea typeface="Montserrat Semi" charset="0"/>
                <a:cs typeface="Montserrat Semi" charset="0"/>
              </a:rPr>
              <a:t>单击此处</a:t>
            </a:r>
            <a:endParaRPr lang="en-US" altLang="zh-CN" sz="9600" b="1" dirty="0">
              <a:solidFill>
                <a:schemeClr val="tx2"/>
              </a:solidFill>
              <a:latin typeface="Montserrat Semi" charset="0"/>
              <a:ea typeface="Montserrat Semi" charset="0"/>
              <a:cs typeface="Montserrat Semi" charset="0"/>
            </a:endParaRPr>
          </a:p>
          <a:p>
            <a:r>
              <a:rPr lang="zh-CN" altLang="en-US" sz="9600" b="1" dirty="0">
                <a:solidFill>
                  <a:schemeClr val="tx2"/>
                </a:solidFill>
                <a:latin typeface="Montserrat Semi" charset="0"/>
                <a:ea typeface="Montserrat Semi" charset="0"/>
                <a:cs typeface="Montserrat Semi" charset="0"/>
              </a:rPr>
              <a:t>输入标题</a:t>
            </a:r>
            <a:endParaRPr lang="en-US" sz="9600" b="1" dirty="0">
              <a:solidFill>
                <a:schemeClr val="tx2"/>
              </a:solidFill>
              <a:latin typeface="Montserrat Semi" charset="0"/>
              <a:ea typeface="Montserrat Semi" charset="0"/>
              <a:cs typeface="Montserrat Semi" charset="0"/>
            </a:endParaRPr>
          </a:p>
        </p:txBody>
      </p:sp>
      <p:sp>
        <p:nvSpPr>
          <p:cNvPr id="12" name="TextBox 11"/>
          <p:cNvSpPr txBox="1"/>
          <p:nvPr/>
        </p:nvSpPr>
        <p:spPr>
          <a:xfrm>
            <a:off x="15532515" y="8809523"/>
            <a:ext cx="6019799" cy="2973122"/>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1"/>
          </p:nvPr>
        </p:nvPicPr>
        <p:blipFill>
          <a:blip r:embed="rId4" cstate="email">
            <a:extLst>
              <a:ext uri="{28A0092B-C50C-407E-A947-70E740481C1C}">
                <a14:useLocalDpi xmlns:a14="http://schemas.microsoft.com/office/drawing/2010/main"/>
              </a:ext>
            </a:extLst>
          </a:blip>
          <a:srcRect l="25871" r="25871"/>
          <a:stretch>
            <a:fillRect/>
          </a:stretch>
        </p:blipFill>
        <p:spPr/>
      </p:pic>
      <p:pic>
        <p:nvPicPr>
          <p:cNvPr id="3" name="Picture Placeholder 2"/>
          <p:cNvPicPr>
            <a:picLocks noGrp="1" noChangeAspect="1"/>
          </p:cNvPicPr>
          <p:nvPr>
            <p:ph type="pic" sz="quarter" idx="23"/>
          </p:nvPr>
        </p:nvPicPr>
        <p:blipFill>
          <a:blip r:embed="rId5" cstate="email">
            <a:extLst>
              <a:ext uri="{28A0092B-C50C-407E-A947-70E740481C1C}">
                <a14:useLocalDpi xmlns:a14="http://schemas.microsoft.com/office/drawing/2010/main"/>
              </a:ext>
            </a:extLst>
          </a:blip>
          <a:srcRect l="29295" r="29295"/>
          <a:stretch>
            <a:fillRect/>
          </a:stretch>
        </p:blipFill>
        <p:spPr/>
      </p:pic>
      <p:pic>
        <p:nvPicPr>
          <p:cNvPr id="13" name="Picture Placeholder 12"/>
          <p:cNvPicPr>
            <a:picLocks noGrp="1" noChangeAspect="1"/>
          </p:cNvPicPr>
          <p:nvPr>
            <p:ph type="pic" sz="quarter" idx="24"/>
          </p:nvPr>
        </p:nvPicPr>
        <p:blipFill>
          <a:blip r:embed="rId6" cstate="email">
            <a:extLst>
              <a:ext uri="{28A0092B-C50C-407E-A947-70E740481C1C}">
                <a14:useLocalDpi xmlns:a14="http://schemas.microsoft.com/office/drawing/2010/main"/>
              </a:ext>
            </a:extLst>
          </a:blip>
          <a:srcRect l="7442" r="7442"/>
          <a:stretch>
            <a:fillRect/>
          </a:stretch>
        </p:blipFill>
        <p:spPr/>
      </p:pic>
      <p:pic>
        <p:nvPicPr>
          <p:cNvPr id="14" name="Picture Placeholder 13"/>
          <p:cNvPicPr>
            <a:picLocks noGrp="1" noChangeAspect="1"/>
          </p:cNvPicPr>
          <p:nvPr>
            <p:ph type="pic" sz="quarter" idx="25"/>
          </p:nvPr>
        </p:nvPicPr>
        <p:blipFill>
          <a:blip r:embed="rId7" cstate="email">
            <a:extLst>
              <a:ext uri="{28A0092B-C50C-407E-A947-70E740481C1C}">
                <a14:useLocalDpi xmlns:a14="http://schemas.microsoft.com/office/drawing/2010/main"/>
              </a:ext>
            </a:extLst>
          </a:blip>
          <a:srcRect l="32806" r="32806"/>
          <a:stretch>
            <a:fillRect/>
          </a:stretch>
        </p:blipFill>
        <p:spPr/>
      </p:pic>
      <p:pic>
        <p:nvPicPr>
          <p:cNvPr id="4" name="Picture Placeholder 3"/>
          <p:cNvPicPr>
            <a:picLocks noGrp="1" noChangeAspect="1"/>
          </p:cNvPicPr>
          <p:nvPr>
            <p:ph type="pic" sz="quarter" idx="22"/>
          </p:nvPr>
        </p:nvPicPr>
        <p:blipFill>
          <a:blip r:embed="rId8" cstate="email">
            <a:extLst>
              <a:ext uri="{28A0092B-C50C-407E-A947-70E740481C1C}">
                <a14:useLocalDpi xmlns:a14="http://schemas.microsoft.com/office/drawing/2010/main"/>
              </a:ext>
            </a:extLst>
          </a:blip>
          <a:srcRect l="25646" r="25646"/>
          <a:stretch>
            <a:fillRect/>
          </a:stretch>
        </p:blipFill>
        <p:spPr/>
      </p:pic>
    </p:spTree>
    <p:extLst>
      <p:ext uri="{BB962C8B-B14F-4D97-AF65-F5344CB8AC3E}">
        <p14:creationId xmlns:p14="http://schemas.microsoft.com/office/powerpoint/2010/main" val="200249542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106491" y="3811012"/>
            <a:ext cx="10033516" cy="1569660"/>
          </a:xfrm>
          <a:prstGeom prst="rect">
            <a:avLst/>
          </a:prstGeom>
          <a:noFill/>
        </p:spPr>
        <p:txBody>
          <a:bodyPr wrap="none" rtlCol="0">
            <a:spAutoFit/>
          </a:bodyPr>
          <a:lstStyle/>
          <a:p>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8" name="TextBox 7"/>
          <p:cNvSpPr txBox="1"/>
          <p:nvPr/>
        </p:nvSpPr>
        <p:spPr>
          <a:xfrm>
            <a:off x="9106492" y="7258100"/>
            <a:ext cx="9834651" cy="1902059"/>
          </a:xfrm>
          <a:prstGeom prst="rect">
            <a:avLst/>
          </a:prstGeom>
          <a:noFill/>
        </p:spPr>
        <p:txBody>
          <a:bodyPr wrap="square" rtlCol="0">
            <a:spAutoFit/>
          </a:bodyPr>
          <a:lstStyle/>
          <a:p>
            <a:pPr algn="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lgn="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9" name="Rectangle 8"/>
          <p:cNvSpPr/>
          <p:nvPr/>
        </p:nvSpPr>
        <p:spPr>
          <a:xfrm>
            <a:off x="11691257" y="9361713"/>
            <a:ext cx="947057" cy="97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4" name="Picture Placeholder 3"/>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t="948" b="32376"/>
          <a:stretch/>
        </p:blipFill>
        <p:spPr/>
      </p:pic>
      <p:sp>
        <p:nvSpPr>
          <p:cNvPr id="3" name="Triangle 2"/>
          <p:cNvSpPr/>
          <p:nvPr/>
        </p:nvSpPr>
        <p:spPr>
          <a:xfrm>
            <a:off x="7026366" y="3273648"/>
            <a:ext cx="1246684" cy="107472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444588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35125" y="2321153"/>
            <a:ext cx="9635220" cy="3046988"/>
          </a:xfrm>
          <a:prstGeom prst="rect">
            <a:avLst/>
          </a:prstGeom>
          <a:noFill/>
        </p:spPr>
        <p:txBody>
          <a:bodyPr wrap="square" rtlCol="0">
            <a:spAutoFit/>
          </a:bodyPr>
          <a:lstStyle/>
          <a:p>
            <a:r>
              <a:rPr lang="zh-CN" altLang="en-US" sz="9600" b="1" dirty="0">
                <a:solidFill>
                  <a:schemeClr val="tx2"/>
                </a:solidFill>
                <a:latin typeface="Montserrat Semi" charset="0"/>
                <a:ea typeface="Montserrat Semi" charset="0"/>
                <a:cs typeface="Montserrat Semi" charset="0"/>
              </a:rPr>
              <a:t>单击此处</a:t>
            </a:r>
            <a:endParaRPr lang="en-US" altLang="zh-CN" sz="9600" b="1" dirty="0">
              <a:solidFill>
                <a:schemeClr val="tx2"/>
              </a:solidFill>
              <a:latin typeface="Montserrat Semi" charset="0"/>
              <a:ea typeface="Montserrat Semi" charset="0"/>
              <a:cs typeface="Montserrat Semi" charset="0"/>
            </a:endParaRPr>
          </a:p>
          <a:p>
            <a:r>
              <a:rPr lang="zh-CN" altLang="en-US" sz="9600" b="1" dirty="0">
                <a:solidFill>
                  <a:schemeClr val="tx2"/>
                </a:solidFill>
                <a:latin typeface="Montserrat Semi" charset="0"/>
                <a:ea typeface="Montserrat Semi" charset="0"/>
                <a:cs typeface="Montserrat Semi" charset="0"/>
              </a:rPr>
              <a:t>输入标题</a:t>
            </a:r>
            <a:endParaRPr lang="en-US" sz="9600" b="1" dirty="0">
              <a:solidFill>
                <a:schemeClr val="tx2"/>
              </a:solidFill>
              <a:latin typeface="Montserrat Semi" charset="0"/>
              <a:ea typeface="Montserrat Semi" charset="0"/>
              <a:cs typeface="Montserrat Semi" charset="0"/>
            </a:endParaRPr>
          </a:p>
        </p:txBody>
      </p:sp>
      <p:sp>
        <p:nvSpPr>
          <p:cNvPr id="10" name="TextBox 9"/>
          <p:cNvSpPr txBox="1"/>
          <p:nvPr/>
        </p:nvSpPr>
        <p:spPr>
          <a:xfrm>
            <a:off x="1635126" y="8809523"/>
            <a:ext cx="6019799" cy="2973122"/>
          </a:xfrm>
          <a:prstGeom prst="rect">
            <a:avLst/>
          </a:prstGeom>
          <a:noFill/>
        </p:spPr>
        <p:txBody>
          <a:bodyPr wrap="square" rtlCol="0">
            <a:spAutoFit/>
          </a:bodyPr>
          <a:lstStyle/>
          <a:p>
            <a:pPr>
              <a:spcBef>
                <a:spcPct val="20000"/>
              </a:spcBef>
            </a:pPr>
            <a:r>
              <a:rPr lang="zh-CN" altLang="en-US"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dirty="0">
              <a:latin typeface="微软雅黑" panose="020B0503020204020204" pitchFamily="34" charset="-122"/>
              <a:sym typeface="Arial" panose="020B0604020202020204" pitchFamily="34" charset="0"/>
            </a:endParaRPr>
          </a:p>
          <a:p>
            <a:pPr>
              <a:spcBef>
                <a:spcPct val="20000"/>
              </a:spcBef>
            </a:pPr>
            <a:endParaRPr lang="en-US" altLang="zh-CN"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1"/>
          </p:nvPr>
        </p:nvPicPr>
        <p:blipFill>
          <a:blip r:embed="rId3" cstate="email">
            <a:extLst>
              <a:ext uri="{28A0092B-C50C-407E-A947-70E740481C1C}">
                <a14:useLocalDpi xmlns:a14="http://schemas.microsoft.com/office/drawing/2010/main"/>
              </a:ext>
            </a:extLst>
          </a:blip>
          <a:srcRect l="22703" r="22703"/>
          <a:stretch>
            <a:fillRect/>
          </a:stretch>
        </p:blipFill>
        <p:spPr/>
      </p:pic>
      <p:pic>
        <p:nvPicPr>
          <p:cNvPr id="7" name="Picture Placeholder 6"/>
          <p:cNvPicPr>
            <a:picLocks noGrp="1" noChangeAspect="1"/>
          </p:cNvPicPr>
          <p:nvPr>
            <p:ph type="pic" sz="quarter" idx="23"/>
          </p:nvPr>
        </p:nvPicPr>
        <p:blipFill>
          <a:blip r:embed="rId4" cstate="email">
            <a:extLst>
              <a:ext uri="{28A0092B-C50C-407E-A947-70E740481C1C}">
                <a14:useLocalDpi xmlns:a14="http://schemas.microsoft.com/office/drawing/2010/main"/>
              </a:ext>
            </a:extLst>
          </a:blip>
          <a:srcRect l="17674" r="17674"/>
          <a:stretch>
            <a:fillRect/>
          </a:stretch>
        </p:blipFill>
        <p:spPr/>
      </p:pic>
      <p:pic>
        <p:nvPicPr>
          <p:cNvPr id="11" name="Picture Placeholder 10"/>
          <p:cNvPicPr>
            <a:picLocks noGrp="1" noChangeAspect="1"/>
          </p:cNvPicPr>
          <p:nvPr>
            <p:ph type="pic" sz="quarter" idx="22"/>
          </p:nvPr>
        </p:nvPicPr>
        <p:blipFill>
          <a:blip r:embed="rId5" cstate="email">
            <a:extLst>
              <a:ext uri="{28A0092B-C50C-407E-A947-70E740481C1C}">
                <a14:useLocalDpi xmlns:a14="http://schemas.microsoft.com/office/drawing/2010/main"/>
              </a:ext>
            </a:extLst>
          </a:blip>
          <a:srcRect l="25644" r="25644"/>
          <a:stretch>
            <a:fillRect/>
          </a:stretch>
        </p:blipFill>
        <p:spPr/>
      </p:pic>
      <p:pic>
        <p:nvPicPr>
          <p:cNvPr id="8" name="Picture Placeholder 7"/>
          <p:cNvPicPr>
            <a:picLocks noGrp="1" noChangeAspect="1"/>
          </p:cNvPicPr>
          <p:nvPr>
            <p:ph type="pic" sz="quarter" idx="25"/>
          </p:nvPr>
        </p:nvPicPr>
        <p:blipFill>
          <a:blip r:embed="rId6">
            <a:extLst>
              <a:ext uri="{28A0092B-C50C-407E-A947-70E740481C1C}">
                <a14:useLocalDpi xmlns:a14="http://schemas.microsoft.com/office/drawing/2010/main"/>
              </a:ext>
            </a:extLst>
          </a:blip>
          <a:srcRect l="31170" r="31170"/>
          <a:stretch>
            <a:fillRect/>
          </a:stretch>
        </p:blipFill>
        <p:spPr/>
      </p:pic>
      <p:pic>
        <p:nvPicPr>
          <p:cNvPr id="16" name="Picture Placeholder 15"/>
          <p:cNvPicPr>
            <a:picLocks noGrp="1" noChangeAspect="1"/>
          </p:cNvPicPr>
          <p:nvPr>
            <p:ph type="pic" sz="quarter" idx="26"/>
          </p:nvPr>
        </p:nvPicPr>
        <p:blipFill>
          <a:blip r:embed="rId7" cstate="email">
            <a:extLst>
              <a:ext uri="{28A0092B-C50C-407E-A947-70E740481C1C}">
                <a14:useLocalDpi xmlns:a14="http://schemas.microsoft.com/office/drawing/2010/main"/>
              </a:ext>
            </a:extLst>
          </a:blip>
          <a:srcRect l="10688" r="10688"/>
          <a:stretch>
            <a:fillRect/>
          </a:stretch>
        </p:blipFill>
        <p:spPr/>
      </p:pic>
      <p:pic>
        <p:nvPicPr>
          <p:cNvPr id="13" name="Picture Placeholder 12"/>
          <p:cNvPicPr>
            <a:picLocks noGrp="1" noChangeAspect="1"/>
          </p:cNvPicPr>
          <p:nvPr>
            <p:ph type="pic" sz="quarter" idx="24"/>
          </p:nvPr>
        </p:nvPicPr>
        <p:blipFill>
          <a:blip r:embed="rId8" cstate="email">
            <a:extLst>
              <a:ext uri="{28A0092B-C50C-407E-A947-70E740481C1C}">
                <a14:useLocalDpi xmlns:a14="http://schemas.microsoft.com/office/drawing/2010/main"/>
              </a:ext>
            </a:extLst>
          </a:blip>
          <a:srcRect l="31087" r="31087"/>
          <a:stretch>
            <a:fillRect/>
          </a:stretch>
        </p:blipFill>
        <p:spPr/>
      </p:pic>
    </p:spTree>
    <p:extLst>
      <p:ext uri="{BB962C8B-B14F-4D97-AF65-F5344CB8AC3E}">
        <p14:creationId xmlns:p14="http://schemas.microsoft.com/office/powerpoint/2010/main" val="1113875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133988"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9" name="TextBox 18"/>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5" name="TextBox 4"/>
          <p:cNvSpPr txBox="1"/>
          <p:nvPr/>
        </p:nvSpPr>
        <p:spPr>
          <a:xfrm>
            <a:off x="2125139" y="5567703"/>
            <a:ext cx="202651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SHORT</a:t>
            </a:r>
          </a:p>
        </p:txBody>
      </p:sp>
      <p:sp>
        <p:nvSpPr>
          <p:cNvPr id="6" name="TextBox 5"/>
          <p:cNvSpPr txBox="1"/>
          <p:nvPr/>
        </p:nvSpPr>
        <p:spPr>
          <a:xfrm>
            <a:off x="2125139" y="6309233"/>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7" name="TextBox 6"/>
          <p:cNvSpPr txBox="1"/>
          <p:nvPr/>
        </p:nvSpPr>
        <p:spPr>
          <a:xfrm>
            <a:off x="7358356" y="5567703"/>
            <a:ext cx="242726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MEDIUM</a:t>
            </a:r>
          </a:p>
        </p:txBody>
      </p:sp>
      <p:sp>
        <p:nvSpPr>
          <p:cNvPr id="8" name="TextBox 7"/>
          <p:cNvSpPr txBox="1"/>
          <p:nvPr/>
        </p:nvSpPr>
        <p:spPr>
          <a:xfrm>
            <a:off x="7358356" y="6309233"/>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1" name="TextBox 10"/>
          <p:cNvSpPr txBox="1"/>
          <p:nvPr/>
        </p:nvSpPr>
        <p:spPr>
          <a:xfrm>
            <a:off x="2125139" y="8766457"/>
            <a:ext cx="3355406"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LONG TERM</a:t>
            </a:r>
          </a:p>
        </p:txBody>
      </p:sp>
      <p:sp>
        <p:nvSpPr>
          <p:cNvPr id="12" name="TextBox 11"/>
          <p:cNvSpPr txBox="1"/>
          <p:nvPr/>
        </p:nvSpPr>
        <p:spPr>
          <a:xfrm>
            <a:off x="2125139" y="9507987"/>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3" name="TextBox 12"/>
          <p:cNvSpPr txBox="1"/>
          <p:nvPr/>
        </p:nvSpPr>
        <p:spPr>
          <a:xfrm>
            <a:off x="7358356" y="8766457"/>
            <a:ext cx="285687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TARGET Z</a:t>
            </a:r>
          </a:p>
        </p:txBody>
      </p:sp>
      <p:sp>
        <p:nvSpPr>
          <p:cNvPr id="14" name="TextBox 13"/>
          <p:cNvSpPr txBox="1"/>
          <p:nvPr/>
        </p:nvSpPr>
        <p:spPr>
          <a:xfrm>
            <a:off x="7358356" y="9507987"/>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16192" b="16192"/>
          <a:stretch>
            <a:fillRect/>
          </a:stretch>
        </p:blipFill>
        <p:spPr/>
      </p:pic>
    </p:spTree>
    <p:extLst>
      <p:ext uri="{BB962C8B-B14F-4D97-AF65-F5344CB8AC3E}">
        <p14:creationId xmlns:p14="http://schemas.microsoft.com/office/powerpoint/2010/main" val="16657288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133987"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9" name="TextBox 18"/>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5" name="TextBox 4"/>
          <p:cNvSpPr txBox="1"/>
          <p:nvPr/>
        </p:nvSpPr>
        <p:spPr>
          <a:xfrm>
            <a:off x="12779662" y="5567703"/>
            <a:ext cx="202651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SHORT</a:t>
            </a:r>
          </a:p>
        </p:txBody>
      </p:sp>
      <p:sp>
        <p:nvSpPr>
          <p:cNvPr id="6" name="TextBox 5"/>
          <p:cNvSpPr txBox="1"/>
          <p:nvPr/>
        </p:nvSpPr>
        <p:spPr>
          <a:xfrm>
            <a:off x="12779662" y="6309233"/>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7" name="TextBox 6"/>
          <p:cNvSpPr txBox="1"/>
          <p:nvPr/>
        </p:nvSpPr>
        <p:spPr>
          <a:xfrm>
            <a:off x="18012879" y="5567703"/>
            <a:ext cx="242726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MEDIUM</a:t>
            </a:r>
          </a:p>
        </p:txBody>
      </p:sp>
      <p:sp>
        <p:nvSpPr>
          <p:cNvPr id="8" name="TextBox 7"/>
          <p:cNvSpPr txBox="1"/>
          <p:nvPr/>
        </p:nvSpPr>
        <p:spPr>
          <a:xfrm>
            <a:off x="18012879" y="6309233"/>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1" name="TextBox 10"/>
          <p:cNvSpPr txBox="1"/>
          <p:nvPr/>
        </p:nvSpPr>
        <p:spPr>
          <a:xfrm>
            <a:off x="12779662" y="8766457"/>
            <a:ext cx="3355406"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LONG TERM</a:t>
            </a:r>
          </a:p>
        </p:txBody>
      </p:sp>
      <p:sp>
        <p:nvSpPr>
          <p:cNvPr id="12" name="TextBox 11"/>
          <p:cNvSpPr txBox="1"/>
          <p:nvPr/>
        </p:nvSpPr>
        <p:spPr>
          <a:xfrm>
            <a:off x="12779662" y="9507987"/>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3" name="TextBox 12"/>
          <p:cNvSpPr txBox="1"/>
          <p:nvPr/>
        </p:nvSpPr>
        <p:spPr>
          <a:xfrm>
            <a:off x="18012879" y="8766457"/>
            <a:ext cx="285687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TARGET Z</a:t>
            </a:r>
          </a:p>
        </p:txBody>
      </p:sp>
      <p:sp>
        <p:nvSpPr>
          <p:cNvPr id="14" name="TextBox 13"/>
          <p:cNvSpPr txBox="1"/>
          <p:nvPr/>
        </p:nvSpPr>
        <p:spPr>
          <a:xfrm>
            <a:off x="18012879" y="9507987"/>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16207" b="16207"/>
          <a:stretch>
            <a:fillRect/>
          </a:stretch>
        </p:blipFill>
        <p:spPr/>
      </p:pic>
    </p:spTree>
    <p:extLst>
      <p:ext uri="{BB962C8B-B14F-4D97-AF65-F5344CB8AC3E}">
        <p14:creationId xmlns:p14="http://schemas.microsoft.com/office/powerpoint/2010/main" val="32772720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906863" y="5149839"/>
            <a:ext cx="9432891" cy="3279424"/>
          </a:xfrm>
          <a:prstGeom prst="rect">
            <a:avLst/>
          </a:prstGeom>
          <a:noFill/>
        </p:spPr>
        <p:txBody>
          <a:bodyPr wrap="square" rtlCol="0">
            <a:spAutoFit/>
          </a:bodyPr>
          <a:lstStyle/>
          <a:p>
            <a:pPr>
              <a:lnSpc>
                <a:spcPct val="150000"/>
              </a:lnSpc>
            </a:pPr>
            <a:r>
              <a:rPr lang="zh-CN" altLang="en-US" sz="4800" dirty="0">
                <a:latin typeface="微软雅黑" panose="020B0503020204020204" pitchFamily="34" charset="-122"/>
                <a:sym typeface="Arial" panose="020B0604020202020204" pitchFamily="34" charset="0"/>
              </a:rPr>
              <a:t>点击输入文本内容点击输入文本内容点击输入文本内容</a:t>
            </a:r>
            <a:endParaRPr lang="en-US" altLang="zh-CN" sz="4800" dirty="0">
              <a:latin typeface="微软雅黑" panose="020B0503020204020204" pitchFamily="34" charset="-122"/>
              <a:sym typeface="Arial" panose="020B0604020202020204" pitchFamily="34" charset="0"/>
            </a:endParaRPr>
          </a:p>
          <a:p>
            <a:pPr>
              <a:lnSpc>
                <a:spcPct val="150000"/>
              </a:lnSpc>
            </a:pPr>
            <a:endParaRPr lang="en-US" sz="4800" dirty="0">
              <a:solidFill>
                <a:schemeClr val="tx2"/>
              </a:solidFill>
              <a:latin typeface="Montserrat Light" charset="0"/>
              <a:ea typeface="Montserrat Light" charset="0"/>
              <a:cs typeface="Montserrat Light" charset="0"/>
            </a:endParaRPr>
          </a:p>
        </p:txBody>
      </p:sp>
      <p:sp>
        <p:nvSpPr>
          <p:cNvPr id="14" name="TextBox 13"/>
          <p:cNvSpPr txBox="1"/>
          <p:nvPr/>
        </p:nvSpPr>
        <p:spPr>
          <a:xfrm>
            <a:off x="12906863" y="9187417"/>
            <a:ext cx="7362913" cy="1477328"/>
          </a:xfrm>
          <a:prstGeom prst="rect">
            <a:avLst/>
          </a:prstGeom>
          <a:noFill/>
        </p:spPr>
        <p:txBody>
          <a:bodyPr wrap="none" rtlCol="0">
            <a:spAutoFit/>
          </a:bodyPr>
          <a:lstStyle/>
          <a:p>
            <a:pPr>
              <a:lnSpc>
                <a:spcPct val="150000"/>
              </a:lnSpc>
            </a:pPr>
            <a:r>
              <a:rPr lang="en-US" b="1" spc="600" dirty="0">
                <a:solidFill>
                  <a:schemeClr val="tx2"/>
                </a:solidFill>
                <a:latin typeface="Montserrat Semi" charset="0"/>
                <a:ea typeface="Montserrat Semi" charset="0"/>
                <a:cs typeface="Montserrat Semi" charset="0"/>
              </a:rPr>
              <a:t>WINSTON S. CHURCHILL</a:t>
            </a:r>
          </a:p>
          <a:p>
            <a:pPr>
              <a:lnSpc>
                <a:spcPct val="150000"/>
              </a:lnSpc>
            </a:pPr>
            <a:r>
              <a:rPr lang="en-US" sz="2400" b="1" spc="600" dirty="0">
                <a:solidFill>
                  <a:schemeClr val="tx2"/>
                </a:solidFill>
                <a:latin typeface="Montserrat Semi" charset="0"/>
                <a:ea typeface="Montserrat Semi" charset="0"/>
                <a:cs typeface="Montserrat Semi" charset="0"/>
              </a:rPr>
              <a:t>CEO &amp; FOUNDER</a:t>
            </a:r>
          </a:p>
        </p:txBody>
      </p:sp>
      <p:cxnSp>
        <p:nvCxnSpPr>
          <p:cNvPr id="15" name="Straight Connector 14"/>
          <p:cNvCxnSpPr/>
          <p:nvPr/>
        </p:nvCxnSpPr>
        <p:spPr>
          <a:xfrm>
            <a:off x="12906863" y="8893116"/>
            <a:ext cx="9432891"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0471" r="20471"/>
          <a:stretch>
            <a:fillRect/>
          </a:stretch>
        </p:blipFill>
        <p:spPr/>
      </p:pic>
      <p:sp>
        <p:nvSpPr>
          <p:cNvPr id="17" name="TextBox 16"/>
          <p:cNvSpPr txBox="1"/>
          <p:nvPr/>
        </p:nvSpPr>
        <p:spPr>
          <a:xfrm>
            <a:off x="9519656" y="1775894"/>
            <a:ext cx="10033516" cy="1569660"/>
          </a:xfrm>
          <a:prstGeom prst="rect">
            <a:avLst/>
          </a:prstGeom>
          <a:noFill/>
        </p:spPr>
        <p:txBody>
          <a:bodyPr wrap="none" rtlCol="0">
            <a:spAutoFit/>
          </a:bodyPr>
          <a:lstStyle/>
          <a:p>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47059363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0471" r="20471"/>
          <a:stretch>
            <a:fillRect/>
          </a:stretch>
        </p:blipFill>
        <p:spPr/>
      </p:pic>
      <p:sp>
        <p:nvSpPr>
          <p:cNvPr id="12" name="TextBox 11"/>
          <p:cNvSpPr txBox="1"/>
          <p:nvPr/>
        </p:nvSpPr>
        <p:spPr>
          <a:xfrm>
            <a:off x="1711325" y="5149839"/>
            <a:ext cx="9432891" cy="3933384"/>
          </a:xfrm>
          <a:prstGeom prst="rect">
            <a:avLst/>
          </a:prstGeom>
          <a:noFill/>
        </p:spPr>
        <p:txBody>
          <a:bodyPr wrap="square" rtlCol="0">
            <a:spAutoFit/>
          </a:bodyPr>
          <a:lstStyle/>
          <a:p>
            <a:pPr>
              <a:spcBef>
                <a:spcPct val="20000"/>
              </a:spcBef>
            </a:pPr>
            <a:r>
              <a:rPr lang="zh-CN" altLang="en-US" sz="4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4800" dirty="0">
              <a:latin typeface="微软雅黑" panose="020B0503020204020204" pitchFamily="34" charset="-122"/>
              <a:sym typeface="Arial" panose="020B0604020202020204" pitchFamily="34" charset="0"/>
            </a:endParaRPr>
          </a:p>
          <a:p>
            <a:pPr>
              <a:spcBef>
                <a:spcPct val="20000"/>
              </a:spcBef>
            </a:pPr>
            <a:endParaRPr lang="en-US" altLang="zh-CN" sz="4800" dirty="0">
              <a:latin typeface="微软雅黑" panose="020B0503020204020204" pitchFamily="34" charset="-122"/>
              <a:sym typeface="Arial" panose="020B0604020202020204" pitchFamily="34" charset="0"/>
            </a:endParaRPr>
          </a:p>
        </p:txBody>
      </p:sp>
      <p:sp>
        <p:nvSpPr>
          <p:cNvPr id="14" name="TextBox 13"/>
          <p:cNvSpPr txBox="1"/>
          <p:nvPr/>
        </p:nvSpPr>
        <p:spPr>
          <a:xfrm>
            <a:off x="1711325" y="9187417"/>
            <a:ext cx="7362913" cy="1477328"/>
          </a:xfrm>
          <a:prstGeom prst="rect">
            <a:avLst/>
          </a:prstGeom>
          <a:noFill/>
        </p:spPr>
        <p:txBody>
          <a:bodyPr wrap="none" rtlCol="0">
            <a:spAutoFit/>
          </a:bodyPr>
          <a:lstStyle/>
          <a:p>
            <a:pPr>
              <a:lnSpc>
                <a:spcPct val="150000"/>
              </a:lnSpc>
            </a:pPr>
            <a:r>
              <a:rPr lang="en-US" b="1" spc="600" dirty="0">
                <a:solidFill>
                  <a:schemeClr val="tx2"/>
                </a:solidFill>
                <a:latin typeface="Montserrat Semi" charset="0"/>
                <a:ea typeface="Montserrat Semi" charset="0"/>
                <a:cs typeface="Montserrat Semi" charset="0"/>
              </a:rPr>
              <a:t>WINSTON S. CHURCHILL</a:t>
            </a:r>
          </a:p>
          <a:p>
            <a:pPr>
              <a:lnSpc>
                <a:spcPct val="150000"/>
              </a:lnSpc>
            </a:pPr>
            <a:r>
              <a:rPr lang="en-US" sz="2400" b="1" spc="600" dirty="0">
                <a:solidFill>
                  <a:schemeClr val="tx2"/>
                </a:solidFill>
                <a:latin typeface="Montserrat Semi" charset="0"/>
                <a:ea typeface="Montserrat Semi" charset="0"/>
                <a:cs typeface="Montserrat Semi" charset="0"/>
              </a:rPr>
              <a:t>CEO &amp; FOUNDER</a:t>
            </a:r>
          </a:p>
        </p:txBody>
      </p:sp>
      <p:cxnSp>
        <p:nvCxnSpPr>
          <p:cNvPr id="15" name="Straight Connector 14"/>
          <p:cNvCxnSpPr/>
          <p:nvPr/>
        </p:nvCxnSpPr>
        <p:spPr>
          <a:xfrm>
            <a:off x="1711325" y="8893116"/>
            <a:ext cx="9432891"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60793" y="1775894"/>
            <a:ext cx="10033517" cy="1569660"/>
          </a:xfrm>
          <a:prstGeom prst="rect">
            <a:avLst/>
          </a:prstGeom>
          <a:noFill/>
        </p:spPr>
        <p:txBody>
          <a:bodyPr wrap="none" rtlCol="0">
            <a:spAutoFit/>
          </a:bodyPr>
          <a:lstStyle/>
          <a:p>
            <a:pPr algn="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7731285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6921921" y="1"/>
            <a:ext cx="7455729" cy="1371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9475795" y="5551072"/>
            <a:ext cx="2316660"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AUDIO</a:t>
            </a:r>
          </a:p>
        </p:txBody>
      </p:sp>
      <p:sp>
        <p:nvSpPr>
          <p:cNvPr id="7" name="TextBox 6"/>
          <p:cNvSpPr txBox="1"/>
          <p:nvPr/>
        </p:nvSpPr>
        <p:spPr>
          <a:xfrm>
            <a:off x="17986065" y="6589133"/>
            <a:ext cx="5296104" cy="4228850"/>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8" name="Shape 2637"/>
          <p:cNvSpPr/>
          <p:nvPr/>
        </p:nvSpPr>
        <p:spPr>
          <a:xfrm>
            <a:off x="20106577" y="3150511"/>
            <a:ext cx="1055083" cy="1934309"/>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pic>
        <p:nvPicPr>
          <p:cNvPr id="3" name="Picture Placeholder 2"/>
          <p:cNvPicPr>
            <a:picLocks noGrp="1" noChangeAspect="1"/>
          </p:cNvPicPr>
          <p:nvPr>
            <p:ph type="pic" sz="quarter" idx="26"/>
          </p:nvPr>
        </p:nvPicPr>
        <p:blipFill>
          <a:blip r:embed="rId3">
            <a:extLst>
              <a:ext uri="{28A0092B-C50C-407E-A947-70E740481C1C}">
                <a14:useLocalDpi xmlns:a14="http://schemas.microsoft.com/office/drawing/2010/main"/>
              </a:ext>
            </a:extLst>
          </a:blip>
          <a:srcRect l="9038" r="9038"/>
          <a:stretch>
            <a:fillRect/>
          </a:stretch>
        </p:blipFill>
        <p:spPr/>
      </p:pic>
    </p:spTree>
    <p:extLst>
      <p:ext uri="{BB962C8B-B14F-4D97-AF65-F5344CB8AC3E}">
        <p14:creationId xmlns:p14="http://schemas.microsoft.com/office/powerpoint/2010/main" val="210521052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 y="1"/>
            <a:ext cx="7455729" cy="1371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553873" y="5551072"/>
            <a:ext cx="2316660"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AUDIO</a:t>
            </a:r>
          </a:p>
        </p:txBody>
      </p:sp>
      <p:sp>
        <p:nvSpPr>
          <p:cNvPr id="7" name="TextBox 6"/>
          <p:cNvSpPr txBox="1"/>
          <p:nvPr/>
        </p:nvSpPr>
        <p:spPr>
          <a:xfrm>
            <a:off x="1064143" y="6589133"/>
            <a:ext cx="5296104" cy="4228850"/>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8" name="Shape 2637"/>
          <p:cNvSpPr/>
          <p:nvPr/>
        </p:nvSpPr>
        <p:spPr>
          <a:xfrm>
            <a:off x="3184655" y="3150511"/>
            <a:ext cx="1055083" cy="1934309"/>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8877" r="8877"/>
          <a:stretch>
            <a:fillRect/>
          </a:stretch>
        </p:blipFill>
        <p:spPr/>
      </p:pic>
    </p:spTree>
    <p:extLst>
      <p:ext uri="{BB962C8B-B14F-4D97-AF65-F5344CB8AC3E}">
        <p14:creationId xmlns:p14="http://schemas.microsoft.com/office/powerpoint/2010/main" val="122999924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777236" y="1465109"/>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38" name="Shape 2779"/>
          <p:cNvSpPr/>
          <p:nvPr/>
        </p:nvSpPr>
        <p:spPr>
          <a:xfrm>
            <a:off x="1919872" y="8774999"/>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Shape 2782"/>
          <p:cNvSpPr/>
          <p:nvPr/>
        </p:nvSpPr>
        <p:spPr>
          <a:xfrm>
            <a:off x="7137832" y="5690234"/>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0" name="Shape 2783"/>
          <p:cNvSpPr/>
          <p:nvPr/>
        </p:nvSpPr>
        <p:spPr>
          <a:xfrm>
            <a:off x="7137832" y="8852377"/>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TextBox 41"/>
          <p:cNvSpPr txBox="1"/>
          <p:nvPr/>
        </p:nvSpPr>
        <p:spPr>
          <a:xfrm>
            <a:off x="1762117" y="2788548"/>
            <a:ext cx="10098957" cy="2160591"/>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37" name="Shape 2778"/>
          <p:cNvSpPr/>
          <p:nvPr/>
        </p:nvSpPr>
        <p:spPr>
          <a:xfrm>
            <a:off x="1777236" y="5619020"/>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3" name="TextBox 42"/>
          <p:cNvSpPr txBox="1"/>
          <p:nvPr/>
        </p:nvSpPr>
        <p:spPr>
          <a:xfrm>
            <a:off x="1777236" y="6895643"/>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44" name="TextBox 43"/>
          <p:cNvSpPr txBox="1"/>
          <p:nvPr/>
        </p:nvSpPr>
        <p:spPr>
          <a:xfrm>
            <a:off x="1777236" y="7480418"/>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49" name="TextBox 48"/>
          <p:cNvSpPr txBox="1"/>
          <p:nvPr/>
        </p:nvSpPr>
        <p:spPr>
          <a:xfrm>
            <a:off x="7057706" y="6895643"/>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50" name="TextBox 49"/>
          <p:cNvSpPr txBox="1"/>
          <p:nvPr/>
        </p:nvSpPr>
        <p:spPr>
          <a:xfrm>
            <a:off x="7057706" y="7480418"/>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53" name="TextBox 52"/>
          <p:cNvSpPr txBox="1"/>
          <p:nvPr/>
        </p:nvSpPr>
        <p:spPr>
          <a:xfrm>
            <a:off x="1777236" y="10129000"/>
            <a:ext cx="299473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FUNCTION</a:t>
            </a:r>
          </a:p>
        </p:txBody>
      </p:sp>
      <p:sp>
        <p:nvSpPr>
          <p:cNvPr id="54" name="TextBox 53"/>
          <p:cNvSpPr txBox="1"/>
          <p:nvPr/>
        </p:nvSpPr>
        <p:spPr>
          <a:xfrm>
            <a:off x="1777236" y="10713775"/>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55" name="TextBox 54"/>
          <p:cNvSpPr txBox="1"/>
          <p:nvPr/>
        </p:nvSpPr>
        <p:spPr>
          <a:xfrm>
            <a:off x="7057706" y="10129000"/>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56" name="TextBox 55"/>
          <p:cNvSpPr txBox="1"/>
          <p:nvPr/>
        </p:nvSpPr>
        <p:spPr>
          <a:xfrm>
            <a:off x="7057706" y="10713775"/>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3" name="Rectangle 22"/>
          <p:cNvSpPr/>
          <p:nvPr/>
        </p:nvSpPr>
        <p:spPr>
          <a:xfrm>
            <a:off x="19942628" y="0"/>
            <a:ext cx="4435021" cy="1371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8872" r="18872"/>
          <a:stretch>
            <a:fillRect/>
          </a:stretch>
        </p:blipFill>
        <p:spPr/>
      </p:pic>
    </p:spTree>
    <p:extLst>
      <p:ext uri="{BB962C8B-B14F-4D97-AF65-F5344CB8AC3E}">
        <p14:creationId xmlns:p14="http://schemas.microsoft.com/office/powerpoint/2010/main" val="29107969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4435021" cy="1371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1400208" y="1465109"/>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19" name="Shape 2779"/>
          <p:cNvSpPr/>
          <p:nvPr/>
        </p:nvSpPr>
        <p:spPr>
          <a:xfrm>
            <a:off x="11542844" y="8774999"/>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hape 2782"/>
          <p:cNvSpPr/>
          <p:nvPr/>
        </p:nvSpPr>
        <p:spPr>
          <a:xfrm>
            <a:off x="16760804" y="5690234"/>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783"/>
          <p:cNvSpPr/>
          <p:nvPr/>
        </p:nvSpPr>
        <p:spPr>
          <a:xfrm>
            <a:off x="16760804" y="8852377"/>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TextBox 21"/>
          <p:cNvSpPr txBox="1"/>
          <p:nvPr/>
        </p:nvSpPr>
        <p:spPr>
          <a:xfrm>
            <a:off x="11385089" y="2788548"/>
            <a:ext cx="10098957" cy="260379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4" name="Shape 2778"/>
          <p:cNvSpPr/>
          <p:nvPr/>
        </p:nvSpPr>
        <p:spPr>
          <a:xfrm>
            <a:off x="11400208" y="5619020"/>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TextBox 24"/>
          <p:cNvSpPr txBox="1"/>
          <p:nvPr/>
        </p:nvSpPr>
        <p:spPr>
          <a:xfrm>
            <a:off x="11400208" y="6895643"/>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26" name="TextBox 25"/>
          <p:cNvSpPr txBox="1"/>
          <p:nvPr/>
        </p:nvSpPr>
        <p:spPr>
          <a:xfrm>
            <a:off x="11400208" y="7480418"/>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7" name="TextBox 26"/>
          <p:cNvSpPr txBox="1"/>
          <p:nvPr/>
        </p:nvSpPr>
        <p:spPr>
          <a:xfrm>
            <a:off x="16680678" y="6895643"/>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28" name="TextBox 27"/>
          <p:cNvSpPr txBox="1"/>
          <p:nvPr/>
        </p:nvSpPr>
        <p:spPr>
          <a:xfrm>
            <a:off x="16680678" y="7480418"/>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9" name="TextBox 28"/>
          <p:cNvSpPr txBox="1"/>
          <p:nvPr/>
        </p:nvSpPr>
        <p:spPr>
          <a:xfrm>
            <a:off x="11400208" y="10129000"/>
            <a:ext cx="299473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FUNCTION</a:t>
            </a:r>
          </a:p>
        </p:txBody>
      </p:sp>
      <p:sp>
        <p:nvSpPr>
          <p:cNvPr id="30" name="TextBox 29"/>
          <p:cNvSpPr txBox="1"/>
          <p:nvPr/>
        </p:nvSpPr>
        <p:spPr>
          <a:xfrm>
            <a:off x="11400208" y="10713775"/>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1" name="TextBox 30"/>
          <p:cNvSpPr txBox="1"/>
          <p:nvPr/>
        </p:nvSpPr>
        <p:spPr>
          <a:xfrm>
            <a:off x="16680678" y="10129000"/>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33" name="TextBox 32"/>
          <p:cNvSpPr txBox="1"/>
          <p:nvPr/>
        </p:nvSpPr>
        <p:spPr>
          <a:xfrm>
            <a:off x="16680678" y="10713775"/>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8872" r="18872"/>
          <a:stretch>
            <a:fillRect/>
          </a:stretch>
        </p:blipFill>
        <p:spPr/>
      </p:pic>
    </p:spTree>
    <p:extLst>
      <p:ext uri="{BB962C8B-B14F-4D97-AF65-F5344CB8AC3E}">
        <p14:creationId xmlns:p14="http://schemas.microsoft.com/office/powerpoint/2010/main" val="96607116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15189668" y="0"/>
            <a:ext cx="9187982" cy="13716001"/>
          </a:xfrm>
          <a:custGeom>
            <a:avLst/>
            <a:gdLst>
              <a:gd name="connsiteX0" fmla="*/ 5338916 w 8937522"/>
              <a:gd name="connsiteY0" fmla="*/ 0 h 13745497"/>
              <a:gd name="connsiteX1" fmla="*/ 8937522 w 8937522"/>
              <a:gd name="connsiteY1" fmla="*/ 0 h 13745497"/>
              <a:gd name="connsiteX2" fmla="*/ 8937522 w 8937522"/>
              <a:gd name="connsiteY2" fmla="*/ 13745497 h 13745497"/>
              <a:gd name="connsiteX3" fmla="*/ 0 w 8937522"/>
              <a:gd name="connsiteY3" fmla="*/ 13745497 h 13745497"/>
              <a:gd name="connsiteX4" fmla="*/ 5279922 w 8937522"/>
              <a:gd name="connsiteY4" fmla="*/ 58994 h 13745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7522" h="13745497">
                <a:moveTo>
                  <a:pt x="5338916" y="0"/>
                </a:moveTo>
                <a:lnTo>
                  <a:pt x="8937522" y="0"/>
                </a:lnTo>
                <a:lnTo>
                  <a:pt x="8937522" y="13745497"/>
                </a:lnTo>
                <a:lnTo>
                  <a:pt x="0" y="13745497"/>
                </a:lnTo>
                <a:lnTo>
                  <a:pt x="5279922" y="58994"/>
                </a:ln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066887" y="1465109"/>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3" name="TextBox 22"/>
          <p:cNvSpPr txBox="1"/>
          <p:nvPr/>
        </p:nvSpPr>
        <p:spPr>
          <a:xfrm>
            <a:off x="2051768" y="4078517"/>
            <a:ext cx="9896349" cy="2160591"/>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4" name="Shape 2782"/>
          <p:cNvSpPr/>
          <p:nvPr/>
        </p:nvSpPr>
        <p:spPr>
          <a:xfrm>
            <a:off x="7427483" y="7185036"/>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hape 2778"/>
          <p:cNvSpPr/>
          <p:nvPr/>
        </p:nvSpPr>
        <p:spPr>
          <a:xfrm>
            <a:off x="2066887" y="7113822"/>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TextBox 25"/>
          <p:cNvSpPr txBox="1"/>
          <p:nvPr/>
        </p:nvSpPr>
        <p:spPr>
          <a:xfrm>
            <a:off x="2066887" y="8390445"/>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27" name="TextBox 26"/>
          <p:cNvSpPr txBox="1"/>
          <p:nvPr/>
        </p:nvSpPr>
        <p:spPr>
          <a:xfrm>
            <a:off x="2066887" y="8975220"/>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8" name="TextBox 27"/>
          <p:cNvSpPr txBox="1"/>
          <p:nvPr/>
        </p:nvSpPr>
        <p:spPr>
          <a:xfrm>
            <a:off x="7347357" y="8390445"/>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29" name="TextBox 28"/>
          <p:cNvSpPr txBox="1"/>
          <p:nvPr/>
        </p:nvSpPr>
        <p:spPr>
          <a:xfrm>
            <a:off x="7347357" y="8975220"/>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1" name="TextBox 30"/>
          <p:cNvSpPr txBox="1"/>
          <p:nvPr/>
        </p:nvSpPr>
        <p:spPr>
          <a:xfrm>
            <a:off x="2051769" y="10390992"/>
            <a:ext cx="9216744"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4" name="Picture Placeholder 3"/>
          <p:cNvPicPr>
            <a:picLocks noGrp="1" noChangeAspect="1"/>
          </p:cNvPicPr>
          <p:nvPr>
            <p:ph type="pic" sz="quarter" idx="26"/>
          </p:nvPr>
        </p:nvPicPr>
        <p:blipFill>
          <a:blip r:embed="rId3">
            <a:extLst>
              <a:ext uri="{28A0092B-C50C-407E-A947-70E740481C1C}">
                <a14:useLocalDpi xmlns:a14="http://schemas.microsoft.com/office/drawing/2010/main"/>
              </a:ext>
            </a:extLst>
          </a:blip>
          <a:srcRect l="26887" r="26887"/>
          <a:stretch>
            <a:fillRect/>
          </a:stretch>
        </p:blipFill>
        <p:spPr/>
      </p:pic>
    </p:spTree>
    <p:extLst>
      <p:ext uri="{BB962C8B-B14F-4D97-AF65-F5344CB8AC3E}">
        <p14:creationId xmlns:p14="http://schemas.microsoft.com/office/powerpoint/2010/main" val="175232793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133977"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8" name="TextBox 17"/>
          <p:cNvSpPr txBox="1"/>
          <p:nvPr/>
        </p:nvSpPr>
        <p:spPr>
          <a:xfrm>
            <a:off x="4595527" y="3110479"/>
            <a:ext cx="15110395" cy="2215991"/>
          </a:xfrm>
          <a:prstGeom prst="rect">
            <a:avLst/>
          </a:prstGeom>
          <a:noFill/>
        </p:spPr>
        <p:txBody>
          <a:bodyPr wrap="square" rtlCol="0">
            <a:spAutoFit/>
          </a:bodyPr>
          <a:lstStyle/>
          <a:p>
            <a:pPr algn="ctr">
              <a:lnSpc>
                <a:spcPct val="150000"/>
              </a:lnSpc>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sz="3200" dirty="0">
              <a:latin typeface="Lato Light" charset="0"/>
              <a:ea typeface="Lato Light" charset="0"/>
              <a:cs typeface="Lato Light" charset="0"/>
            </a:endParaRPr>
          </a:p>
        </p:txBody>
      </p:sp>
      <p:sp>
        <p:nvSpPr>
          <p:cNvPr id="3" name="Oval 2"/>
          <p:cNvSpPr/>
          <p:nvPr/>
        </p:nvSpPr>
        <p:spPr>
          <a:xfrm>
            <a:off x="4994547" y="5752504"/>
            <a:ext cx="2420002" cy="2420000"/>
          </a:xfrm>
          <a:prstGeom prst="ellipse">
            <a:avLst/>
          </a:prstGeom>
          <a:solidFill>
            <a:schemeClr val="bg2"/>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hape 2554"/>
          <p:cNvSpPr/>
          <p:nvPr/>
        </p:nvSpPr>
        <p:spPr>
          <a:xfrm>
            <a:off x="5600555" y="6413419"/>
            <a:ext cx="1207982" cy="109816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Oval 33"/>
          <p:cNvSpPr/>
          <p:nvPr/>
        </p:nvSpPr>
        <p:spPr>
          <a:xfrm>
            <a:off x="10940723" y="5752504"/>
            <a:ext cx="2420002" cy="2420000"/>
          </a:xfrm>
          <a:prstGeom prst="ellipse">
            <a:avLst/>
          </a:prstGeom>
          <a:solidFill>
            <a:schemeClr val="bg2"/>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16886899" y="5752504"/>
            <a:ext cx="2420002" cy="2420000"/>
          </a:xfrm>
          <a:prstGeom prst="ellipse">
            <a:avLst/>
          </a:prstGeom>
          <a:solidFill>
            <a:schemeClr val="bg2"/>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633"/>
          <p:cNvSpPr/>
          <p:nvPr/>
        </p:nvSpPr>
        <p:spPr>
          <a:xfrm>
            <a:off x="11556816" y="6381912"/>
            <a:ext cx="1207982" cy="1207982"/>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 name="Shape 2613"/>
          <p:cNvSpPr/>
          <p:nvPr/>
        </p:nvSpPr>
        <p:spPr>
          <a:xfrm>
            <a:off x="17492908" y="6381911"/>
            <a:ext cx="1207982" cy="1207982"/>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accent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3708436" y="8676664"/>
            <a:ext cx="4940776"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COMMUNICATION</a:t>
            </a:r>
          </a:p>
        </p:txBody>
      </p:sp>
      <p:sp>
        <p:nvSpPr>
          <p:cNvPr id="40" name="TextBox 39"/>
          <p:cNvSpPr txBox="1"/>
          <p:nvPr/>
        </p:nvSpPr>
        <p:spPr>
          <a:xfrm>
            <a:off x="3990347" y="9418194"/>
            <a:ext cx="4376945" cy="2677656"/>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41" name="TextBox 40"/>
          <p:cNvSpPr txBox="1"/>
          <p:nvPr/>
        </p:nvSpPr>
        <p:spPr>
          <a:xfrm>
            <a:off x="10313988" y="8676664"/>
            <a:ext cx="3693640" cy="584775"/>
          </a:xfrm>
          <a:prstGeom prst="rect">
            <a:avLst/>
          </a:prstGeom>
          <a:noFill/>
        </p:spPr>
        <p:txBody>
          <a:bodyPr wrap="none" rtlCol="0">
            <a:spAutoFit/>
          </a:bodyPr>
          <a:lstStyle/>
          <a:p>
            <a:pPr algn="ctr"/>
            <a:r>
              <a:rPr lang="en-US" sz="3200" b="1" spc="600" dirty="0">
                <a:solidFill>
                  <a:schemeClr val="accent2"/>
                </a:solidFill>
                <a:latin typeface="Montserrat Semi" charset="0"/>
                <a:ea typeface="Montserrat Semi" charset="0"/>
                <a:cs typeface="Montserrat Semi" charset="0"/>
              </a:rPr>
              <a:t>EXCELLENCE</a:t>
            </a:r>
          </a:p>
        </p:txBody>
      </p:sp>
      <p:sp>
        <p:nvSpPr>
          <p:cNvPr id="42" name="TextBox 41"/>
          <p:cNvSpPr txBox="1"/>
          <p:nvPr/>
        </p:nvSpPr>
        <p:spPr>
          <a:xfrm>
            <a:off x="9972330" y="9418194"/>
            <a:ext cx="4376945" cy="2677656"/>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43" name="TextBox 42"/>
          <p:cNvSpPr txBox="1"/>
          <p:nvPr/>
        </p:nvSpPr>
        <p:spPr>
          <a:xfrm>
            <a:off x="16536216" y="8676664"/>
            <a:ext cx="312136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RESEARCH</a:t>
            </a:r>
          </a:p>
        </p:txBody>
      </p:sp>
      <p:sp>
        <p:nvSpPr>
          <p:cNvPr id="44" name="TextBox 43"/>
          <p:cNvSpPr txBox="1"/>
          <p:nvPr/>
        </p:nvSpPr>
        <p:spPr>
          <a:xfrm>
            <a:off x="15908421" y="9418194"/>
            <a:ext cx="4376945" cy="2677656"/>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176795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1" y="0"/>
            <a:ext cx="8600302" cy="13716000"/>
          </a:xfrm>
          <a:custGeom>
            <a:avLst/>
            <a:gdLst>
              <a:gd name="connsiteX0" fmla="*/ 0 w 8155459"/>
              <a:gd name="connsiteY0" fmla="*/ 24714 h 13716000"/>
              <a:gd name="connsiteX1" fmla="*/ 0 w 8155459"/>
              <a:gd name="connsiteY1" fmla="*/ 13716000 h 13716000"/>
              <a:gd name="connsiteX2" fmla="*/ 2940908 w 8155459"/>
              <a:gd name="connsiteY2" fmla="*/ 13716000 h 13716000"/>
              <a:gd name="connsiteX3" fmla="*/ 8155459 w 8155459"/>
              <a:gd name="connsiteY3" fmla="*/ 0 h 13716000"/>
              <a:gd name="connsiteX4" fmla="*/ 24714 w 8155459"/>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5459" h="13716000">
                <a:moveTo>
                  <a:pt x="0" y="24714"/>
                </a:moveTo>
                <a:lnTo>
                  <a:pt x="0" y="13716000"/>
                </a:lnTo>
                <a:lnTo>
                  <a:pt x="2940908" y="13716000"/>
                </a:lnTo>
                <a:lnTo>
                  <a:pt x="8155459" y="0"/>
                </a:lnTo>
                <a:lnTo>
                  <a:pt x="24714" y="0"/>
                </a:ln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1807235" y="2021700"/>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16" name="TextBox 15"/>
          <p:cNvSpPr txBox="1"/>
          <p:nvPr/>
        </p:nvSpPr>
        <p:spPr>
          <a:xfrm>
            <a:off x="11792116" y="4635108"/>
            <a:ext cx="9896349" cy="245605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7" name="Shape 2782"/>
          <p:cNvSpPr/>
          <p:nvPr/>
        </p:nvSpPr>
        <p:spPr>
          <a:xfrm>
            <a:off x="17167831" y="7741627"/>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8" name="Shape 2778"/>
          <p:cNvSpPr/>
          <p:nvPr/>
        </p:nvSpPr>
        <p:spPr>
          <a:xfrm>
            <a:off x="11807235" y="7670413"/>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TextBox 18"/>
          <p:cNvSpPr txBox="1"/>
          <p:nvPr/>
        </p:nvSpPr>
        <p:spPr>
          <a:xfrm>
            <a:off x="11807235" y="8947036"/>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20" name="TextBox 19"/>
          <p:cNvSpPr txBox="1"/>
          <p:nvPr/>
        </p:nvSpPr>
        <p:spPr>
          <a:xfrm>
            <a:off x="11807235" y="9531811"/>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21" name="TextBox 20"/>
          <p:cNvSpPr txBox="1"/>
          <p:nvPr/>
        </p:nvSpPr>
        <p:spPr>
          <a:xfrm>
            <a:off x="17087705" y="8947036"/>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30" name="TextBox 29"/>
          <p:cNvSpPr txBox="1"/>
          <p:nvPr/>
        </p:nvSpPr>
        <p:spPr>
          <a:xfrm>
            <a:off x="17087705" y="9531811"/>
            <a:ext cx="4376945"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2" name="TextBox 31"/>
          <p:cNvSpPr txBox="1"/>
          <p:nvPr/>
        </p:nvSpPr>
        <p:spPr>
          <a:xfrm>
            <a:off x="11792117" y="10947583"/>
            <a:ext cx="9216744"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7011" r="27011"/>
          <a:stretch>
            <a:fillRect/>
          </a:stretch>
        </p:blipFill>
        <p:spPr/>
      </p:pic>
    </p:spTree>
    <p:extLst>
      <p:ext uri="{BB962C8B-B14F-4D97-AF65-F5344CB8AC3E}">
        <p14:creationId xmlns:p14="http://schemas.microsoft.com/office/powerpoint/2010/main" val="108438479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91797" y="5791200"/>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13" name="TextBox 12"/>
          <p:cNvSpPr txBox="1"/>
          <p:nvPr/>
        </p:nvSpPr>
        <p:spPr>
          <a:xfrm>
            <a:off x="1791797" y="6532730"/>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4" name="TextBox 13"/>
          <p:cNvSpPr txBox="1"/>
          <p:nvPr/>
        </p:nvSpPr>
        <p:spPr>
          <a:xfrm>
            <a:off x="7841106" y="5791200"/>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15" name="TextBox 14"/>
          <p:cNvSpPr txBox="1"/>
          <p:nvPr/>
        </p:nvSpPr>
        <p:spPr>
          <a:xfrm>
            <a:off x="7773780" y="6532730"/>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1" name="TextBox 20"/>
          <p:cNvSpPr txBox="1"/>
          <p:nvPr/>
        </p:nvSpPr>
        <p:spPr>
          <a:xfrm>
            <a:off x="1836310" y="1071443"/>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2" name="TextBox 21"/>
          <p:cNvSpPr txBox="1"/>
          <p:nvPr/>
        </p:nvSpPr>
        <p:spPr>
          <a:xfrm>
            <a:off x="1821191" y="3757356"/>
            <a:ext cx="989634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3" name="TextBox 22"/>
          <p:cNvSpPr txBox="1"/>
          <p:nvPr/>
        </p:nvSpPr>
        <p:spPr>
          <a:xfrm>
            <a:off x="1791797" y="8992331"/>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24" name="TextBox 23"/>
          <p:cNvSpPr txBox="1"/>
          <p:nvPr/>
        </p:nvSpPr>
        <p:spPr>
          <a:xfrm>
            <a:off x="1791797" y="9733861"/>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5" name="TextBox 24"/>
          <p:cNvSpPr txBox="1"/>
          <p:nvPr/>
        </p:nvSpPr>
        <p:spPr>
          <a:xfrm>
            <a:off x="7841106" y="8992331"/>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26" name="TextBox 25"/>
          <p:cNvSpPr txBox="1"/>
          <p:nvPr/>
        </p:nvSpPr>
        <p:spPr>
          <a:xfrm>
            <a:off x="7773780" y="9733861"/>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3" name="Picture Placeholder 2"/>
          <p:cNvPicPr>
            <a:picLocks noGrp="1" noChangeAspect="1"/>
          </p:cNvPicPr>
          <p:nvPr>
            <p:ph type="pic" sz="quarter" idx="26"/>
          </p:nvPr>
        </p:nvPicPr>
        <p:blipFill>
          <a:blip r:embed="rId3">
            <a:extLst>
              <a:ext uri="{28A0092B-C50C-407E-A947-70E740481C1C}">
                <a14:useLocalDpi xmlns:a14="http://schemas.microsoft.com/office/drawing/2010/main"/>
              </a:ext>
            </a:extLst>
          </a:blip>
          <a:srcRect l="24186" r="24186"/>
          <a:stretch>
            <a:fillRect/>
          </a:stretch>
        </p:blipFill>
        <p:spPr/>
      </p:pic>
    </p:spTree>
    <p:extLst>
      <p:ext uri="{BB962C8B-B14F-4D97-AF65-F5344CB8AC3E}">
        <p14:creationId xmlns:p14="http://schemas.microsoft.com/office/powerpoint/2010/main" val="176048113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150725" y="1071443"/>
            <a:ext cx="8392041" cy="1323439"/>
          </a:xfrm>
          <a:prstGeom prst="rect">
            <a:avLst/>
          </a:prstGeom>
          <a:noFill/>
        </p:spPr>
        <p:txBody>
          <a:bodyPr wrap="none" rtlCol="0">
            <a:spAutoFit/>
          </a:bodyPr>
          <a:lstStyle/>
          <a:p>
            <a:r>
              <a:rPr lang="zh-CN" altLang="en-US" sz="8000" b="1" dirty="0">
                <a:solidFill>
                  <a:schemeClr val="tx2"/>
                </a:solidFill>
                <a:latin typeface="Montserrat Semi" charset="0"/>
                <a:ea typeface="Montserrat Semi" charset="0"/>
                <a:cs typeface="Montserrat Semi" charset="0"/>
              </a:rPr>
              <a:t>单击此处输入标题</a:t>
            </a:r>
            <a:endParaRPr lang="en-US" sz="8000" b="1" dirty="0">
              <a:solidFill>
                <a:schemeClr val="tx2"/>
              </a:solidFill>
              <a:latin typeface="Montserrat Semi" charset="0"/>
              <a:ea typeface="Montserrat Semi" charset="0"/>
              <a:cs typeface="Montserrat Semi" charset="0"/>
            </a:endParaRPr>
          </a:p>
        </p:txBody>
      </p:sp>
      <p:sp>
        <p:nvSpPr>
          <p:cNvPr id="22" name="TextBox 21"/>
          <p:cNvSpPr txBox="1"/>
          <p:nvPr/>
        </p:nvSpPr>
        <p:spPr>
          <a:xfrm>
            <a:off x="12135606" y="3757356"/>
            <a:ext cx="9896349" cy="1274195"/>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3" name="TextBox 22"/>
          <p:cNvSpPr txBox="1"/>
          <p:nvPr/>
        </p:nvSpPr>
        <p:spPr>
          <a:xfrm>
            <a:off x="12135606" y="5791200"/>
            <a:ext cx="1691490"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TITLE</a:t>
            </a:r>
          </a:p>
        </p:txBody>
      </p:sp>
      <p:sp>
        <p:nvSpPr>
          <p:cNvPr id="24" name="TextBox 23"/>
          <p:cNvSpPr txBox="1"/>
          <p:nvPr/>
        </p:nvSpPr>
        <p:spPr>
          <a:xfrm>
            <a:off x="12135606" y="6532730"/>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5" name="TextBox 24"/>
          <p:cNvSpPr txBox="1"/>
          <p:nvPr/>
        </p:nvSpPr>
        <p:spPr>
          <a:xfrm>
            <a:off x="18184915" y="5791200"/>
            <a:ext cx="1556837"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TEXT</a:t>
            </a:r>
          </a:p>
        </p:txBody>
      </p:sp>
      <p:sp>
        <p:nvSpPr>
          <p:cNvPr id="26" name="TextBox 25"/>
          <p:cNvSpPr txBox="1"/>
          <p:nvPr/>
        </p:nvSpPr>
        <p:spPr>
          <a:xfrm>
            <a:off x="18117589" y="6532730"/>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7" name="TextBox 26"/>
          <p:cNvSpPr txBox="1"/>
          <p:nvPr/>
        </p:nvSpPr>
        <p:spPr>
          <a:xfrm>
            <a:off x="12135606" y="8992331"/>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28" name="TextBox 27"/>
          <p:cNvSpPr txBox="1"/>
          <p:nvPr/>
        </p:nvSpPr>
        <p:spPr>
          <a:xfrm>
            <a:off x="12135606" y="9733861"/>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29" name="TextBox 28"/>
          <p:cNvSpPr txBox="1"/>
          <p:nvPr/>
        </p:nvSpPr>
        <p:spPr>
          <a:xfrm>
            <a:off x="18184915" y="8992331"/>
            <a:ext cx="2210862"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WORDS</a:t>
            </a:r>
          </a:p>
        </p:txBody>
      </p:sp>
      <p:sp>
        <p:nvSpPr>
          <p:cNvPr id="30" name="TextBox 29"/>
          <p:cNvSpPr txBox="1"/>
          <p:nvPr/>
        </p:nvSpPr>
        <p:spPr>
          <a:xfrm>
            <a:off x="18117589" y="9733861"/>
            <a:ext cx="4376945"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6957" b="6957"/>
          <a:stretch>
            <a:fillRect/>
          </a:stretch>
        </p:blipFill>
        <p:spPr/>
      </p:pic>
    </p:spTree>
    <p:extLst>
      <p:ext uri="{BB962C8B-B14F-4D97-AF65-F5344CB8AC3E}">
        <p14:creationId xmlns:p14="http://schemas.microsoft.com/office/powerpoint/2010/main" val="159515493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26"/>
          </p:nvPr>
        </p:nvPicPr>
        <p:blipFill>
          <a:blip r:embed="rId3">
            <a:extLst>
              <a:ext uri="{28A0092B-C50C-407E-A947-70E740481C1C}">
                <a14:useLocalDpi xmlns:a14="http://schemas.microsoft.com/office/drawing/2010/main"/>
              </a:ext>
            </a:extLst>
          </a:blip>
          <a:srcRect l="16264" r="16264"/>
          <a:stretch>
            <a:fillRect/>
          </a:stretch>
        </p:blipFill>
        <p:spPr/>
      </p:pic>
      <p:sp>
        <p:nvSpPr>
          <p:cNvPr id="19" name="Rectangle 18"/>
          <p:cNvSpPr/>
          <p:nvPr/>
        </p:nvSpPr>
        <p:spPr>
          <a:xfrm>
            <a:off x="1407732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6631202" y="5551072"/>
            <a:ext cx="2316660"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AUDIO</a:t>
            </a:r>
          </a:p>
        </p:txBody>
      </p:sp>
      <p:sp>
        <p:nvSpPr>
          <p:cNvPr id="7" name="TextBox 6"/>
          <p:cNvSpPr txBox="1"/>
          <p:nvPr/>
        </p:nvSpPr>
        <p:spPr>
          <a:xfrm>
            <a:off x="15141472" y="6589133"/>
            <a:ext cx="5296104" cy="5176802"/>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8" name="Shape 2637"/>
          <p:cNvSpPr/>
          <p:nvPr/>
        </p:nvSpPr>
        <p:spPr>
          <a:xfrm>
            <a:off x="17261984" y="3150511"/>
            <a:ext cx="1055083" cy="1934309"/>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Tree>
    <p:extLst>
      <p:ext uri="{BB962C8B-B14F-4D97-AF65-F5344CB8AC3E}">
        <p14:creationId xmlns:p14="http://schemas.microsoft.com/office/powerpoint/2010/main" val="64145005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26"/>
          </p:nvPr>
        </p:nvPicPr>
        <p:blipFill>
          <a:blip r:embed="rId3">
            <a:extLst>
              <a:ext uri="{28A0092B-C50C-407E-A947-70E740481C1C}">
                <a14:useLocalDpi xmlns:a14="http://schemas.microsoft.com/office/drawing/2010/main"/>
              </a:ext>
            </a:extLst>
          </a:blip>
          <a:srcRect l="10167" r="10167"/>
          <a:stretch>
            <a:fillRect/>
          </a:stretch>
        </p:blipFill>
        <p:spPr/>
      </p:pic>
      <p:sp>
        <p:nvSpPr>
          <p:cNvPr id="19" name="Rectangle 18"/>
          <p:cNvSpPr/>
          <p:nvPr/>
        </p:nvSpPr>
        <p:spPr>
          <a:xfrm>
            <a:off x="343980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993682" y="5551072"/>
            <a:ext cx="2316660"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AUDIO</a:t>
            </a:r>
          </a:p>
        </p:txBody>
      </p:sp>
      <p:sp>
        <p:nvSpPr>
          <p:cNvPr id="7" name="TextBox 6"/>
          <p:cNvSpPr txBox="1"/>
          <p:nvPr/>
        </p:nvSpPr>
        <p:spPr>
          <a:xfrm>
            <a:off x="4503952" y="6589133"/>
            <a:ext cx="5296104" cy="4228850"/>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8" name="Shape 2637"/>
          <p:cNvSpPr/>
          <p:nvPr/>
        </p:nvSpPr>
        <p:spPr>
          <a:xfrm>
            <a:off x="6624464" y="3150511"/>
            <a:ext cx="1055083" cy="1934309"/>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Tree>
    <p:extLst>
      <p:ext uri="{BB962C8B-B14F-4D97-AF65-F5344CB8AC3E}">
        <p14:creationId xmlns:p14="http://schemas.microsoft.com/office/powerpoint/2010/main" val="127751162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95096" y="9181321"/>
            <a:ext cx="6008915" cy="2198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6267" y="9181321"/>
            <a:ext cx="6008915" cy="2198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5797438" y="9181321"/>
            <a:ext cx="6008915" cy="2198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133978"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8" name="TextBox 17"/>
          <p:cNvSpPr txBox="1"/>
          <p:nvPr/>
        </p:nvSpPr>
        <p:spPr>
          <a:xfrm>
            <a:off x="4595527" y="3110479"/>
            <a:ext cx="15110395" cy="1668149"/>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a:p>
            <a:pPr>
              <a:spcBef>
                <a:spcPct val="20000"/>
              </a:spcBef>
            </a:pPr>
            <a:endParaRPr lang="en-US" altLang="zh-CN" sz="3200" dirty="0">
              <a:latin typeface="微软雅黑" panose="020B0503020204020204" pitchFamily="34" charset="-122"/>
              <a:sym typeface="Arial" panose="020B0604020202020204" pitchFamily="34" charset="0"/>
            </a:endParaRPr>
          </a:p>
        </p:txBody>
      </p:sp>
      <p:sp>
        <p:nvSpPr>
          <p:cNvPr id="19" name="TextBox 18"/>
          <p:cNvSpPr txBox="1"/>
          <p:nvPr/>
        </p:nvSpPr>
        <p:spPr>
          <a:xfrm>
            <a:off x="3707238" y="9684818"/>
            <a:ext cx="3584636"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ALUSTRALIA</a:t>
            </a:r>
          </a:p>
        </p:txBody>
      </p:sp>
      <p:sp>
        <p:nvSpPr>
          <p:cNvPr id="20" name="TextBox 19"/>
          <p:cNvSpPr txBox="1"/>
          <p:nvPr/>
        </p:nvSpPr>
        <p:spPr>
          <a:xfrm>
            <a:off x="3311079" y="10203130"/>
            <a:ext cx="4376945" cy="646331"/>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24" name="TextBox 23"/>
          <p:cNvSpPr txBox="1"/>
          <p:nvPr/>
        </p:nvSpPr>
        <p:spPr>
          <a:xfrm>
            <a:off x="10641898" y="9684818"/>
            <a:ext cx="313739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NEW YORK</a:t>
            </a:r>
          </a:p>
        </p:txBody>
      </p:sp>
      <p:sp>
        <p:nvSpPr>
          <p:cNvPr id="25" name="TextBox 24"/>
          <p:cNvSpPr txBox="1"/>
          <p:nvPr/>
        </p:nvSpPr>
        <p:spPr>
          <a:xfrm>
            <a:off x="10022120" y="10203130"/>
            <a:ext cx="4376945" cy="646331"/>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27" name="TextBox 26"/>
          <p:cNvSpPr txBox="1"/>
          <p:nvPr/>
        </p:nvSpPr>
        <p:spPr>
          <a:xfrm>
            <a:off x="17596745" y="9684818"/>
            <a:ext cx="2380781"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FRANCE</a:t>
            </a:r>
          </a:p>
        </p:txBody>
      </p:sp>
      <p:sp>
        <p:nvSpPr>
          <p:cNvPr id="28" name="TextBox 27"/>
          <p:cNvSpPr txBox="1"/>
          <p:nvPr/>
        </p:nvSpPr>
        <p:spPr>
          <a:xfrm>
            <a:off x="16598661" y="10203130"/>
            <a:ext cx="4376945" cy="646331"/>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1758" b="1758"/>
          <a:stretch>
            <a:fillRect/>
          </a:stretch>
        </p:blipFill>
        <p:spPr/>
      </p:pic>
      <p:pic>
        <p:nvPicPr>
          <p:cNvPr id="6" name="Picture Placeholder 5"/>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t="1771" b="1771"/>
          <a:stretch>
            <a:fillRect/>
          </a:stretch>
        </p:blipFill>
        <p:spPr/>
      </p:pic>
      <p:pic>
        <p:nvPicPr>
          <p:cNvPr id="7" name="Picture Placeholder 6"/>
          <p:cNvPicPr>
            <a:picLocks noGrp="1" noChangeAspect="1"/>
          </p:cNvPicPr>
          <p:nvPr>
            <p:ph type="pic" sz="quarter" idx="28"/>
          </p:nvPr>
        </p:nvPicPr>
        <p:blipFill>
          <a:blip r:embed="rId5" cstate="email">
            <a:extLst>
              <a:ext uri="{28A0092B-C50C-407E-A947-70E740481C1C}">
                <a14:useLocalDpi xmlns:a14="http://schemas.microsoft.com/office/drawing/2010/main"/>
              </a:ext>
            </a:extLst>
          </a:blip>
          <a:srcRect t="1758" b="1758"/>
          <a:stretch>
            <a:fillRect/>
          </a:stretch>
        </p:blipFill>
        <p:spPr/>
      </p:pic>
    </p:spTree>
    <p:extLst>
      <p:ext uri="{BB962C8B-B14F-4D97-AF65-F5344CB8AC3E}">
        <p14:creationId xmlns:p14="http://schemas.microsoft.com/office/powerpoint/2010/main" val="10301212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95096" y="4719014"/>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6267" y="4719014"/>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5797438" y="4719014"/>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563243" y="5135127"/>
            <a:ext cx="1872629"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SPAIN</a:t>
            </a:r>
          </a:p>
        </p:txBody>
      </p:sp>
      <p:sp>
        <p:nvSpPr>
          <p:cNvPr id="20" name="TextBox 19"/>
          <p:cNvSpPr txBox="1"/>
          <p:nvPr/>
        </p:nvSpPr>
        <p:spPr>
          <a:xfrm>
            <a:off x="3311079" y="5563484"/>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24" name="TextBox 23"/>
          <p:cNvSpPr txBox="1"/>
          <p:nvPr/>
        </p:nvSpPr>
        <p:spPr>
          <a:xfrm>
            <a:off x="9887686" y="5135127"/>
            <a:ext cx="4645824"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SAN FRANCISCO</a:t>
            </a:r>
          </a:p>
        </p:txBody>
      </p:sp>
      <p:sp>
        <p:nvSpPr>
          <p:cNvPr id="25" name="TextBox 24"/>
          <p:cNvSpPr txBox="1"/>
          <p:nvPr/>
        </p:nvSpPr>
        <p:spPr>
          <a:xfrm>
            <a:off x="10022120" y="5563484"/>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27" name="TextBox 26"/>
          <p:cNvSpPr txBox="1"/>
          <p:nvPr/>
        </p:nvSpPr>
        <p:spPr>
          <a:xfrm>
            <a:off x="17361907" y="5135127"/>
            <a:ext cx="2850460"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HOUSTON</a:t>
            </a:r>
          </a:p>
        </p:txBody>
      </p:sp>
      <p:sp>
        <p:nvSpPr>
          <p:cNvPr id="28" name="TextBox 27"/>
          <p:cNvSpPr txBox="1"/>
          <p:nvPr/>
        </p:nvSpPr>
        <p:spPr>
          <a:xfrm>
            <a:off x="16598661" y="5563484"/>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21" name="Rectangle 20"/>
          <p:cNvSpPr/>
          <p:nvPr/>
        </p:nvSpPr>
        <p:spPr>
          <a:xfrm>
            <a:off x="2495096" y="10573225"/>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146267" y="10573225"/>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5797438" y="10573225"/>
            <a:ext cx="6008915" cy="181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309166" y="10989338"/>
            <a:ext cx="2380781"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FRANCE</a:t>
            </a:r>
          </a:p>
        </p:txBody>
      </p:sp>
      <p:sp>
        <p:nvSpPr>
          <p:cNvPr id="31" name="TextBox 30"/>
          <p:cNvSpPr txBox="1"/>
          <p:nvPr/>
        </p:nvSpPr>
        <p:spPr>
          <a:xfrm>
            <a:off x="3311079" y="11417695"/>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32" name="TextBox 31"/>
          <p:cNvSpPr txBox="1"/>
          <p:nvPr/>
        </p:nvSpPr>
        <p:spPr>
          <a:xfrm>
            <a:off x="11122797" y="10989338"/>
            <a:ext cx="217559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BRAZIL</a:t>
            </a:r>
          </a:p>
        </p:txBody>
      </p:sp>
      <p:sp>
        <p:nvSpPr>
          <p:cNvPr id="33" name="TextBox 32"/>
          <p:cNvSpPr txBox="1"/>
          <p:nvPr/>
        </p:nvSpPr>
        <p:spPr>
          <a:xfrm>
            <a:off x="10022120" y="11417695"/>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sp>
        <p:nvSpPr>
          <p:cNvPr id="34" name="TextBox 33"/>
          <p:cNvSpPr txBox="1"/>
          <p:nvPr/>
        </p:nvSpPr>
        <p:spPr>
          <a:xfrm>
            <a:off x="17087794" y="10989338"/>
            <a:ext cx="339868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ARGENTINA</a:t>
            </a:r>
          </a:p>
        </p:txBody>
      </p:sp>
      <p:sp>
        <p:nvSpPr>
          <p:cNvPr id="35" name="TextBox 34"/>
          <p:cNvSpPr txBox="1"/>
          <p:nvPr/>
        </p:nvSpPr>
        <p:spPr>
          <a:xfrm>
            <a:off x="16598661" y="11417695"/>
            <a:ext cx="4376945" cy="534158"/>
          </a:xfrm>
          <a:prstGeom prst="rect">
            <a:avLst/>
          </a:prstGeom>
          <a:noFill/>
        </p:spPr>
        <p:txBody>
          <a:bodyPr wrap="square" rtlCol="0">
            <a:spAutoFit/>
          </a:bodyPr>
          <a:lstStyle/>
          <a:p>
            <a:pPr algn="ctr">
              <a:lnSpc>
                <a:spcPct val="150000"/>
              </a:lnSpc>
            </a:pPr>
            <a:r>
              <a:rPr lang="en-US" sz="2400" dirty="0">
                <a:latin typeface="Lato Light" charset="0"/>
                <a:ea typeface="Lato Light" charset="0"/>
                <a:cs typeface="Lato Light" charset="0"/>
              </a:rPr>
              <a:t>Entrepreneurial activities differ</a:t>
            </a: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10142" b="10142"/>
          <a:stretch>
            <a:fillRect/>
          </a:stretch>
        </p:blipFill>
        <p:spPr/>
      </p:pic>
      <p:pic>
        <p:nvPicPr>
          <p:cNvPr id="4" name="Picture Placeholder 3"/>
          <p:cNvPicPr>
            <a:picLocks noGrp="1" noChangeAspect="1"/>
          </p:cNvPicPr>
          <p:nvPr>
            <p:ph type="pic" sz="quarter" idx="29"/>
          </p:nvPr>
        </p:nvPicPr>
        <p:blipFill>
          <a:blip r:embed="rId4" cstate="email">
            <a:extLst>
              <a:ext uri="{28A0092B-C50C-407E-A947-70E740481C1C}">
                <a14:useLocalDpi xmlns:a14="http://schemas.microsoft.com/office/drawing/2010/main"/>
              </a:ext>
            </a:extLst>
          </a:blip>
          <a:srcRect t="10142" b="10142"/>
          <a:stretch>
            <a:fillRect/>
          </a:stretch>
        </p:blipFill>
        <p:spPr/>
      </p:pic>
      <p:pic>
        <p:nvPicPr>
          <p:cNvPr id="5" name="Picture Placeholder 4"/>
          <p:cNvPicPr>
            <a:picLocks noGrp="1" noChangeAspect="1"/>
          </p:cNvPicPr>
          <p:nvPr>
            <p:ph type="pic" sz="quarter" idx="30"/>
          </p:nvPr>
        </p:nvPicPr>
        <p:blipFill>
          <a:blip r:embed="rId5" cstate="email">
            <a:extLst>
              <a:ext uri="{28A0092B-C50C-407E-A947-70E740481C1C}">
                <a14:useLocalDpi xmlns:a14="http://schemas.microsoft.com/office/drawing/2010/main"/>
              </a:ext>
            </a:extLst>
          </a:blip>
          <a:srcRect t="10152" b="10152"/>
          <a:stretch>
            <a:fillRect/>
          </a:stretch>
        </p:blipFill>
        <p:spPr/>
      </p:pic>
      <p:pic>
        <p:nvPicPr>
          <p:cNvPr id="3" name="Picture Placeholder 2"/>
          <p:cNvPicPr>
            <a:picLocks noGrp="1" noChangeAspect="1"/>
          </p:cNvPicPr>
          <p:nvPr>
            <p:ph type="pic" sz="quarter" idx="27"/>
          </p:nvPr>
        </p:nvPicPr>
        <p:blipFill>
          <a:blip r:embed="rId6" cstate="email">
            <a:extLst>
              <a:ext uri="{28A0092B-C50C-407E-A947-70E740481C1C}">
                <a14:useLocalDpi xmlns:a14="http://schemas.microsoft.com/office/drawing/2010/main"/>
              </a:ext>
            </a:extLst>
          </a:blip>
          <a:srcRect t="10152" b="10152"/>
          <a:stretch>
            <a:fillRect/>
          </a:stretch>
        </p:blipFill>
        <p:spPr/>
      </p:pic>
      <p:pic>
        <p:nvPicPr>
          <p:cNvPr id="7" name="Picture Placeholder 6"/>
          <p:cNvPicPr>
            <a:picLocks noGrp="1" noChangeAspect="1"/>
          </p:cNvPicPr>
          <p:nvPr>
            <p:ph type="pic" sz="quarter" idx="28"/>
          </p:nvPr>
        </p:nvPicPr>
        <p:blipFill>
          <a:blip r:embed="rId7" cstate="email">
            <a:extLst>
              <a:ext uri="{28A0092B-C50C-407E-A947-70E740481C1C}">
                <a14:useLocalDpi xmlns:a14="http://schemas.microsoft.com/office/drawing/2010/main"/>
              </a:ext>
            </a:extLst>
          </a:blip>
          <a:srcRect t="10142" b="10142"/>
          <a:stretch>
            <a:fillRect/>
          </a:stretch>
        </p:blipFill>
        <p:spPr/>
      </p:pic>
      <p:pic>
        <p:nvPicPr>
          <p:cNvPr id="6" name="Picture Placeholder 5"/>
          <p:cNvPicPr>
            <a:picLocks noGrp="1" noChangeAspect="1"/>
          </p:cNvPicPr>
          <p:nvPr>
            <p:ph type="pic" sz="quarter" idx="31"/>
          </p:nvPr>
        </p:nvPicPr>
        <p:blipFill>
          <a:blip r:embed="rId8" cstate="email">
            <a:extLst>
              <a:ext uri="{28A0092B-C50C-407E-A947-70E740481C1C}">
                <a14:useLocalDpi xmlns:a14="http://schemas.microsoft.com/office/drawing/2010/main"/>
              </a:ext>
            </a:extLst>
          </a:blip>
          <a:srcRect t="10142" b="10142"/>
          <a:stretch>
            <a:fillRect/>
          </a:stretch>
        </p:blipFill>
        <p:spPr/>
      </p:pic>
    </p:spTree>
    <p:extLst>
      <p:ext uri="{BB962C8B-B14F-4D97-AF65-F5344CB8AC3E}">
        <p14:creationId xmlns:p14="http://schemas.microsoft.com/office/powerpoint/2010/main" val="89233552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36" r="136"/>
          <a:stretch>
            <a:fillRect/>
          </a:stretch>
        </p:blipFill>
        <p:spPr/>
      </p:pic>
      <p:pic>
        <p:nvPicPr>
          <p:cNvPr id="28" name="Picture Placeholder 27"/>
          <p:cNvPicPr>
            <a:picLocks noGrp="1" noChangeAspect="1"/>
          </p:cNvPicPr>
          <p:nvPr>
            <p:ph type="pic" sz="quarter" idx="28"/>
          </p:nvPr>
        </p:nvPicPr>
        <p:blipFill>
          <a:blip r:embed="rId4" cstate="email">
            <a:extLst>
              <a:ext uri="{28A0092B-C50C-407E-A947-70E740481C1C}">
                <a14:useLocalDpi xmlns:a14="http://schemas.microsoft.com/office/drawing/2010/main"/>
              </a:ext>
            </a:extLst>
          </a:blip>
          <a:srcRect t="7802" b="7802"/>
          <a:stretch>
            <a:fillRect/>
          </a:stretch>
        </p:blipFill>
        <p:spPr/>
      </p:pic>
      <p:pic>
        <p:nvPicPr>
          <p:cNvPr id="29" name="Picture Placeholder 28"/>
          <p:cNvPicPr>
            <a:picLocks noGrp="1" noChangeAspect="1"/>
          </p:cNvPicPr>
          <p:nvPr>
            <p:ph type="pic" sz="quarter" idx="29"/>
          </p:nvPr>
        </p:nvPicPr>
        <p:blipFill>
          <a:blip r:embed="rId5">
            <a:extLst>
              <a:ext uri="{28A0092B-C50C-407E-A947-70E740481C1C}">
                <a14:useLocalDpi xmlns:a14="http://schemas.microsoft.com/office/drawing/2010/main"/>
              </a:ext>
            </a:extLst>
          </a:blip>
          <a:srcRect l="13" r="13"/>
          <a:stretch>
            <a:fillRect/>
          </a:stretch>
        </p:blipFill>
        <p:spPr/>
      </p:pic>
      <p:pic>
        <p:nvPicPr>
          <p:cNvPr id="25" name="Picture Placeholder 24"/>
          <p:cNvPicPr>
            <a:picLocks noGrp="1" noChangeAspect="1"/>
          </p:cNvPicPr>
          <p:nvPr>
            <p:ph type="pic" sz="quarter" idx="27"/>
          </p:nvPr>
        </p:nvPicPr>
        <p:blipFill>
          <a:blip r:embed="rId6" cstate="email">
            <a:extLst>
              <a:ext uri="{28A0092B-C50C-407E-A947-70E740481C1C}">
                <a14:useLocalDpi xmlns:a14="http://schemas.microsoft.com/office/drawing/2010/main"/>
              </a:ext>
            </a:extLst>
          </a:blip>
          <a:srcRect t="7802" b="7802"/>
          <a:stretch>
            <a:fillRect/>
          </a:stretch>
        </p:blipFill>
        <p:spPr/>
      </p:pic>
      <p:sp>
        <p:nvSpPr>
          <p:cNvPr id="11" name="Rectangle 10"/>
          <p:cNvSpPr/>
          <p:nvPr/>
        </p:nvSpPr>
        <p:spPr>
          <a:xfrm>
            <a:off x="-2"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2188825"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2188825"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154951" y="2389314"/>
            <a:ext cx="1821332"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TEXT</a:t>
            </a:r>
          </a:p>
        </p:txBody>
      </p:sp>
      <p:sp>
        <p:nvSpPr>
          <p:cNvPr id="16" name="TextBox 15"/>
          <p:cNvSpPr txBox="1"/>
          <p:nvPr/>
        </p:nvSpPr>
        <p:spPr>
          <a:xfrm>
            <a:off x="3417557" y="3427375"/>
            <a:ext cx="5296104" cy="954107"/>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18" name="TextBox 17"/>
          <p:cNvSpPr txBox="1"/>
          <p:nvPr/>
        </p:nvSpPr>
        <p:spPr>
          <a:xfrm>
            <a:off x="16939172" y="2389314"/>
            <a:ext cx="2622834"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WORDS</a:t>
            </a:r>
          </a:p>
        </p:txBody>
      </p:sp>
      <p:sp>
        <p:nvSpPr>
          <p:cNvPr id="19" name="TextBox 18"/>
          <p:cNvSpPr txBox="1"/>
          <p:nvPr/>
        </p:nvSpPr>
        <p:spPr>
          <a:xfrm>
            <a:off x="15602527" y="3427375"/>
            <a:ext cx="5296104" cy="954107"/>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20" name="TextBox 19"/>
          <p:cNvSpPr txBox="1"/>
          <p:nvPr/>
        </p:nvSpPr>
        <p:spPr>
          <a:xfrm>
            <a:off x="4021631" y="9147717"/>
            <a:ext cx="4087979"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SOMETHING</a:t>
            </a:r>
          </a:p>
        </p:txBody>
      </p:sp>
      <p:sp>
        <p:nvSpPr>
          <p:cNvPr id="21" name="TextBox 20"/>
          <p:cNvSpPr txBox="1"/>
          <p:nvPr/>
        </p:nvSpPr>
        <p:spPr>
          <a:xfrm>
            <a:off x="3417557" y="10185778"/>
            <a:ext cx="5296104" cy="954107"/>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p:txBody>
      </p:sp>
      <p:sp>
        <p:nvSpPr>
          <p:cNvPr id="22" name="TextBox 21"/>
          <p:cNvSpPr txBox="1"/>
          <p:nvPr/>
        </p:nvSpPr>
        <p:spPr>
          <a:xfrm>
            <a:off x="16472700" y="9147717"/>
            <a:ext cx="3555782" cy="707886"/>
          </a:xfrm>
          <a:prstGeom prst="rect">
            <a:avLst/>
          </a:prstGeom>
          <a:noFill/>
        </p:spPr>
        <p:txBody>
          <a:bodyPr wrap="none" rtlCol="0">
            <a:spAutoFit/>
          </a:bodyPr>
          <a:lstStyle/>
          <a:p>
            <a:pPr algn="ctr"/>
            <a:r>
              <a:rPr lang="en-US" sz="4000" b="1" spc="600" dirty="0">
                <a:solidFill>
                  <a:schemeClr val="bg1"/>
                </a:solidFill>
                <a:latin typeface="Montserrat Semi" charset="0"/>
                <a:ea typeface="Montserrat Semi" charset="0"/>
                <a:cs typeface="Montserrat Semi" charset="0"/>
              </a:rPr>
              <a:t>AWESOME</a:t>
            </a:r>
          </a:p>
        </p:txBody>
      </p:sp>
      <p:sp>
        <p:nvSpPr>
          <p:cNvPr id="23" name="TextBox 22"/>
          <p:cNvSpPr txBox="1"/>
          <p:nvPr/>
        </p:nvSpPr>
        <p:spPr>
          <a:xfrm>
            <a:off x="15602527" y="10185778"/>
            <a:ext cx="5296104" cy="954107"/>
          </a:xfrm>
          <a:prstGeom prst="rect">
            <a:avLst/>
          </a:prstGeom>
          <a:noFill/>
        </p:spPr>
        <p:txBody>
          <a:bodyPr wrap="square" rtlCol="0">
            <a:spAutoFit/>
          </a:bodyPr>
          <a:lstStyle/>
          <a:p>
            <a:pPr>
              <a:spcBef>
                <a:spcPct val="20000"/>
              </a:spcBef>
            </a:pPr>
            <a:r>
              <a:rPr lang="zh-CN" altLang="en-US" sz="2800" dirty="0">
                <a:solidFill>
                  <a:schemeClr val="bg1"/>
                </a:solidFill>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solidFill>
                <a:schemeClr val="bg1"/>
              </a:solidFill>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8542095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805193" y="2948023"/>
            <a:ext cx="9937332" cy="2505301"/>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20" name="TextBox 19"/>
          <p:cNvSpPr txBox="1"/>
          <p:nvPr/>
        </p:nvSpPr>
        <p:spPr>
          <a:xfrm>
            <a:off x="12805193" y="1332643"/>
            <a:ext cx="10033516" cy="1569660"/>
          </a:xfrm>
          <a:prstGeom prst="rect">
            <a:avLst/>
          </a:prstGeom>
          <a:noFill/>
        </p:spPr>
        <p:txBody>
          <a:bodyPr wrap="none" rtlCol="0">
            <a:spAutoFit/>
          </a:bodyPr>
          <a:lstStyle/>
          <a:p>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21" name="TextBox 20"/>
          <p:cNvSpPr txBox="1"/>
          <p:nvPr/>
        </p:nvSpPr>
        <p:spPr>
          <a:xfrm>
            <a:off x="1711325" y="9755862"/>
            <a:ext cx="9937332" cy="2505301"/>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22" name="TextBox 21"/>
          <p:cNvSpPr txBox="1"/>
          <p:nvPr/>
        </p:nvSpPr>
        <p:spPr>
          <a:xfrm>
            <a:off x="1615140" y="8140482"/>
            <a:ext cx="10033517" cy="1569660"/>
          </a:xfrm>
          <a:prstGeom prst="rect">
            <a:avLst/>
          </a:prstGeom>
          <a:noFill/>
        </p:spPr>
        <p:txBody>
          <a:bodyPr wrap="none" rtlCol="0">
            <a:spAutoFit/>
          </a:bodyPr>
          <a:lstStyle/>
          <a:p>
            <a:pPr algn="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7802" b="7802"/>
          <a:stretch>
            <a:fillRect/>
          </a:stretch>
        </p:blipFill>
        <p:spPr/>
      </p:pic>
      <p:pic>
        <p:nvPicPr>
          <p:cNvPr id="5" name="Picture Placeholder 4"/>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t="7802" b="7802"/>
          <a:stretch>
            <a:fillRect/>
          </a:stretch>
        </p:blipFill>
        <p:spPr/>
      </p:pic>
    </p:spTree>
    <p:extLst>
      <p:ext uri="{BB962C8B-B14F-4D97-AF65-F5344CB8AC3E}">
        <p14:creationId xmlns:p14="http://schemas.microsoft.com/office/powerpoint/2010/main" val="8574900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35025" y="1526322"/>
            <a:ext cx="10439400" cy="1200329"/>
          </a:xfrm>
          <a:prstGeom prst="rect">
            <a:avLst/>
          </a:prstGeom>
          <a:noFill/>
        </p:spPr>
        <p:txBody>
          <a:bodyPr wrap="square" rtlCol="0">
            <a:spAutoFit/>
          </a:bodyPr>
          <a:lstStyle/>
          <a:p>
            <a:pPr algn="ctr"/>
            <a:r>
              <a:rPr lang="zh-CN" altLang="en-US" sz="7200" b="1" spc="600" dirty="0">
                <a:solidFill>
                  <a:schemeClr val="tx2"/>
                </a:solidFill>
                <a:latin typeface="Montserrat Semi" charset="0"/>
                <a:ea typeface="Montserrat Semi" charset="0"/>
                <a:cs typeface="Montserrat Semi" charset="0"/>
              </a:rPr>
              <a:t>单击此处输入标题</a:t>
            </a:r>
            <a:endParaRPr lang="en-US" sz="7200" b="1" spc="600" dirty="0">
              <a:solidFill>
                <a:schemeClr val="tx2"/>
              </a:solidFill>
              <a:latin typeface="Montserrat Semi" charset="0"/>
              <a:ea typeface="Montserrat Semi" charset="0"/>
              <a:cs typeface="Montserrat Semi" charset="0"/>
            </a:endParaRPr>
          </a:p>
        </p:txBody>
      </p:sp>
      <p:sp>
        <p:nvSpPr>
          <p:cNvPr id="10" name="TextBox 9"/>
          <p:cNvSpPr txBox="1"/>
          <p:nvPr/>
        </p:nvSpPr>
        <p:spPr>
          <a:xfrm>
            <a:off x="13027025" y="1528644"/>
            <a:ext cx="10439400" cy="1200329"/>
          </a:xfrm>
          <a:prstGeom prst="rect">
            <a:avLst/>
          </a:prstGeom>
          <a:noFill/>
        </p:spPr>
        <p:txBody>
          <a:bodyPr wrap="square" rtlCol="0">
            <a:spAutoFit/>
          </a:bodyPr>
          <a:lstStyle/>
          <a:p>
            <a:pPr algn="ctr"/>
            <a:r>
              <a:rPr lang="zh-CN" altLang="en-US" sz="7200" b="1" spc="600" dirty="0">
                <a:solidFill>
                  <a:schemeClr val="tx2"/>
                </a:solidFill>
                <a:latin typeface="Montserrat Semi" charset="0"/>
                <a:ea typeface="Montserrat Semi" charset="0"/>
                <a:cs typeface="Montserrat Semi" charset="0"/>
              </a:rPr>
              <a:t>单击此处输入标题</a:t>
            </a:r>
            <a:endParaRPr lang="en-US" sz="7200" b="1" spc="600" dirty="0">
              <a:solidFill>
                <a:schemeClr val="tx2"/>
              </a:solidFill>
              <a:latin typeface="Montserrat Semi" charset="0"/>
              <a:ea typeface="Montserrat Semi" charset="0"/>
              <a:cs typeface="Montserrat Semi" charset="0"/>
            </a:endParaRPr>
          </a:p>
        </p:txBody>
      </p:sp>
      <p:sp>
        <p:nvSpPr>
          <p:cNvPr id="11" name="TextBox 10"/>
          <p:cNvSpPr txBox="1"/>
          <p:nvPr/>
        </p:nvSpPr>
        <p:spPr>
          <a:xfrm>
            <a:off x="1086059" y="2948023"/>
            <a:ext cx="9937332" cy="1471172"/>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12" name="TextBox 11"/>
          <p:cNvSpPr txBox="1"/>
          <p:nvPr/>
        </p:nvSpPr>
        <p:spPr>
          <a:xfrm>
            <a:off x="13278059" y="2948023"/>
            <a:ext cx="9937332" cy="1471172"/>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4" r="14"/>
          <a:stretch>
            <a:fillRect/>
          </a:stretch>
        </p:blipFill>
        <p:spPr/>
      </p:pic>
      <p:pic>
        <p:nvPicPr>
          <p:cNvPr id="5" name="Picture Placeholder 4"/>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t="7802" b="7802"/>
          <a:stretch>
            <a:fillRect/>
          </a:stretch>
        </p:blipFill>
        <p:spPr/>
      </p:pic>
    </p:spTree>
    <p:extLst>
      <p:ext uri="{BB962C8B-B14F-4D97-AF65-F5344CB8AC3E}">
        <p14:creationId xmlns:p14="http://schemas.microsoft.com/office/powerpoint/2010/main" val="131263044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008839" y="5247737"/>
            <a:ext cx="7362913" cy="1015663"/>
          </a:xfrm>
          <a:prstGeom prst="rect">
            <a:avLst/>
          </a:prstGeom>
          <a:noFill/>
        </p:spPr>
        <p:txBody>
          <a:bodyPr wrap="none" rtlCol="0">
            <a:spAutoFit/>
          </a:bodyPr>
          <a:lstStyle/>
          <a:p>
            <a:r>
              <a:rPr lang="en-US" b="1" spc="600" dirty="0">
                <a:solidFill>
                  <a:schemeClr val="accent2"/>
                </a:solidFill>
                <a:latin typeface="Montserrat Semi" charset="0"/>
                <a:ea typeface="Montserrat Semi" charset="0"/>
                <a:cs typeface="Montserrat Semi" charset="0"/>
              </a:rPr>
              <a:t>WINSTON S. CHURCHILL</a:t>
            </a:r>
          </a:p>
          <a:p>
            <a:r>
              <a:rPr lang="en-US" sz="2400" b="1" spc="600" dirty="0">
                <a:solidFill>
                  <a:schemeClr val="accent2"/>
                </a:solidFill>
                <a:latin typeface="Montserrat Semi" charset="0"/>
                <a:ea typeface="Montserrat Semi" charset="0"/>
                <a:cs typeface="Montserrat Semi" charset="0"/>
              </a:rPr>
              <a:t>CEO &amp; FOUNDER</a:t>
            </a:r>
          </a:p>
        </p:txBody>
      </p:sp>
      <p:sp>
        <p:nvSpPr>
          <p:cNvPr id="23" name="TextBox 22"/>
          <p:cNvSpPr txBox="1"/>
          <p:nvPr/>
        </p:nvSpPr>
        <p:spPr>
          <a:xfrm>
            <a:off x="2222199" y="2241598"/>
            <a:ext cx="9432891" cy="1938992"/>
          </a:xfrm>
          <a:prstGeom prst="rect">
            <a:avLst/>
          </a:prstGeom>
          <a:noFill/>
        </p:spPr>
        <p:txBody>
          <a:bodyPr wrap="square" rtlCol="0">
            <a:spAutoFit/>
          </a:bodyPr>
          <a:lstStyle/>
          <a:p>
            <a:pPr>
              <a:spcBef>
                <a:spcPct val="20000"/>
              </a:spcBef>
            </a:pPr>
            <a:r>
              <a:rPr lang="zh-CN" altLang="en-US" sz="4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4000" dirty="0">
              <a:latin typeface="微软雅黑" panose="020B0503020204020204" pitchFamily="34" charset="-122"/>
              <a:sym typeface="Arial" panose="020B0604020202020204" pitchFamily="34" charset="0"/>
            </a:endParaRPr>
          </a:p>
        </p:txBody>
      </p:sp>
      <p:cxnSp>
        <p:nvCxnSpPr>
          <p:cNvPr id="3" name="Straight Connector 2"/>
          <p:cNvCxnSpPr/>
          <p:nvPr/>
        </p:nvCxnSpPr>
        <p:spPr>
          <a:xfrm>
            <a:off x="2222199" y="4615030"/>
            <a:ext cx="943289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2859719" y="6542767"/>
            <a:ext cx="4570482" cy="1015663"/>
          </a:xfrm>
          <a:prstGeom prst="rect">
            <a:avLst/>
          </a:prstGeom>
          <a:noFill/>
        </p:spPr>
        <p:txBody>
          <a:bodyPr wrap="none" rtlCol="0">
            <a:spAutoFit/>
          </a:bodyPr>
          <a:lstStyle/>
          <a:p>
            <a:r>
              <a:rPr lang="en-US" b="1" spc="600" dirty="0">
                <a:solidFill>
                  <a:schemeClr val="accent2"/>
                </a:solidFill>
                <a:latin typeface="Montserrat Semi" charset="0"/>
                <a:ea typeface="Montserrat Semi" charset="0"/>
                <a:cs typeface="Montserrat Semi" charset="0"/>
              </a:rPr>
              <a:t>RAY GOFORTH</a:t>
            </a:r>
          </a:p>
          <a:p>
            <a:r>
              <a:rPr lang="en-US" sz="2400" b="1" spc="600" dirty="0">
                <a:solidFill>
                  <a:schemeClr val="accent2"/>
                </a:solidFill>
                <a:latin typeface="Montserrat Semi" charset="0"/>
                <a:ea typeface="Montserrat Semi" charset="0"/>
                <a:cs typeface="Montserrat Semi" charset="0"/>
              </a:rPr>
              <a:t>GENERAL MANAGER</a:t>
            </a:r>
          </a:p>
        </p:txBody>
      </p:sp>
      <p:sp>
        <p:nvSpPr>
          <p:cNvPr id="8" name="TextBox 7"/>
          <p:cNvSpPr txBox="1"/>
          <p:nvPr/>
        </p:nvSpPr>
        <p:spPr>
          <a:xfrm>
            <a:off x="12859719" y="2241598"/>
            <a:ext cx="9432891" cy="3170099"/>
          </a:xfrm>
          <a:prstGeom prst="rect">
            <a:avLst/>
          </a:prstGeom>
          <a:noFill/>
        </p:spPr>
        <p:txBody>
          <a:bodyPr wrap="square" rtlCol="0">
            <a:spAutoFit/>
          </a:bodyPr>
          <a:lstStyle/>
          <a:p>
            <a:pPr>
              <a:spcBef>
                <a:spcPct val="20000"/>
              </a:spcBef>
            </a:pPr>
            <a:r>
              <a:rPr lang="zh-CN" altLang="en-US" sz="4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4000" dirty="0">
              <a:latin typeface="微软雅黑" panose="020B0503020204020204" pitchFamily="34" charset="-122"/>
              <a:sym typeface="Arial" panose="020B0604020202020204" pitchFamily="34" charset="0"/>
            </a:endParaRPr>
          </a:p>
        </p:txBody>
      </p:sp>
      <p:cxnSp>
        <p:nvCxnSpPr>
          <p:cNvPr id="9" name="Straight Connector 8"/>
          <p:cNvCxnSpPr/>
          <p:nvPr/>
        </p:nvCxnSpPr>
        <p:spPr>
          <a:xfrm>
            <a:off x="12859719" y="6218417"/>
            <a:ext cx="943289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0" y="8556171"/>
            <a:ext cx="24377650" cy="51598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t="47630" b="20630"/>
          <a:stretch/>
        </p:blipFill>
        <p:spPr/>
      </p:pic>
    </p:spTree>
    <p:extLst>
      <p:ext uri="{BB962C8B-B14F-4D97-AF65-F5344CB8AC3E}">
        <p14:creationId xmlns:p14="http://schemas.microsoft.com/office/powerpoint/2010/main" val="8222627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35025" y="7866162"/>
            <a:ext cx="10439400" cy="1200329"/>
          </a:xfrm>
          <a:prstGeom prst="rect">
            <a:avLst/>
          </a:prstGeom>
          <a:noFill/>
        </p:spPr>
        <p:txBody>
          <a:bodyPr wrap="square" rtlCol="0">
            <a:spAutoFit/>
          </a:bodyPr>
          <a:lstStyle/>
          <a:p>
            <a:pPr algn="ctr"/>
            <a:r>
              <a:rPr lang="zh-CN" altLang="en-US" sz="7200" b="1" spc="600" dirty="0">
                <a:solidFill>
                  <a:schemeClr val="tx2"/>
                </a:solidFill>
                <a:latin typeface="Montserrat Semi" charset="0"/>
                <a:ea typeface="Montserrat Semi" charset="0"/>
                <a:cs typeface="Montserrat Semi" charset="0"/>
              </a:rPr>
              <a:t>单击此处输入标题</a:t>
            </a:r>
            <a:endParaRPr lang="en-US" sz="7200" b="1" spc="600" dirty="0">
              <a:solidFill>
                <a:schemeClr val="tx2"/>
              </a:solidFill>
              <a:latin typeface="Montserrat Semi" charset="0"/>
              <a:ea typeface="Montserrat Semi" charset="0"/>
              <a:cs typeface="Montserrat Semi" charset="0"/>
            </a:endParaRPr>
          </a:p>
        </p:txBody>
      </p:sp>
      <p:sp>
        <p:nvSpPr>
          <p:cNvPr id="10" name="TextBox 9"/>
          <p:cNvSpPr txBox="1"/>
          <p:nvPr/>
        </p:nvSpPr>
        <p:spPr>
          <a:xfrm>
            <a:off x="13027025" y="7868484"/>
            <a:ext cx="10439400" cy="1200329"/>
          </a:xfrm>
          <a:prstGeom prst="rect">
            <a:avLst/>
          </a:prstGeom>
          <a:noFill/>
        </p:spPr>
        <p:txBody>
          <a:bodyPr wrap="square" rtlCol="0">
            <a:spAutoFit/>
          </a:bodyPr>
          <a:lstStyle/>
          <a:p>
            <a:pPr algn="ctr"/>
            <a:r>
              <a:rPr lang="zh-CN" altLang="en-US" sz="7200" b="1" spc="600" dirty="0">
                <a:solidFill>
                  <a:schemeClr val="tx2"/>
                </a:solidFill>
                <a:latin typeface="Montserrat Semi" charset="0"/>
                <a:ea typeface="Montserrat Semi" charset="0"/>
                <a:cs typeface="Montserrat Semi" charset="0"/>
              </a:rPr>
              <a:t>单击此处输入标题</a:t>
            </a:r>
            <a:endParaRPr lang="en-US" sz="7200" b="1" spc="600" dirty="0">
              <a:solidFill>
                <a:schemeClr val="tx2"/>
              </a:solidFill>
              <a:latin typeface="Montserrat Semi" charset="0"/>
              <a:ea typeface="Montserrat Semi" charset="0"/>
              <a:cs typeface="Montserrat Semi" charset="0"/>
            </a:endParaRPr>
          </a:p>
        </p:txBody>
      </p:sp>
      <p:sp>
        <p:nvSpPr>
          <p:cNvPr id="11" name="TextBox 10"/>
          <p:cNvSpPr txBox="1"/>
          <p:nvPr/>
        </p:nvSpPr>
        <p:spPr>
          <a:xfrm>
            <a:off x="1086059" y="9287863"/>
            <a:ext cx="9937332" cy="1471172"/>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12" name="TextBox 11"/>
          <p:cNvSpPr txBox="1"/>
          <p:nvPr/>
        </p:nvSpPr>
        <p:spPr>
          <a:xfrm>
            <a:off x="13278059" y="9287863"/>
            <a:ext cx="9937332" cy="954107"/>
          </a:xfrm>
          <a:prstGeom prst="rect">
            <a:avLst/>
          </a:prstGeom>
          <a:noFill/>
        </p:spPr>
        <p:txBody>
          <a:bodyPr wrap="square" rtlCol="0">
            <a:spAutoFit/>
          </a:body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p:txBody>
      </p:sp>
      <p:pic>
        <p:nvPicPr>
          <p:cNvPr id="2" name="Picture Placeholder 1"/>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9654" r="19654"/>
          <a:stretch>
            <a:fillRect/>
          </a:stretch>
        </p:blipFill>
        <p:spPr/>
      </p:pic>
      <p:pic>
        <p:nvPicPr>
          <p:cNvPr id="5" name="Picture Placeholder 4"/>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t="7802" b="7802"/>
          <a:stretch>
            <a:fillRect/>
          </a:stretch>
        </p:blipFill>
        <p:spPr/>
      </p:pic>
    </p:spTree>
    <p:extLst>
      <p:ext uri="{BB962C8B-B14F-4D97-AF65-F5344CB8AC3E}">
        <p14:creationId xmlns:p14="http://schemas.microsoft.com/office/powerpoint/2010/main" val="19941189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133989"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19" name="TextBox 18"/>
          <p:cNvSpPr txBox="1"/>
          <p:nvPr/>
        </p:nvSpPr>
        <p:spPr>
          <a:xfrm>
            <a:off x="4595527" y="3110479"/>
            <a:ext cx="15110395" cy="1482650"/>
          </a:xfrm>
          <a:prstGeom prst="rect">
            <a:avLst/>
          </a:prstGeom>
          <a:noFill/>
        </p:spPr>
        <p:txBody>
          <a:bodyPr wrap="square" rtlCol="0">
            <a:spAutoFit/>
          </a:bodyPr>
          <a:lstStyle/>
          <a:p>
            <a:pPr algn="ctr">
              <a:lnSpc>
                <a:spcPct val="150000"/>
              </a:lnSpc>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5" name="TextBox 4"/>
          <p:cNvSpPr txBox="1"/>
          <p:nvPr/>
        </p:nvSpPr>
        <p:spPr>
          <a:xfrm>
            <a:off x="5348445" y="5567703"/>
            <a:ext cx="202651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SHORT</a:t>
            </a:r>
          </a:p>
        </p:txBody>
      </p:sp>
      <p:sp>
        <p:nvSpPr>
          <p:cNvPr id="6" name="TextBox 5"/>
          <p:cNvSpPr txBox="1"/>
          <p:nvPr/>
        </p:nvSpPr>
        <p:spPr>
          <a:xfrm>
            <a:off x="4173225" y="6309233"/>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7" name="TextBox 6"/>
          <p:cNvSpPr txBox="1"/>
          <p:nvPr/>
        </p:nvSpPr>
        <p:spPr>
          <a:xfrm>
            <a:off x="11130053" y="5567703"/>
            <a:ext cx="2427268"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MEDIUM</a:t>
            </a:r>
          </a:p>
        </p:txBody>
      </p:sp>
      <p:sp>
        <p:nvSpPr>
          <p:cNvPr id="8" name="TextBox 7"/>
          <p:cNvSpPr txBox="1"/>
          <p:nvPr/>
        </p:nvSpPr>
        <p:spPr>
          <a:xfrm>
            <a:off x="10155208" y="6309233"/>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9" name="TextBox 8"/>
          <p:cNvSpPr txBox="1"/>
          <p:nvPr/>
        </p:nvSpPr>
        <p:spPr>
          <a:xfrm>
            <a:off x="16602075" y="5567703"/>
            <a:ext cx="3355406"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LONG TERM</a:t>
            </a:r>
          </a:p>
        </p:txBody>
      </p:sp>
      <p:sp>
        <p:nvSpPr>
          <p:cNvPr id="10" name="TextBox 9"/>
          <p:cNvSpPr txBox="1"/>
          <p:nvPr/>
        </p:nvSpPr>
        <p:spPr>
          <a:xfrm>
            <a:off x="16091299" y="6309233"/>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1" name="TextBox 10"/>
          <p:cNvSpPr txBox="1"/>
          <p:nvPr/>
        </p:nvSpPr>
        <p:spPr>
          <a:xfrm>
            <a:off x="4684000" y="8766457"/>
            <a:ext cx="3355406"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LONG TERM</a:t>
            </a:r>
          </a:p>
        </p:txBody>
      </p:sp>
      <p:sp>
        <p:nvSpPr>
          <p:cNvPr id="12" name="TextBox 11"/>
          <p:cNvSpPr txBox="1"/>
          <p:nvPr/>
        </p:nvSpPr>
        <p:spPr>
          <a:xfrm>
            <a:off x="4173225" y="9507987"/>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3" name="TextBox 12"/>
          <p:cNvSpPr txBox="1"/>
          <p:nvPr/>
        </p:nvSpPr>
        <p:spPr>
          <a:xfrm>
            <a:off x="11330428" y="8766457"/>
            <a:ext cx="202651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SHORT</a:t>
            </a:r>
          </a:p>
        </p:txBody>
      </p:sp>
      <p:sp>
        <p:nvSpPr>
          <p:cNvPr id="14" name="TextBox 13"/>
          <p:cNvSpPr txBox="1"/>
          <p:nvPr/>
        </p:nvSpPr>
        <p:spPr>
          <a:xfrm>
            <a:off x="10155208" y="9507987"/>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5" name="TextBox 14"/>
          <p:cNvSpPr txBox="1"/>
          <p:nvPr/>
        </p:nvSpPr>
        <p:spPr>
          <a:xfrm>
            <a:off x="17066145" y="8766457"/>
            <a:ext cx="2427268"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MEDIUM</a:t>
            </a:r>
          </a:p>
        </p:txBody>
      </p:sp>
      <p:sp>
        <p:nvSpPr>
          <p:cNvPr id="16" name="TextBox 15"/>
          <p:cNvSpPr txBox="1"/>
          <p:nvPr/>
        </p:nvSpPr>
        <p:spPr>
          <a:xfrm>
            <a:off x="16091299" y="9507987"/>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7075250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58" b="7858"/>
          <a:stretch>
            <a:fillRect/>
          </a:stretch>
        </p:blipFill>
        <p:spPr/>
      </p:pic>
      <p:sp>
        <p:nvSpPr>
          <p:cNvPr id="11" name="Rectangle 10"/>
          <p:cNvSpPr/>
          <p:nvPr/>
        </p:nvSpPr>
        <p:spPr>
          <a:xfrm>
            <a:off x="0" y="0"/>
            <a:ext cx="24377650" cy="13716000"/>
          </a:xfrm>
          <a:prstGeom prst="rect">
            <a:avLst/>
          </a:prstGeom>
          <a:solidFill>
            <a:srgbClr val="000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6" name="TextBox 5"/>
          <p:cNvSpPr txBox="1"/>
          <p:nvPr/>
        </p:nvSpPr>
        <p:spPr>
          <a:xfrm>
            <a:off x="7133979" y="4380643"/>
            <a:ext cx="10033517" cy="1569660"/>
          </a:xfrm>
          <a:prstGeom prst="rect">
            <a:avLst/>
          </a:prstGeom>
          <a:noFill/>
        </p:spPr>
        <p:txBody>
          <a:bodyPr wrap="none" rtlCol="0">
            <a:spAutoFit/>
          </a:bodyPr>
          <a:lstStyle/>
          <a:p>
            <a:pPr algn="ctr"/>
            <a:r>
              <a:rPr lang="zh-CN" altLang="en-US" sz="9600" b="1" dirty="0">
                <a:solidFill>
                  <a:schemeClr val="bg1"/>
                </a:solidFill>
                <a:latin typeface="Montserrat Semi" charset="0"/>
                <a:ea typeface="Montserrat Semi" charset="0"/>
                <a:cs typeface="Montserrat Semi" charset="0"/>
              </a:rPr>
              <a:t>单击此处输入标题</a:t>
            </a:r>
            <a:endParaRPr lang="en-US" sz="9600" b="1" dirty="0">
              <a:solidFill>
                <a:schemeClr val="bg1"/>
              </a:solidFill>
              <a:latin typeface="Montserrat Semi" charset="0"/>
              <a:ea typeface="Montserrat Semi" charset="0"/>
              <a:cs typeface="Montserrat Semi" charset="0"/>
            </a:endParaRPr>
          </a:p>
        </p:txBody>
      </p:sp>
      <p:sp>
        <p:nvSpPr>
          <p:cNvPr id="8" name="TextBox 7"/>
          <p:cNvSpPr txBox="1"/>
          <p:nvPr/>
        </p:nvSpPr>
        <p:spPr>
          <a:xfrm>
            <a:off x="4709828" y="6125986"/>
            <a:ext cx="15110395" cy="3637919"/>
          </a:xfrm>
          <a:prstGeom prst="rect">
            <a:avLst/>
          </a:prstGeom>
          <a:noFill/>
        </p:spPr>
        <p:txBody>
          <a:bodyPr wrap="square" rtlCol="0">
            <a:spAutoFit/>
          </a:bodyPr>
          <a:lstStyle/>
          <a:p>
            <a:pPr>
              <a:spcBef>
                <a:spcPct val="20000"/>
              </a:spcBef>
            </a:pPr>
            <a:r>
              <a:rPr lang="zh-CN" altLang="en-US"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dirty="0">
              <a:solidFill>
                <a:schemeClr val="bg1"/>
              </a:solidFill>
              <a:latin typeface="微软雅黑" panose="020B0503020204020204" pitchFamily="34" charset="-122"/>
              <a:sym typeface="Arial" panose="020B0604020202020204" pitchFamily="34" charset="0"/>
            </a:endParaRPr>
          </a:p>
          <a:p>
            <a:pPr>
              <a:spcBef>
                <a:spcPct val="20000"/>
              </a:spcBef>
            </a:pPr>
            <a:r>
              <a:rPr lang="zh-CN" altLang="en-US"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dirty="0">
              <a:solidFill>
                <a:schemeClr val="bg1"/>
              </a:solidFill>
              <a:latin typeface="微软雅黑" panose="020B0503020204020204" pitchFamily="34" charset="-122"/>
              <a:sym typeface="Arial" panose="020B0604020202020204" pitchFamily="34" charset="0"/>
            </a:endParaRPr>
          </a:p>
          <a:p>
            <a:pPr>
              <a:spcBef>
                <a:spcPct val="20000"/>
              </a:spcBef>
            </a:pPr>
            <a:endParaRPr lang="en-US" altLang="zh-CN" dirty="0">
              <a:solidFill>
                <a:schemeClr val="bg1"/>
              </a:solidFill>
              <a:latin typeface="微软雅黑" panose="020B0503020204020204" pitchFamily="34" charset="-122"/>
              <a:sym typeface="Arial" panose="020B0604020202020204" pitchFamily="34" charset="0"/>
            </a:endParaRPr>
          </a:p>
        </p:txBody>
      </p:sp>
      <p:sp>
        <p:nvSpPr>
          <p:cNvPr id="9" name="Rectangle 8"/>
          <p:cNvSpPr/>
          <p:nvPr/>
        </p:nvSpPr>
        <p:spPr>
          <a:xfrm>
            <a:off x="11691257" y="9361713"/>
            <a:ext cx="947057" cy="97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555401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4231269" y="9412214"/>
            <a:ext cx="336021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MARK JOBS</a:t>
            </a:r>
          </a:p>
        </p:txBody>
      </p:sp>
      <p:sp>
        <p:nvSpPr>
          <p:cNvPr id="23" name="TextBox 22"/>
          <p:cNvSpPr txBox="1"/>
          <p:nvPr/>
        </p:nvSpPr>
        <p:spPr>
          <a:xfrm>
            <a:off x="9890751" y="5119062"/>
            <a:ext cx="10589394" cy="4967514"/>
          </a:xfrm>
          <a:prstGeom prst="rect">
            <a:avLst/>
          </a:prstGeom>
          <a:noFill/>
        </p:spPr>
        <p:txBody>
          <a:bodyPr wrap="square" rtlCol="0">
            <a:spAutoFit/>
          </a:bodyPr>
          <a:lstStyle/>
          <a:p>
            <a:pPr>
              <a:spcBef>
                <a:spcPct val="20000"/>
              </a:spcBef>
            </a:pPr>
            <a:r>
              <a:rPr lang="zh-CN" altLang="en-US" sz="4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4400" dirty="0">
              <a:latin typeface="微软雅黑" panose="020B0503020204020204" pitchFamily="34" charset="-122"/>
              <a:sym typeface="Arial" panose="020B0604020202020204" pitchFamily="34" charset="0"/>
            </a:endParaRPr>
          </a:p>
          <a:p>
            <a:pPr>
              <a:spcBef>
                <a:spcPct val="20000"/>
              </a:spcBef>
            </a:pPr>
            <a:endParaRPr lang="en-US" altLang="zh-CN" sz="4400" dirty="0">
              <a:latin typeface="微软雅黑" panose="020B0503020204020204" pitchFamily="34" charset="-122"/>
              <a:sym typeface="Arial" panose="020B0604020202020204" pitchFamily="34" charset="0"/>
            </a:endParaRPr>
          </a:p>
        </p:txBody>
      </p:sp>
      <p:sp>
        <p:nvSpPr>
          <p:cNvPr id="5" name="TextBox 4"/>
          <p:cNvSpPr txBox="1"/>
          <p:nvPr/>
        </p:nvSpPr>
        <p:spPr>
          <a:xfrm>
            <a:off x="4236079" y="10065357"/>
            <a:ext cx="3350596" cy="400110"/>
          </a:xfrm>
          <a:prstGeom prst="rect">
            <a:avLst/>
          </a:prstGeom>
          <a:noFill/>
        </p:spPr>
        <p:txBody>
          <a:bodyPr wrap="none" rtlCol="0">
            <a:spAutoFit/>
          </a:bodyPr>
          <a:lstStyle/>
          <a:p>
            <a:pPr algn="ctr"/>
            <a:r>
              <a:rPr lang="en-US" sz="2000" b="1" spc="600">
                <a:latin typeface="Montserrat Semi" charset="0"/>
                <a:ea typeface="Montserrat Semi" charset="0"/>
                <a:cs typeface="Montserrat Semi" charset="0"/>
              </a:rPr>
              <a:t>CEO &amp; FOUNDER</a:t>
            </a:r>
            <a:endParaRPr lang="en-US" sz="2000" b="1" spc="600" dirty="0">
              <a:latin typeface="Montserrat Semi" charset="0"/>
              <a:ea typeface="Montserrat Semi" charset="0"/>
              <a:cs typeface="Montserrat Semi" charset="0"/>
            </a:endParaRPr>
          </a:p>
        </p:txBody>
      </p:sp>
      <p:sp>
        <p:nvSpPr>
          <p:cNvPr id="12" name="TextBox 11"/>
          <p:cNvSpPr txBox="1"/>
          <p:nvPr/>
        </p:nvSpPr>
        <p:spPr>
          <a:xfrm>
            <a:off x="8057324" y="1740703"/>
            <a:ext cx="8186858" cy="1200329"/>
          </a:xfrm>
          <a:prstGeom prst="rect">
            <a:avLst/>
          </a:prstGeom>
          <a:noFill/>
        </p:spPr>
        <p:txBody>
          <a:bodyPr wrap="none" rtlCol="0">
            <a:spAutoFit/>
          </a:bodyPr>
          <a:lstStyle/>
          <a:p>
            <a:pPr algn="ctr"/>
            <a:r>
              <a:rPr lang="zh-CN" altLang="en-US" sz="7200" b="1" spc="600" dirty="0">
                <a:solidFill>
                  <a:schemeClr val="tx2"/>
                </a:solidFill>
                <a:latin typeface="Montserrat Semi" charset="0"/>
                <a:ea typeface="Montserrat Semi" charset="0"/>
                <a:cs typeface="Montserrat Semi" charset="0"/>
              </a:rPr>
              <a:t>单击此处输入标题</a:t>
            </a:r>
            <a:endParaRPr lang="en-US" sz="7200" b="1" spc="600" dirty="0">
              <a:solidFill>
                <a:schemeClr val="tx2"/>
              </a:solidFill>
              <a:latin typeface="Montserrat Semi" charset="0"/>
              <a:ea typeface="Montserrat Semi" charset="0"/>
              <a:cs typeface="Montserrat Semi" charset="0"/>
            </a:endParaRPr>
          </a:p>
        </p:txBody>
      </p:sp>
      <p:sp>
        <p:nvSpPr>
          <p:cNvPr id="13" name="TextBox 12"/>
          <p:cNvSpPr txBox="1"/>
          <p:nvPr/>
        </p:nvSpPr>
        <p:spPr>
          <a:xfrm>
            <a:off x="4595527" y="3110479"/>
            <a:ext cx="15110395" cy="830997"/>
          </a:xfrm>
          <a:prstGeom prst="rect">
            <a:avLst/>
          </a:prstGeom>
          <a:noFill/>
        </p:spPr>
        <p:txBody>
          <a:bodyPr wrap="square" rtlCol="0">
            <a:spAutoFit/>
          </a:bodyPr>
          <a:lstStyle/>
          <a:p>
            <a:pPr algn="ctr">
              <a:lnSpc>
                <a:spcPct val="150000"/>
              </a:lnSpc>
            </a:pPr>
            <a:r>
              <a:rPr lang="en-US" sz="3200" dirty="0">
                <a:latin typeface="Lato Light" charset="0"/>
                <a:ea typeface="Lato Light" charset="0"/>
                <a:cs typeface="Lato Light" charset="0"/>
              </a:rPr>
              <a:t>Entrepreneurial activities differ substantially depending on the type of organization</a:t>
            </a:r>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12500" r="12500"/>
          <a:stretch>
            <a:fillRect/>
          </a:stretch>
        </p:blipFill>
        <p:spPr/>
      </p:pic>
      <p:sp>
        <p:nvSpPr>
          <p:cNvPr id="6" name="Oval 5"/>
          <p:cNvSpPr/>
          <p:nvPr/>
        </p:nvSpPr>
        <p:spPr>
          <a:xfrm>
            <a:off x="7268118" y="6858000"/>
            <a:ext cx="1303338" cy="1303338"/>
          </a:xfrm>
          <a:prstGeom prst="ellipse">
            <a:avLst/>
          </a:prstGeom>
          <a:solidFill>
            <a:srgbClr val="3C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9536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24377650" cy="13716000"/>
          </a:xfrm>
          <a:prstGeom prst="rect">
            <a:avLst/>
          </a:prstGeom>
          <a:solidFill>
            <a:srgbClr val="3C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8375492" y="9444871"/>
            <a:ext cx="7550465" cy="646331"/>
          </a:xfrm>
          <a:prstGeom prst="rect">
            <a:avLst/>
          </a:prstGeom>
          <a:noFill/>
        </p:spPr>
        <p:txBody>
          <a:bodyPr wrap="none" rtlCol="0">
            <a:spAutoFit/>
          </a:bodyPr>
          <a:lstStyle/>
          <a:p>
            <a:pPr algn="ctr"/>
            <a:r>
              <a:rPr lang="en-US" b="1" spc="600" dirty="0">
                <a:solidFill>
                  <a:schemeClr val="bg1"/>
                </a:solidFill>
                <a:latin typeface="Montserrat Semi" charset="0"/>
                <a:ea typeface="Montserrat Semi" charset="0"/>
                <a:cs typeface="Montserrat Semi" charset="0"/>
              </a:rPr>
              <a:t> WINSTON S. CHURCHILL</a:t>
            </a:r>
          </a:p>
        </p:txBody>
      </p:sp>
      <p:sp>
        <p:nvSpPr>
          <p:cNvPr id="23" name="TextBox 22"/>
          <p:cNvSpPr txBox="1"/>
          <p:nvPr/>
        </p:nvSpPr>
        <p:spPr>
          <a:xfrm>
            <a:off x="4709828" y="3596717"/>
            <a:ext cx="15110395" cy="5509200"/>
          </a:xfrm>
          <a:prstGeom prst="rect">
            <a:avLst/>
          </a:prstGeom>
          <a:noFill/>
        </p:spPr>
        <p:txBody>
          <a:bodyPr wrap="square" rtlCol="0">
            <a:spAutoFit/>
          </a:bodyPr>
          <a:lstStyle/>
          <a:p>
            <a:pPr algn="ctr"/>
            <a:r>
              <a:rPr lang="en-US" sz="8800" b="1" dirty="0">
                <a:solidFill>
                  <a:schemeClr val="bg1"/>
                </a:solidFill>
                <a:latin typeface="Montserrat Semi" charset="0"/>
                <a:ea typeface="Montserrat Semi" charset="0"/>
                <a:cs typeface="Montserrat Semi" charset="0"/>
              </a:rPr>
              <a:t>Success is not final; failure is not fatal: It is the courage to continue that counts."</a:t>
            </a:r>
          </a:p>
        </p:txBody>
      </p:sp>
    </p:spTree>
    <p:extLst>
      <p:ext uri="{BB962C8B-B14F-4D97-AF65-F5344CB8AC3E}">
        <p14:creationId xmlns:p14="http://schemas.microsoft.com/office/powerpoint/2010/main" val="51393745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8375492" y="9444871"/>
            <a:ext cx="7550465" cy="646331"/>
          </a:xfrm>
          <a:prstGeom prst="rect">
            <a:avLst/>
          </a:prstGeom>
          <a:noFill/>
        </p:spPr>
        <p:txBody>
          <a:bodyPr wrap="none" rtlCol="0">
            <a:spAutoFit/>
          </a:bodyPr>
          <a:lstStyle/>
          <a:p>
            <a:pPr algn="ctr"/>
            <a:r>
              <a:rPr lang="en-US" b="1" spc="600" dirty="0">
                <a:solidFill>
                  <a:schemeClr val="tx2"/>
                </a:solidFill>
                <a:latin typeface="Montserrat Semi" charset="0"/>
                <a:ea typeface="Montserrat Semi" charset="0"/>
                <a:cs typeface="Montserrat Semi" charset="0"/>
              </a:rPr>
              <a:t> WINSTON S. CHURCHILL</a:t>
            </a:r>
          </a:p>
        </p:txBody>
      </p:sp>
      <p:sp>
        <p:nvSpPr>
          <p:cNvPr id="23" name="TextBox 22"/>
          <p:cNvSpPr txBox="1"/>
          <p:nvPr/>
        </p:nvSpPr>
        <p:spPr>
          <a:xfrm>
            <a:off x="4709828" y="3596717"/>
            <a:ext cx="15110395" cy="5509200"/>
          </a:xfrm>
          <a:prstGeom prst="rect">
            <a:avLst/>
          </a:prstGeom>
          <a:noFill/>
        </p:spPr>
        <p:txBody>
          <a:bodyPr wrap="square" rtlCol="0">
            <a:spAutoFit/>
          </a:bodyPr>
          <a:lstStyle/>
          <a:p>
            <a:pPr algn="ctr"/>
            <a:r>
              <a:rPr lang="en-US" sz="8800" b="1" dirty="0">
                <a:solidFill>
                  <a:schemeClr val="tx2"/>
                </a:solidFill>
                <a:latin typeface="Montserrat Semi" charset="0"/>
                <a:ea typeface="Montserrat Semi" charset="0"/>
                <a:cs typeface="Montserrat Semi" charset="0"/>
              </a:rPr>
              <a:t>Success is not final; failure is not fatal: It is the courage to continue that counts."</a:t>
            </a:r>
          </a:p>
        </p:txBody>
      </p:sp>
    </p:spTree>
    <p:extLst>
      <p:ext uri="{BB962C8B-B14F-4D97-AF65-F5344CB8AC3E}">
        <p14:creationId xmlns:p14="http://schemas.microsoft.com/office/powerpoint/2010/main" val="3843708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73000"/>
                </a:srgbClr>
              </a:gs>
              <a:gs pos="100000">
                <a:srgbClr val="0F9178">
                  <a:alpha val="7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2" name="TextBox 11"/>
          <p:cNvSpPr txBox="1"/>
          <p:nvPr/>
        </p:nvSpPr>
        <p:spPr>
          <a:xfrm>
            <a:off x="7613399" y="5379612"/>
            <a:ext cx="9110187" cy="1200329"/>
          </a:xfrm>
          <a:prstGeom prst="rect">
            <a:avLst/>
          </a:prstGeom>
          <a:noFill/>
        </p:spPr>
        <p:txBody>
          <a:bodyPr wrap="none" rtlCol="0">
            <a:spAutoFit/>
          </a:bodyPr>
          <a:lstStyle/>
          <a:p>
            <a:pPr algn="ctr"/>
            <a:r>
              <a:rPr lang="zh-CN" altLang="en-US" sz="7200" b="1" spc="1500" dirty="0">
                <a:solidFill>
                  <a:schemeClr val="bg1"/>
                </a:solidFill>
                <a:latin typeface="Montserrat Semi" charset="0"/>
                <a:ea typeface="Montserrat Semi" charset="0"/>
                <a:cs typeface="Montserrat Semi" charset="0"/>
              </a:rPr>
              <a:t>单击此处输入标题</a:t>
            </a:r>
            <a:endParaRPr lang="en-US" sz="7200" b="1" spc="1500" dirty="0">
              <a:solidFill>
                <a:schemeClr val="bg1"/>
              </a:solidFill>
              <a:latin typeface="Montserrat Semi" charset="0"/>
              <a:ea typeface="Montserrat Semi" charset="0"/>
              <a:cs typeface="Montserrat Semi" charset="0"/>
            </a:endParaRPr>
          </a:p>
        </p:txBody>
      </p:sp>
      <p:sp>
        <p:nvSpPr>
          <p:cNvPr id="2" name="Rectangle 1"/>
          <p:cNvSpPr/>
          <p:nvPr/>
        </p:nvSpPr>
        <p:spPr>
          <a:xfrm>
            <a:off x="10996839" y="8164284"/>
            <a:ext cx="2188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359117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73000"/>
                </a:srgbClr>
              </a:gs>
              <a:gs pos="100000">
                <a:srgbClr val="AA8A78">
                  <a:alpha val="7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Teardrop 10"/>
          <p:cNvSpPr/>
          <p:nvPr/>
        </p:nvSpPr>
        <p:spPr>
          <a:xfrm rot="16200000">
            <a:off x="7173255" y="1752600"/>
            <a:ext cx="10186416" cy="10186416"/>
          </a:xfrm>
          <a:prstGeom prst="teardrop">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7711368" y="4595842"/>
            <a:ext cx="9110187" cy="1200329"/>
          </a:xfrm>
          <a:prstGeom prst="rect">
            <a:avLst/>
          </a:prstGeom>
          <a:noFill/>
        </p:spPr>
        <p:txBody>
          <a:bodyPr wrap="none" rtlCol="0">
            <a:spAutoFit/>
          </a:bodyPr>
          <a:lstStyle/>
          <a:p>
            <a:pPr algn="ctr"/>
            <a:r>
              <a:rPr lang="zh-CN" altLang="en-US" sz="7200" b="1" spc="1500" dirty="0">
                <a:solidFill>
                  <a:schemeClr val="bg1"/>
                </a:solidFill>
                <a:latin typeface="Montserrat Semi" charset="0"/>
                <a:ea typeface="Montserrat Semi" charset="0"/>
                <a:cs typeface="Montserrat Semi" charset="0"/>
              </a:rPr>
              <a:t>单击此处输入标题</a:t>
            </a:r>
            <a:endParaRPr lang="en-US" sz="7200" b="1" spc="1500"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59531177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73000"/>
                </a:srgbClr>
              </a:gs>
              <a:gs pos="100000">
                <a:srgbClr val="E77E22">
                  <a:alpha val="7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Triangle 10"/>
          <p:cNvSpPr/>
          <p:nvPr/>
        </p:nvSpPr>
        <p:spPr>
          <a:xfrm>
            <a:off x="5056206" y="1752600"/>
            <a:ext cx="14420514" cy="10186416"/>
          </a:xfrm>
          <a:prstGeom prst="triangl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9942749" y="7117812"/>
            <a:ext cx="4647426" cy="2308324"/>
          </a:xfrm>
          <a:prstGeom prst="rect">
            <a:avLst/>
          </a:prstGeom>
          <a:noFill/>
        </p:spPr>
        <p:txBody>
          <a:bodyPr wrap="none" rtlCol="0">
            <a:spAutoFit/>
          </a:bodyPr>
          <a:lstStyle/>
          <a:p>
            <a:pPr algn="ctr"/>
            <a:r>
              <a:rPr lang="zh-CN" altLang="en-US" sz="7200" b="1" spc="1500" dirty="0">
                <a:solidFill>
                  <a:schemeClr val="bg1"/>
                </a:solidFill>
                <a:latin typeface="Montserrat Semi" charset="0"/>
                <a:ea typeface="Montserrat Semi" charset="0"/>
                <a:cs typeface="Montserrat Semi" charset="0"/>
              </a:rPr>
              <a:t>单击此处</a:t>
            </a:r>
            <a:endParaRPr lang="en-US" altLang="zh-CN" sz="7200" b="1" spc="1500" dirty="0">
              <a:solidFill>
                <a:schemeClr val="bg1"/>
              </a:solidFill>
              <a:latin typeface="Montserrat Semi" charset="0"/>
              <a:ea typeface="Montserrat Semi" charset="0"/>
              <a:cs typeface="Montserrat Semi" charset="0"/>
            </a:endParaRPr>
          </a:p>
          <a:p>
            <a:pPr algn="ctr"/>
            <a:r>
              <a:rPr lang="zh-CN" altLang="en-US" sz="7200" b="1" spc="1500" dirty="0">
                <a:solidFill>
                  <a:schemeClr val="bg1"/>
                </a:solidFill>
                <a:latin typeface="Montserrat Semi" charset="0"/>
                <a:ea typeface="Montserrat Semi" charset="0"/>
                <a:cs typeface="Montserrat Semi" charset="0"/>
              </a:rPr>
              <a:t>输入标题</a:t>
            </a:r>
            <a:endParaRPr lang="en-US" sz="7200" b="1" spc="1500" dirty="0">
              <a:solidFill>
                <a:schemeClr val="bg1"/>
              </a:solidFill>
              <a:latin typeface="Montserrat Semi" charset="0"/>
              <a:ea typeface="Montserrat Semi" charset="0"/>
              <a:cs typeface="Montserrat Semi" charset="0"/>
            </a:endParaRPr>
          </a:p>
        </p:txBody>
      </p:sp>
      <p:sp>
        <p:nvSpPr>
          <p:cNvPr id="13" name="Shape 2775"/>
          <p:cNvSpPr/>
          <p:nvPr/>
        </p:nvSpPr>
        <p:spPr>
          <a:xfrm>
            <a:off x="10954258" y="4722596"/>
            <a:ext cx="2469134" cy="1795736"/>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37216026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73000"/>
                </a:srgbClr>
              </a:gs>
              <a:gs pos="100000">
                <a:srgbClr val="0094D4">
                  <a:alpha val="6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Trapezoid 10"/>
          <p:cNvSpPr/>
          <p:nvPr/>
        </p:nvSpPr>
        <p:spPr>
          <a:xfrm rot="16200000">
            <a:off x="7173255" y="1752600"/>
            <a:ext cx="10186416" cy="10186416"/>
          </a:xfrm>
          <a:prstGeom prst="trapezoi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10757202" y="3877908"/>
            <a:ext cx="5878532" cy="3046988"/>
          </a:xfrm>
          <a:prstGeom prst="rect">
            <a:avLst/>
          </a:prstGeom>
          <a:noFill/>
        </p:spPr>
        <p:txBody>
          <a:bodyPr wrap="none" rtlCol="0">
            <a:spAutoFit/>
          </a:bodyPr>
          <a:lstStyle/>
          <a:p>
            <a:pPr algn="r"/>
            <a:r>
              <a:rPr lang="zh-CN" altLang="en-US" sz="9600" b="1" spc="1500" dirty="0">
                <a:solidFill>
                  <a:schemeClr val="bg1"/>
                </a:solidFill>
                <a:latin typeface="Montserrat Semi" charset="0"/>
                <a:ea typeface="Montserrat Semi" charset="0"/>
                <a:cs typeface="Montserrat Semi" charset="0"/>
              </a:rPr>
              <a:t>单击此处</a:t>
            </a:r>
            <a:endParaRPr lang="en-US" altLang="zh-CN" sz="9600" b="1" spc="1500" dirty="0">
              <a:solidFill>
                <a:schemeClr val="bg1"/>
              </a:solidFill>
              <a:latin typeface="Montserrat Semi" charset="0"/>
              <a:ea typeface="Montserrat Semi" charset="0"/>
              <a:cs typeface="Montserrat Semi" charset="0"/>
            </a:endParaRPr>
          </a:p>
          <a:p>
            <a:pPr algn="r"/>
            <a:r>
              <a:rPr lang="zh-CN" altLang="en-US" sz="9600" b="1" spc="1500" dirty="0">
                <a:solidFill>
                  <a:schemeClr val="bg1"/>
                </a:solidFill>
                <a:latin typeface="Montserrat Semi" charset="0"/>
                <a:ea typeface="Montserrat Semi" charset="0"/>
                <a:cs typeface="Montserrat Semi" charset="0"/>
              </a:rPr>
              <a:t>输入标题</a:t>
            </a:r>
            <a:endParaRPr lang="en-US" sz="9600" b="1" spc="1500"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63393870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0"/>
            <a:ext cx="24377650" cy="13716000"/>
          </a:xfrm>
          <a:prstGeom prst="rect">
            <a:avLst/>
          </a:prstGeom>
          <a:solidFill>
            <a:srgbClr val="3C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564765" y="4338243"/>
            <a:ext cx="6008915" cy="7935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205357" y="9435031"/>
            <a:ext cx="4727729"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8" name="TextBox 17"/>
          <p:cNvSpPr txBox="1"/>
          <p:nvPr/>
        </p:nvSpPr>
        <p:spPr>
          <a:xfrm>
            <a:off x="4002932" y="8501817"/>
            <a:ext cx="3132589" cy="861774"/>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JOHN DOE</a:t>
            </a:r>
          </a:p>
          <a:p>
            <a:pPr algn="ctr"/>
            <a:r>
              <a:rPr lang="en-US" sz="1800" b="1" spc="600" dirty="0">
                <a:solidFill>
                  <a:schemeClr val="tx2"/>
                </a:solidFill>
                <a:latin typeface="Montserrat Semi" charset="0"/>
                <a:ea typeface="Montserrat Semi" charset="0"/>
                <a:cs typeface="Montserrat Semi" charset="0"/>
              </a:rPr>
              <a:t>CEO &amp; FOUNDER</a:t>
            </a:r>
          </a:p>
        </p:txBody>
      </p:sp>
      <p:sp>
        <p:nvSpPr>
          <p:cNvPr id="22" name="Rectangle 21"/>
          <p:cNvSpPr/>
          <p:nvPr/>
        </p:nvSpPr>
        <p:spPr>
          <a:xfrm>
            <a:off x="9214272" y="4338243"/>
            <a:ext cx="6008915" cy="7935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0652439" y="8501817"/>
            <a:ext cx="3132589" cy="861774"/>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JOHN DOE</a:t>
            </a:r>
          </a:p>
          <a:p>
            <a:pPr algn="ctr"/>
            <a:r>
              <a:rPr lang="en-US" sz="1800" b="1" spc="600" dirty="0">
                <a:solidFill>
                  <a:schemeClr val="tx2"/>
                </a:solidFill>
                <a:latin typeface="Montserrat Semi" charset="0"/>
                <a:ea typeface="Montserrat Semi" charset="0"/>
                <a:cs typeface="Montserrat Semi" charset="0"/>
              </a:rPr>
              <a:t>CEO &amp; FOUNDER</a:t>
            </a:r>
          </a:p>
        </p:txBody>
      </p:sp>
      <p:sp>
        <p:nvSpPr>
          <p:cNvPr id="30" name="Rectangle 29"/>
          <p:cNvSpPr/>
          <p:nvPr/>
        </p:nvSpPr>
        <p:spPr>
          <a:xfrm>
            <a:off x="15863779" y="4338243"/>
            <a:ext cx="6008915" cy="7935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7301946" y="8501817"/>
            <a:ext cx="3132589" cy="861774"/>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JOHN DOE</a:t>
            </a:r>
          </a:p>
          <a:p>
            <a:pPr algn="ctr"/>
            <a:r>
              <a:rPr lang="en-US" sz="1800" b="1" spc="600" dirty="0">
                <a:solidFill>
                  <a:schemeClr val="tx2"/>
                </a:solidFill>
                <a:latin typeface="Montserrat Semi" charset="0"/>
                <a:ea typeface="Montserrat Semi" charset="0"/>
                <a:cs typeface="Montserrat Semi" charset="0"/>
              </a:rPr>
              <a:t>CEO &amp; FOUNDER</a:t>
            </a:r>
          </a:p>
        </p:txBody>
      </p:sp>
      <p:sp>
        <p:nvSpPr>
          <p:cNvPr id="35" name="Shape 2859"/>
          <p:cNvSpPr/>
          <p:nvPr/>
        </p:nvSpPr>
        <p:spPr>
          <a:xfrm>
            <a:off x="4209299"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Shape 2860"/>
          <p:cNvSpPr/>
          <p:nvPr/>
        </p:nvSpPr>
        <p:spPr>
          <a:xfrm>
            <a:off x="4929695"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865"/>
          <p:cNvSpPr/>
          <p:nvPr/>
        </p:nvSpPr>
        <p:spPr>
          <a:xfrm>
            <a:off x="5650091" y="1112817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8" name="Shape 2869"/>
          <p:cNvSpPr/>
          <p:nvPr/>
        </p:nvSpPr>
        <p:spPr>
          <a:xfrm>
            <a:off x="6370487" y="1114620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9786860" y="9435031"/>
            <a:ext cx="4727729"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41" name="Shape 2859"/>
          <p:cNvSpPr/>
          <p:nvPr/>
        </p:nvSpPr>
        <p:spPr>
          <a:xfrm>
            <a:off x="10790802"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Shape 2860"/>
          <p:cNvSpPr/>
          <p:nvPr/>
        </p:nvSpPr>
        <p:spPr>
          <a:xfrm>
            <a:off x="11511198"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3" name="Shape 2865"/>
          <p:cNvSpPr/>
          <p:nvPr/>
        </p:nvSpPr>
        <p:spPr>
          <a:xfrm>
            <a:off x="12231594" y="1112817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4" name="Shape 2869"/>
          <p:cNvSpPr/>
          <p:nvPr/>
        </p:nvSpPr>
        <p:spPr>
          <a:xfrm>
            <a:off x="12951990" y="1114620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5" name="TextBox 44"/>
          <p:cNvSpPr txBox="1"/>
          <p:nvPr/>
        </p:nvSpPr>
        <p:spPr>
          <a:xfrm>
            <a:off x="16504370" y="9435031"/>
            <a:ext cx="4727729"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47" name="Shape 2859"/>
          <p:cNvSpPr/>
          <p:nvPr/>
        </p:nvSpPr>
        <p:spPr>
          <a:xfrm>
            <a:off x="17508312"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8" name="Shape 2860"/>
          <p:cNvSpPr/>
          <p:nvPr/>
        </p:nvSpPr>
        <p:spPr>
          <a:xfrm>
            <a:off x="18228708" y="1112817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9" name="Shape 2865"/>
          <p:cNvSpPr/>
          <p:nvPr/>
        </p:nvSpPr>
        <p:spPr>
          <a:xfrm>
            <a:off x="18949104" y="1112817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0" name="Shape 2869"/>
          <p:cNvSpPr/>
          <p:nvPr/>
        </p:nvSpPr>
        <p:spPr>
          <a:xfrm>
            <a:off x="19669500" y="1114620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1" name="TextBox 50"/>
          <p:cNvSpPr txBox="1"/>
          <p:nvPr/>
        </p:nvSpPr>
        <p:spPr>
          <a:xfrm>
            <a:off x="8430413" y="1205254"/>
            <a:ext cx="7571304" cy="1107996"/>
          </a:xfrm>
          <a:prstGeom prst="rect">
            <a:avLst/>
          </a:prstGeom>
          <a:noFill/>
        </p:spPr>
        <p:txBody>
          <a:bodyPr wrap="none" rtlCol="0">
            <a:spAutoFit/>
          </a:bodyPr>
          <a:lstStyle/>
          <a:p>
            <a:pPr algn="ctr"/>
            <a:r>
              <a:rPr lang="zh-CN" altLang="en-US" sz="6600" b="1" spc="600" dirty="0">
                <a:solidFill>
                  <a:schemeClr val="bg1"/>
                </a:solidFill>
                <a:latin typeface="Montserrat Semi" charset="0"/>
                <a:ea typeface="Montserrat Semi" charset="0"/>
                <a:cs typeface="Montserrat Semi" charset="0"/>
              </a:rPr>
              <a:t>单击此处输入标题</a:t>
            </a:r>
            <a:endParaRPr lang="en-US" sz="6600" b="1" spc="600" dirty="0">
              <a:solidFill>
                <a:schemeClr val="bg1"/>
              </a:solidFill>
              <a:latin typeface="Montserrat Semi" charset="0"/>
              <a:ea typeface="Montserrat Semi" charset="0"/>
              <a:cs typeface="Montserrat Semi" charset="0"/>
            </a:endParaRPr>
          </a:p>
        </p:txBody>
      </p:sp>
      <p:sp>
        <p:nvSpPr>
          <p:cNvPr id="52" name="TextBox 51"/>
          <p:cNvSpPr txBox="1"/>
          <p:nvPr/>
        </p:nvSpPr>
        <p:spPr>
          <a:xfrm>
            <a:off x="4595527" y="2318370"/>
            <a:ext cx="15110395" cy="1569660"/>
          </a:xfrm>
          <a:prstGeom prst="rect">
            <a:avLst/>
          </a:prstGeom>
          <a:noFill/>
        </p:spPr>
        <p:txBody>
          <a:bodyPr wrap="square" rtlCol="0">
            <a:spAutoFit/>
          </a:bodyPr>
          <a:lstStyle/>
          <a:p>
            <a:pPr>
              <a:spcBef>
                <a:spcPct val="20000"/>
              </a:spcBef>
            </a:pPr>
            <a:r>
              <a:rPr lang="zh-CN" altLang="en-US" sz="3200" dirty="0">
                <a:solidFill>
                  <a:schemeClr val="bg1"/>
                </a:solidFill>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3200" dirty="0">
              <a:solidFill>
                <a:schemeClr val="bg1"/>
              </a:solidFill>
              <a:latin typeface="微软雅黑" panose="020B0503020204020204" pitchFamily="34" charset="-122"/>
              <a:sym typeface="Arial" panose="020B0604020202020204" pitchFamily="34" charset="0"/>
            </a:endParaRPr>
          </a:p>
        </p:txBody>
      </p:sp>
      <p:pic>
        <p:nvPicPr>
          <p:cNvPr id="5" name="Picture Placeholder 4"/>
          <p:cNvPicPr>
            <a:picLocks noGrp="1" noChangeAspect="1"/>
          </p:cNvPicPr>
          <p:nvPr>
            <p:ph type="pic" sz="quarter" idx="26"/>
          </p:nvPr>
        </p:nvPicPr>
        <p:blipFill rotWithShape="1">
          <a:blip r:embed="rId3" cstate="email">
            <a:extLst>
              <a:ext uri="{28A0092B-C50C-407E-A947-70E740481C1C}">
                <a14:useLocalDpi xmlns:a14="http://schemas.microsoft.com/office/drawing/2010/main"/>
              </a:ext>
            </a:extLst>
          </a:blip>
          <a:srcRect t="1186" b="27278"/>
          <a:stretch/>
        </p:blipFill>
        <p:spPr/>
      </p:pic>
      <p:pic>
        <p:nvPicPr>
          <p:cNvPr id="6" name="Picture Placeholder 5"/>
          <p:cNvPicPr>
            <a:picLocks noGrp="1" noChangeAspect="1"/>
          </p:cNvPicPr>
          <p:nvPr>
            <p:ph type="pic" sz="quarter" idx="27"/>
          </p:nvPr>
        </p:nvPicPr>
        <p:blipFill rotWithShape="1">
          <a:blip r:embed="rId4" cstate="email">
            <a:extLst>
              <a:ext uri="{28A0092B-C50C-407E-A947-70E740481C1C}">
                <a14:useLocalDpi xmlns:a14="http://schemas.microsoft.com/office/drawing/2010/main"/>
              </a:ext>
            </a:extLst>
          </a:blip>
          <a:srcRect t="2464" b="30844"/>
          <a:stretch/>
        </p:blipFill>
        <p:spPr/>
      </p:pic>
      <p:pic>
        <p:nvPicPr>
          <p:cNvPr id="7" name="Picture Placeholder 6"/>
          <p:cNvPicPr>
            <a:picLocks noGrp="1" noChangeAspect="1"/>
          </p:cNvPicPr>
          <p:nvPr>
            <p:ph type="pic" sz="quarter" idx="28"/>
          </p:nvPr>
        </p:nvPicPr>
        <p:blipFill rotWithShape="1">
          <a:blip r:embed="rId5" cstate="email">
            <a:extLst>
              <a:ext uri="{28A0092B-C50C-407E-A947-70E740481C1C}">
                <a14:useLocalDpi xmlns:a14="http://schemas.microsoft.com/office/drawing/2010/main"/>
              </a:ext>
            </a:extLst>
          </a:blip>
          <a:srcRect t="8546" b="24762"/>
          <a:stretch/>
        </p:blipFill>
        <p:spPr/>
      </p:pic>
    </p:spTree>
    <p:extLst>
      <p:ext uri="{BB962C8B-B14F-4D97-AF65-F5344CB8AC3E}">
        <p14:creationId xmlns:p14="http://schemas.microsoft.com/office/powerpoint/2010/main" val="137193524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57000"/>
                </a:srgbClr>
              </a:gs>
              <a:gs pos="100000">
                <a:srgbClr val="FA5C79">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2" name="Chord 11"/>
          <p:cNvSpPr/>
          <p:nvPr/>
        </p:nvSpPr>
        <p:spPr>
          <a:xfrm rot="16200000">
            <a:off x="7205345" y="1752600"/>
            <a:ext cx="10186416" cy="10186416"/>
          </a:xfrm>
          <a:prstGeom prst="chor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p:cNvSpPr txBox="1"/>
          <p:nvPr/>
        </p:nvSpPr>
        <p:spPr>
          <a:xfrm>
            <a:off x="11014558" y="5647402"/>
            <a:ext cx="4647426" cy="2308324"/>
          </a:xfrm>
          <a:prstGeom prst="rect">
            <a:avLst/>
          </a:prstGeom>
          <a:noFill/>
        </p:spPr>
        <p:txBody>
          <a:bodyPr wrap="none" rtlCol="0">
            <a:spAutoFit/>
          </a:bodyPr>
          <a:lstStyle/>
          <a:p>
            <a:pPr algn="r"/>
            <a:r>
              <a:rPr lang="zh-CN" altLang="en-US" sz="7200" b="1" spc="1500" dirty="0">
                <a:solidFill>
                  <a:schemeClr val="bg1"/>
                </a:solidFill>
                <a:latin typeface="Montserrat Semi" charset="0"/>
                <a:ea typeface="Montserrat Semi" charset="0"/>
                <a:cs typeface="Montserrat Semi" charset="0"/>
              </a:rPr>
              <a:t>单击此处</a:t>
            </a:r>
            <a:endParaRPr lang="en-US" altLang="zh-CN" sz="7200" b="1" spc="1500" dirty="0">
              <a:solidFill>
                <a:schemeClr val="bg1"/>
              </a:solidFill>
              <a:latin typeface="Montserrat Semi" charset="0"/>
              <a:ea typeface="Montserrat Semi" charset="0"/>
              <a:cs typeface="Montserrat Semi" charset="0"/>
            </a:endParaRPr>
          </a:p>
          <a:p>
            <a:pPr algn="r"/>
            <a:r>
              <a:rPr lang="zh-CN" altLang="en-US" sz="7200" b="1" spc="1500" dirty="0">
                <a:solidFill>
                  <a:schemeClr val="bg1"/>
                </a:solidFill>
                <a:latin typeface="Montserrat Semi" charset="0"/>
                <a:ea typeface="Montserrat Semi" charset="0"/>
                <a:cs typeface="Montserrat Semi" charset="0"/>
              </a:rPr>
              <a:t>输入标题</a:t>
            </a:r>
            <a:endParaRPr lang="en-US" sz="7200" b="1" spc="1500"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20762170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7802" b="7802"/>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57000"/>
                </a:srgbClr>
              </a:gs>
              <a:gs pos="100000">
                <a:srgbClr val="55677C">
                  <a:alpha val="6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Diamond 10"/>
          <p:cNvSpPr/>
          <p:nvPr/>
        </p:nvSpPr>
        <p:spPr>
          <a:xfrm rot="16200000">
            <a:off x="7173255" y="1752600"/>
            <a:ext cx="10186416" cy="10186416"/>
          </a:xfrm>
          <a:prstGeom prst="diamon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9942748" y="4595842"/>
            <a:ext cx="4647426" cy="2308324"/>
          </a:xfrm>
          <a:prstGeom prst="rect">
            <a:avLst/>
          </a:prstGeom>
          <a:noFill/>
        </p:spPr>
        <p:txBody>
          <a:bodyPr wrap="none" rtlCol="0">
            <a:spAutoFit/>
          </a:bodyPr>
          <a:lstStyle/>
          <a:p>
            <a:pPr algn="ctr"/>
            <a:r>
              <a:rPr lang="zh-CN" altLang="en-US" sz="7200" b="1" spc="1500" dirty="0">
                <a:solidFill>
                  <a:schemeClr val="bg1"/>
                </a:solidFill>
                <a:latin typeface="Montserrat Semi" charset="0"/>
                <a:ea typeface="Montserrat Semi" charset="0"/>
                <a:cs typeface="Montserrat Semi" charset="0"/>
              </a:rPr>
              <a:t>单击此处</a:t>
            </a:r>
            <a:endParaRPr lang="en-US" altLang="zh-CN" sz="7200" b="1" spc="1500" dirty="0">
              <a:solidFill>
                <a:schemeClr val="bg1"/>
              </a:solidFill>
              <a:latin typeface="Montserrat Semi" charset="0"/>
              <a:ea typeface="Montserrat Semi" charset="0"/>
              <a:cs typeface="Montserrat Semi" charset="0"/>
            </a:endParaRPr>
          </a:p>
          <a:p>
            <a:pPr algn="ctr"/>
            <a:r>
              <a:rPr lang="zh-CN" altLang="en-US" sz="7200" b="1" spc="1500" dirty="0">
                <a:solidFill>
                  <a:schemeClr val="bg1"/>
                </a:solidFill>
                <a:latin typeface="Montserrat Semi" charset="0"/>
                <a:ea typeface="Montserrat Semi" charset="0"/>
                <a:cs typeface="Montserrat Semi" charset="0"/>
              </a:rPr>
              <a:t>输入标题</a:t>
            </a:r>
            <a:endParaRPr lang="en-US" sz="7200" b="1" spc="1500"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210691465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3" r="13"/>
          <a:stretch>
            <a:fillRect/>
          </a:stretch>
        </p:blipFill>
        <p:spPr/>
      </p:pic>
      <p:sp>
        <p:nvSpPr>
          <p:cNvPr id="9" name="Rectangle 8"/>
          <p:cNvSpPr/>
          <p:nvPr/>
        </p:nvSpPr>
        <p:spPr>
          <a:xfrm>
            <a:off x="0" y="0"/>
            <a:ext cx="24377650" cy="13716000"/>
          </a:xfrm>
          <a:prstGeom prst="rect">
            <a:avLst/>
          </a:prstGeom>
          <a:gradFill flip="none" rotWithShape="1">
            <a:gsLst>
              <a:gs pos="0">
                <a:srgbClr val="000000">
                  <a:lumMod val="48000"/>
                  <a:alpha val="63000"/>
                </a:srgbClr>
              </a:gs>
              <a:gs pos="100000">
                <a:srgbClr val="E77E22">
                  <a:alpha val="71000"/>
                  <a:lumMod val="4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8" name="Hexagon 7"/>
          <p:cNvSpPr/>
          <p:nvPr/>
        </p:nvSpPr>
        <p:spPr>
          <a:xfrm rot="16200000">
            <a:off x="7021876" y="1718920"/>
            <a:ext cx="10486296" cy="10183538"/>
          </a:xfrm>
          <a:prstGeom prst="hexagon">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TextBox 10"/>
          <p:cNvSpPr txBox="1"/>
          <p:nvPr/>
        </p:nvSpPr>
        <p:spPr>
          <a:xfrm>
            <a:off x="9325756" y="3691326"/>
            <a:ext cx="5878532" cy="3046988"/>
          </a:xfrm>
          <a:prstGeom prst="rect">
            <a:avLst/>
          </a:prstGeom>
          <a:noFill/>
        </p:spPr>
        <p:txBody>
          <a:bodyPr wrap="none" rtlCol="0">
            <a:spAutoFit/>
          </a:bodyPr>
          <a:lstStyle/>
          <a:p>
            <a:pPr algn="ctr"/>
            <a:r>
              <a:rPr lang="zh-CN" altLang="en-US" sz="9600" b="1" spc="1500" dirty="0">
                <a:solidFill>
                  <a:schemeClr val="bg1"/>
                </a:solidFill>
                <a:latin typeface="Montserrat Semi" charset="0"/>
                <a:ea typeface="Montserrat Semi" charset="0"/>
                <a:cs typeface="Montserrat Semi" charset="0"/>
              </a:rPr>
              <a:t>单击此处</a:t>
            </a:r>
            <a:endParaRPr lang="en-US" altLang="zh-CN" sz="9600" b="1" spc="1500" dirty="0">
              <a:solidFill>
                <a:schemeClr val="bg1"/>
              </a:solidFill>
              <a:latin typeface="Montserrat Semi" charset="0"/>
              <a:ea typeface="Montserrat Semi" charset="0"/>
              <a:cs typeface="Montserrat Semi" charset="0"/>
            </a:endParaRPr>
          </a:p>
          <a:p>
            <a:pPr algn="ctr"/>
            <a:r>
              <a:rPr lang="zh-CN" altLang="en-US" sz="9600" b="1" spc="1500" dirty="0">
                <a:solidFill>
                  <a:schemeClr val="bg1"/>
                </a:solidFill>
                <a:latin typeface="Montserrat Semi" charset="0"/>
                <a:ea typeface="Montserrat Semi" charset="0"/>
                <a:cs typeface="Montserrat Semi" charset="0"/>
              </a:rPr>
              <a:t>输入标题</a:t>
            </a:r>
            <a:endParaRPr lang="en-US" sz="9600" b="1" spc="1500" dirty="0">
              <a:solidFill>
                <a:schemeClr val="bg1"/>
              </a:solidFill>
              <a:latin typeface="Montserrat Semi" charset="0"/>
              <a:ea typeface="Montserrat Semi" charset="0"/>
              <a:cs typeface="Montserrat Semi" charset="0"/>
            </a:endParaRPr>
          </a:p>
        </p:txBody>
      </p:sp>
      <p:grpSp>
        <p:nvGrpSpPr>
          <p:cNvPr id="13" name="Group 12"/>
          <p:cNvGrpSpPr/>
          <p:nvPr/>
        </p:nvGrpSpPr>
        <p:grpSpPr>
          <a:xfrm>
            <a:off x="9201767" y="10285713"/>
            <a:ext cx="6126514" cy="1212098"/>
            <a:chOff x="4383584" y="10004876"/>
            <a:chExt cx="6126514" cy="1212098"/>
          </a:xfrm>
          <a:solidFill>
            <a:schemeClr val="bg1"/>
          </a:solidFill>
        </p:grpSpPr>
        <p:sp>
          <p:nvSpPr>
            <p:cNvPr id="16" name="Rectangle 15"/>
            <p:cNvSpPr/>
            <p:nvPr/>
          </p:nvSpPr>
          <p:spPr>
            <a:xfrm>
              <a:off x="4383584" y="10004876"/>
              <a:ext cx="6126514" cy="1212098"/>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7" name="TextBox 16"/>
            <p:cNvSpPr txBox="1"/>
            <p:nvPr/>
          </p:nvSpPr>
          <p:spPr>
            <a:xfrm>
              <a:off x="5144768" y="10240258"/>
              <a:ext cx="4604146" cy="584775"/>
            </a:xfrm>
            <a:prstGeom prst="rect">
              <a:avLst/>
            </a:prstGeom>
            <a:grpFill/>
            <a:ln>
              <a:noFill/>
            </a:ln>
          </p:spPr>
          <p:txBody>
            <a:bodyPr wrap="none" rtlCol="0">
              <a:spAutoFit/>
            </a:bodyPr>
            <a:lstStyle/>
            <a:p>
              <a:pPr algn="ctr"/>
              <a:r>
                <a:rPr lang="en-US" sz="3200" b="1" spc="1500" dirty="0">
                  <a:solidFill>
                    <a:srgbClr val="000000"/>
                  </a:solidFill>
                  <a:latin typeface="Montserrat Semi" charset="0"/>
                  <a:ea typeface="Montserrat Semi" charset="0"/>
                  <a:cs typeface="Montserrat Semi" charset="0"/>
                </a:rPr>
                <a:t>SLIDEDIZER</a:t>
              </a:r>
            </a:p>
          </p:txBody>
        </p:sp>
      </p:grpSp>
    </p:spTree>
    <p:extLst>
      <p:ext uri="{BB962C8B-B14F-4D97-AF65-F5344CB8AC3E}">
        <p14:creationId xmlns:p14="http://schemas.microsoft.com/office/powerpoint/2010/main" val="148705395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728506" y="4378762"/>
            <a:ext cx="5121915" cy="2646878"/>
          </a:xfrm>
          <a:prstGeom prst="rect">
            <a:avLst/>
          </a:prstGeom>
          <a:noFill/>
        </p:spPr>
        <p:txBody>
          <a:bodyPr wrap="none" rtlCol="0">
            <a:spAutoFit/>
          </a:bodyPr>
          <a:lstStyle/>
          <a:p>
            <a:pPr algn="ctr"/>
            <a:r>
              <a:rPr lang="en-US" sz="16600" dirty="0">
                <a:solidFill>
                  <a:schemeClr val="tx2"/>
                </a:solidFill>
                <a:latin typeface="Lato Hairline" charset="0"/>
                <a:ea typeface="Lato Hairline" charset="0"/>
                <a:cs typeface="Lato Hairline" charset="0"/>
              </a:rPr>
              <a:t>100+</a:t>
            </a:r>
          </a:p>
        </p:txBody>
      </p:sp>
      <p:sp>
        <p:nvSpPr>
          <p:cNvPr id="15" name="TextBox 14"/>
          <p:cNvSpPr txBox="1"/>
          <p:nvPr/>
        </p:nvSpPr>
        <p:spPr>
          <a:xfrm>
            <a:off x="10165374" y="4378762"/>
            <a:ext cx="1418979" cy="2646878"/>
          </a:xfrm>
          <a:prstGeom prst="rect">
            <a:avLst/>
          </a:prstGeom>
          <a:noFill/>
        </p:spPr>
        <p:txBody>
          <a:bodyPr wrap="none" rtlCol="0">
            <a:spAutoFit/>
          </a:bodyPr>
          <a:lstStyle/>
          <a:p>
            <a:pPr algn="ctr"/>
            <a:r>
              <a:rPr lang="en-US" sz="16600" dirty="0">
                <a:solidFill>
                  <a:schemeClr val="tx2"/>
                </a:solidFill>
                <a:latin typeface="Lato Hairline" charset="0"/>
                <a:ea typeface="Lato Hairline" charset="0"/>
                <a:cs typeface="Lato Hairline" charset="0"/>
              </a:rPr>
              <a:t>7</a:t>
            </a:r>
          </a:p>
        </p:txBody>
      </p:sp>
      <p:sp>
        <p:nvSpPr>
          <p:cNvPr id="16" name="TextBox 15"/>
          <p:cNvSpPr txBox="1"/>
          <p:nvPr/>
        </p:nvSpPr>
        <p:spPr>
          <a:xfrm>
            <a:off x="14024710" y="4444604"/>
            <a:ext cx="3887604" cy="2646878"/>
          </a:xfrm>
          <a:prstGeom prst="rect">
            <a:avLst/>
          </a:prstGeom>
          <a:noFill/>
        </p:spPr>
        <p:txBody>
          <a:bodyPr wrap="none" rtlCol="0">
            <a:spAutoFit/>
          </a:bodyPr>
          <a:lstStyle/>
          <a:p>
            <a:pPr algn="ctr"/>
            <a:r>
              <a:rPr lang="en-US" sz="16600" dirty="0">
                <a:solidFill>
                  <a:schemeClr val="tx2"/>
                </a:solidFill>
                <a:latin typeface="Lato Hairline" charset="0"/>
                <a:ea typeface="Lato Hairline" charset="0"/>
                <a:cs typeface="Lato Hairline" charset="0"/>
              </a:rPr>
              <a:t>19+</a:t>
            </a:r>
          </a:p>
        </p:txBody>
      </p:sp>
      <p:sp>
        <p:nvSpPr>
          <p:cNvPr id="17" name="TextBox 16"/>
          <p:cNvSpPr txBox="1"/>
          <p:nvPr/>
        </p:nvSpPr>
        <p:spPr>
          <a:xfrm>
            <a:off x="20352671" y="4378762"/>
            <a:ext cx="1418978" cy="2646878"/>
          </a:xfrm>
          <a:prstGeom prst="rect">
            <a:avLst/>
          </a:prstGeom>
          <a:noFill/>
        </p:spPr>
        <p:txBody>
          <a:bodyPr wrap="none" rtlCol="0">
            <a:spAutoFit/>
          </a:bodyPr>
          <a:lstStyle/>
          <a:p>
            <a:pPr algn="ctr"/>
            <a:r>
              <a:rPr lang="en-US" sz="16600" dirty="0">
                <a:solidFill>
                  <a:schemeClr val="tx2"/>
                </a:solidFill>
                <a:latin typeface="Lato Hairline" charset="0"/>
                <a:ea typeface="Lato Hairline" charset="0"/>
                <a:cs typeface="Lato Hairline" charset="0"/>
              </a:rPr>
              <a:t>5</a:t>
            </a:r>
          </a:p>
        </p:txBody>
      </p:sp>
      <p:sp>
        <p:nvSpPr>
          <p:cNvPr id="19" name="TextBox 18"/>
          <p:cNvSpPr txBox="1"/>
          <p:nvPr/>
        </p:nvSpPr>
        <p:spPr>
          <a:xfrm>
            <a:off x="2235270" y="7091482"/>
            <a:ext cx="6108386" cy="1077218"/>
          </a:xfrm>
          <a:prstGeom prst="rect">
            <a:avLst/>
          </a:prstGeom>
          <a:noFill/>
        </p:spPr>
        <p:txBody>
          <a:bodyPr wrap="square" rtlCol="0">
            <a:spAutoFit/>
          </a:bodyPr>
          <a:lstStyle/>
          <a:p>
            <a:pPr algn="ctr"/>
            <a:r>
              <a:rPr lang="en-US" sz="3200" dirty="0">
                <a:latin typeface="Lato Light" charset="0"/>
                <a:ea typeface="Lato Light" charset="0"/>
                <a:cs typeface="Lato Light" charset="0"/>
              </a:rPr>
              <a:t>Projects Delivered in</a:t>
            </a:r>
          </a:p>
          <a:p>
            <a:pPr algn="ctr"/>
            <a:r>
              <a:rPr lang="en-US" sz="3200" dirty="0">
                <a:latin typeface="Lato Light" charset="0"/>
                <a:ea typeface="Lato Light" charset="0"/>
                <a:cs typeface="Lato Light" charset="0"/>
              </a:rPr>
              <a:t>The paste year</a:t>
            </a:r>
          </a:p>
        </p:txBody>
      </p:sp>
      <p:sp>
        <p:nvSpPr>
          <p:cNvPr id="20" name="TextBox 19"/>
          <p:cNvSpPr txBox="1"/>
          <p:nvPr/>
        </p:nvSpPr>
        <p:spPr>
          <a:xfrm>
            <a:off x="7820670" y="7091482"/>
            <a:ext cx="6108386" cy="1077218"/>
          </a:xfrm>
          <a:prstGeom prst="rect">
            <a:avLst/>
          </a:prstGeom>
          <a:noFill/>
        </p:spPr>
        <p:txBody>
          <a:bodyPr wrap="square" rtlCol="0">
            <a:spAutoFit/>
          </a:bodyPr>
          <a:lstStyle/>
          <a:p>
            <a:pPr algn="ctr"/>
            <a:r>
              <a:rPr lang="en-US" sz="3200" dirty="0">
                <a:latin typeface="Lato Light" charset="0"/>
                <a:ea typeface="Lato Light" charset="0"/>
                <a:cs typeface="Lato Light" charset="0"/>
              </a:rPr>
              <a:t>Awards won</a:t>
            </a:r>
          </a:p>
          <a:p>
            <a:pPr algn="ctr"/>
            <a:r>
              <a:rPr lang="en-US" sz="3200" dirty="0">
                <a:latin typeface="Lato Light" charset="0"/>
                <a:ea typeface="Lato Light" charset="0"/>
                <a:cs typeface="Lato Light" charset="0"/>
              </a:rPr>
              <a:t>In Creative Category</a:t>
            </a:r>
          </a:p>
        </p:txBody>
      </p:sp>
      <p:sp>
        <p:nvSpPr>
          <p:cNvPr id="24" name="TextBox 23"/>
          <p:cNvSpPr txBox="1"/>
          <p:nvPr/>
        </p:nvSpPr>
        <p:spPr>
          <a:xfrm>
            <a:off x="12914319" y="7091482"/>
            <a:ext cx="6108386" cy="1077218"/>
          </a:xfrm>
          <a:prstGeom prst="rect">
            <a:avLst/>
          </a:prstGeom>
          <a:noFill/>
        </p:spPr>
        <p:txBody>
          <a:bodyPr wrap="square" rtlCol="0">
            <a:spAutoFit/>
          </a:bodyPr>
          <a:lstStyle/>
          <a:p>
            <a:pPr algn="ctr"/>
            <a:r>
              <a:rPr lang="en-US" sz="3200" dirty="0">
                <a:latin typeface="Lato Light" charset="0"/>
                <a:ea typeface="Lato Light" charset="0"/>
                <a:cs typeface="Lato Light" charset="0"/>
              </a:rPr>
              <a:t>New people added</a:t>
            </a:r>
          </a:p>
          <a:p>
            <a:pPr algn="ctr"/>
            <a:r>
              <a:rPr lang="en-US" sz="3200" dirty="0">
                <a:latin typeface="Lato Light" charset="0"/>
                <a:ea typeface="Lato Light" charset="0"/>
                <a:cs typeface="Lato Light" charset="0"/>
              </a:rPr>
              <a:t>To our Company</a:t>
            </a:r>
          </a:p>
        </p:txBody>
      </p:sp>
      <p:sp>
        <p:nvSpPr>
          <p:cNvPr id="25" name="TextBox 24"/>
          <p:cNvSpPr txBox="1"/>
          <p:nvPr/>
        </p:nvSpPr>
        <p:spPr>
          <a:xfrm>
            <a:off x="19329714" y="7091482"/>
            <a:ext cx="3621726" cy="1077218"/>
          </a:xfrm>
          <a:prstGeom prst="rect">
            <a:avLst/>
          </a:prstGeom>
          <a:noFill/>
        </p:spPr>
        <p:txBody>
          <a:bodyPr wrap="square" rtlCol="0">
            <a:spAutoFit/>
          </a:bodyPr>
          <a:lstStyle/>
          <a:p>
            <a:pPr algn="ctr"/>
            <a:r>
              <a:rPr lang="en-US" sz="3200" dirty="0">
                <a:latin typeface="Lato Light" charset="0"/>
                <a:ea typeface="Lato Light" charset="0"/>
                <a:cs typeface="Lato Light" charset="0"/>
              </a:rPr>
              <a:t>New Branches</a:t>
            </a:r>
          </a:p>
          <a:p>
            <a:pPr algn="ctr"/>
            <a:r>
              <a:rPr lang="en-US" sz="3200" dirty="0">
                <a:latin typeface="Lato Light" charset="0"/>
                <a:ea typeface="Lato Light" charset="0"/>
                <a:cs typeface="Lato Light" charset="0"/>
              </a:rPr>
              <a:t>In the latest years</a:t>
            </a:r>
          </a:p>
        </p:txBody>
      </p:sp>
      <p:sp>
        <p:nvSpPr>
          <p:cNvPr id="26" name="TextBox 25"/>
          <p:cNvSpPr txBox="1"/>
          <p:nvPr/>
        </p:nvSpPr>
        <p:spPr>
          <a:xfrm>
            <a:off x="9072092" y="1664107"/>
            <a:ext cx="6340198" cy="923330"/>
          </a:xfrm>
          <a:prstGeom prst="rect">
            <a:avLst/>
          </a:prstGeom>
          <a:noFill/>
        </p:spPr>
        <p:txBody>
          <a:bodyPr wrap="none" rtlCol="0">
            <a:spAutoFit/>
          </a:bodyPr>
          <a:lstStyle/>
          <a:p>
            <a:pPr algn="ctr"/>
            <a:r>
              <a:rPr lang="zh-CN" altLang="en-US" sz="5400" b="1" spc="600" dirty="0">
                <a:solidFill>
                  <a:schemeClr val="tx2"/>
                </a:solidFill>
                <a:latin typeface="Montserrat Semi" charset="0"/>
                <a:ea typeface="Montserrat Semi" charset="0"/>
                <a:cs typeface="Montserrat Semi" charset="0"/>
              </a:rPr>
              <a:t>单击此处输入标题</a:t>
            </a:r>
            <a:endParaRPr lang="en-US" sz="5400" b="1" spc="600" dirty="0">
              <a:solidFill>
                <a:schemeClr val="tx2"/>
              </a:solidFill>
              <a:latin typeface="Montserrat Semi" charset="0"/>
              <a:ea typeface="Montserrat Semi" charset="0"/>
              <a:cs typeface="Montserrat Semi" charset="0"/>
            </a:endParaRPr>
          </a:p>
        </p:txBody>
      </p:sp>
      <p:sp>
        <p:nvSpPr>
          <p:cNvPr id="27" name="TextBox 26"/>
          <p:cNvSpPr txBox="1"/>
          <p:nvPr/>
        </p:nvSpPr>
        <p:spPr>
          <a:xfrm>
            <a:off x="4686967" y="2653279"/>
            <a:ext cx="15110395" cy="1077218"/>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40" name="TextBox 39"/>
          <p:cNvSpPr txBox="1"/>
          <p:nvPr/>
        </p:nvSpPr>
        <p:spPr>
          <a:xfrm>
            <a:off x="3948390" y="10333315"/>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49" name="TextBox 48"/>
          <p:cNvSpPr txBox="1"/>
          <p:nvPr/>
        </p:nvSpPr>
        <p:spPr>
          <a:xfrm>
            <a:off x="10009580" y="10333315"/>
            <a:ext cx="1691490"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TITLE</a:t>
            </a:r>
          </a:p>
        </p:txBody>
      </p:sp>
      <p:sp>
        <p:nvSpPr>
          <p:cNvPr id="51" name="TextBox 50"/>
          <p:cNvSpPr txBox="1"/>
          <p:nvPr/>
        </p:nvSpPr>
        <p:spPr>
          <a:xfrm>
            <a:off x="14986310" y="10333315"/>
            <a:ext cx="1872629"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WORD</a:t>
            </a:r>
          </a:p>
        </p:txBody>
      </p:sp>
      <p:sp>
        <p:nvSpPr>
          <p:cNvPr id="53" name="TextBox 52"/>
          <p:cNvSpPr txBox="1"/>
          <p:nvPr/>
        </p:nvSpPr>
        <p:spPr>
          <a:xfrm>
            <a:off x="20253132" y="10333315"/>
            <a:ext cx="1556837"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TEXT</a:t>
            </a:r>
          </a:p>
        </p:txBody>
      </p:sp>
      <p:sp>
        <p:nvSpPr>
          <p:cNvPr id="60" name="Shape 2643"/>
          <p:cNvSpPr/>
          <p:nvPr/>
        </p:nvSpPr>
        <p:spPr>
          <a:xfrm>
            <a:off x="4998419" y="9130633"/>
            <a:ext cx="514289" cy="942859"/>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1" name="Shape 2644"/>
          <p:cNvSpPr/>
          <p:nvPr/>
        </p:nvSpPr>
        <p:spPr>
          <a:xfrm>
            <a:off x="10501065" y="9130633"/>
            <a:ext cx="685716" cy="942859"/>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2" name="Shape 2645"/>
          <p:cNvSpPr/>
          <p:nvPr/>
        </p:nvSpPr>
        <p:spPr>
          <a:xfrm>
            <a:off x="15444939" y="9259204"/>
            <a:ext cx="942859" cy="68571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3" name="Shape 2646"/>
          <p:cNvSpPr/>
          <p:nvPr/>
        </p:nvSpPr>
        <p:spPr>
          <a:xfrm>
            <a:off x="20608629" y="9130633"/>
            <a:ext cx="942859" cy="942859"/>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99021793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3"/>
          <p:cNvSpPr/>
          <p:nvPr/>
        </p:nvSpPr>
        <p:spPr>
          <a:xfrm>
            <a:off x="18407606"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18407606" y="48091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072094" y="1290935"/>
            <a:ext cx="6340198" cy="923330"/>
          </a:xfrm>
          <a:prstGeom prst="rect">
            <a:avLst/>
          </a:prstGeom>
          <a:noFill/>
        </p:spPr>
        <p:txBody>
          <a:bodyPr wrap="none" rtlCol="0">
            <a:spAutoFit/>
          </a:bodyPr>
          <a:lstStyle/>
          <a:p>
            <a:pPr algn="ctr"/>
            <a:r>
              <a:rPr lang="zh-CN" altLang="en-US" sz="5400" b="1" spc="600" dirty="0">
                <a:solidFill>
                  <a:schemeClr val="tx2"/>
                </a:solidFill>
                <a:latin typeface="Montserrat Semi" charset="0"/>
                <a:ea typeface="Montserrat Semi" charset="0"/>
                <a:cs typeface="Montserrat Semi" charset="0"/>
              </a:rPr>
              <a:t>单击此处输入标题</a:t>
            </a:r>
            <a:endParaRPr lang="en-US" sz="5400" b="1" spc="600" dirty="0">
              <a:solidFill>
                <a:schemeClr val="tx2"/>
              </a:solidFill>
              <a:latin typeface="Montserrat Semi" charset="0"/>
              <a:ea typeface="Montserrat Semi" charset="0"/>
              <a:cs typeface="Montserrat Semi" charset="0"/>
            </a:endParaRPr>
          </a:p>
        </p:txBody>
      </p:sp>
      <p:sp>
        <p:nvSpPr>
          <p:cNvPr id="21" name="TextBox 20"/>
          <p:cNvSpPr txBox="1"/>
          <p:nvPr/>
        </p:nvSpPr>
        <p:spPr>
          <a:xfrm>
            <a:off x="4686967" y="2280107"/>
            <a:ext cx="15110395" cy="1077218"/>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graphicFrame>
        <p:nvGraphicFramePr>
          <p:cNvPr id="3" name="Chart 2"/>
          <p:cNvGraphicFramePr/>
          <p:nvPr>
            <p:extLst>
              <p:ext uri="{D42A27DB-BD31-4B8C-83A1-F6EECF244321}">
                <p14:modId xmlns:p14="http://schemas.microsoft.com/office/powerpoint/2010/main" val="1808665736"/>
              </p:ext>
            </p:extLst>
          </p:nvPr>
        </p:nvGraphicFramePr>
        <p:xfrm>
          <a:off x="2471627" y="3915610"/>
          <a:ext cx="8880583" cy="8962190"/>
        </p:xfrm>
        <a:graphic>
          <a:graphicData uri="http://schemas.openxmlformats.org/drawingml/2006/chart">
            <c:chart xmlns:c="http://schemas.openxmlformats.org/drawingml/2006/chart" xmlns:r="http://schemas.openxmlformats.org/officeDocument/2006/relationships" r:id="rId3"/>
          </a:graphicData>
        </a:graphic>
      </p:graphicFrame>
      <p:sp>
        <p:nvSpPr>
          <p:cNvPr id="28" name="Shape 2782"/>
          <p:cNvSpPr/>
          <p:nvPr/>
        </p:nvSpPr>
        <p:spPr>
          <a:xfrm>
            <a:off x="18698389" y="51335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 name="Shape 2783"/>
          <p:cNvSpPr/>
          <p:nvPr/>
        </p:nvSpPr>
        <p:spPr>
          <a:xfrm>
            <a:off x="18677124" y="88478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Oval 41"/>
          <p:cNvSpPr/>
          <p:nvPr/>
        </p:nvSpPr>
        <p:spPr>
          <a:xfrm>
            <a:off x="13023904"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79"/>
          <p:cNvSpPr/>
          <p:nvPr/>
        </p:nvSpPr>
        <p:spPr>
          <a:xfrm>
            <a:off x="13370421" y="87847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Oval 3"/>
          <p:cNvSpPr/>
          <p:nvPr/>
        </p:nvSpPr>
        <p:spPr>
          <a:xfrm>
            <a:off x="13023904" y="48091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778"/>
          <p:cNvSpPr/>
          <p:nvPr/>
        </p:nvSpPr>
        <p:spPr>
          <a:xfrm>
            <a:off x="13270100" y="50709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TextBox 31"/>
          <p:cNvSpPr txBox="1"/>
          <p:nvPr/>
        </p:nvSpPr>
        <p:spPr>
          <a:xfrm>
            <a:off x="13047010" y="6176321"/>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33" name="TextBox 32"/>
          <p:cNvSpPr txBox="1"/>
          <p:nvPr/>
        </p:nvSpPr>
        <p:spPr>
          <a:xfrm>
            <a:off x="13047010"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4" name="TextBox 33"/>
          <p:cNvSpPr txBox="1"/>
          <p:nvPr/>
        </p:nvSpPr>
        <p:spPr>
          <a:xfrm>
            <a:off x="18327480" y="6176321"/>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35" name="TextBox 34"/>
          <p:cNvSpPr txBox="1"/>
          <p:nvPr/>
        </p:nvSpPr>
        <p:spPr>
          <a:xfrm>
            <a:off x="18327480"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6" name="TextBox 35"/>
          <p:cNvSpPr txBox="1"/>
          <p:nvPr/>
        </p:nvSpPr>
        <p:spPr>
          <a:xfrm>
            <a:off x="13047010" y="9970985"/>
            <a:ext cx="299473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FUNCTION</a:t>
            </a:r>
          </a:p>
        </p:txBody>
      </p:sp>
      <p:sp>
        <p:nvSpPr>
          <p:cNvPr id="37" name="TextBox 36"/>
          <p:cNvSpPr txBox="1"/>
          <p:nvPr/>
        </p:nvSpPr>
        <p:spPr>
          <a:xfrm>
            <a:off x="13047010"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8" name="TextBox 37"/>
          <p:cNvSpPr txBox="1"/>
          <p:nvPr/>
        </p:nvSpPr>
        <p:spPr>
          <a:xfrm>
            <a:off x="18327480" y="9970985"/>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41" name="TextBox 40"/>
          <p:cNvSpPr txBox="1"/>
          <p:nvPr/>
        </p:nvSpPr>
        <p:spPr>
          <a:xfrm>
            <a:off x="18327480"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7055129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3"/>
          <p:cNvSpPr/>
          <p:nvPr/>
        </p:nvSpPr>
        <p:spPr>
          <a:xfrm>
            <a:off x="7056927"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7056927" y="48091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072099" y="1290935"/>
            <a:ext cx="6340198" cy="923330"/>
          </a:xfrm>
          <a:prstGeom prst="rect">
            <a:avLst/>
          </a:prstGeom>
          <a:noFill/>
        </p:spPr>
        <p:txBody>
          <a:bodyPr wrap="none" rtlCol="0">
            <a:spAutoFit/>
          </a:bodyPr>
          <a:lstStyle/>
          <a:p>
            <a:pPr algn="ctr"/>
            <a:r>
              <a:rPr lang="zh-CN" altLang="en-US" sz="5400" b="1" spc="600" dirty="0">
                <a:solidFill>
                  <a:schemeClr val="tx2"/>
                </a:solidFill>
                <a:latin typeface="Montserrat Semi" charset="0"/>
                <a:ea typeface="Montserrat Semi" charset="0"/>
                <a:cs typeface="Montserrat Semi" charset="0"/>
              </a:rPr>
              <a:t>单击此处输入标题</a:t>
            </a:r>
            <a:endParaRPr lang="en-US" sz="5400" b="1" spc="600" dirty="0">
              <a:solidFill>
                <a:schemeClr val="tx2"/>
              </a:solidFill>
              <a:latin typeface="Montserrat Semi" charset="0"/>
              <a:ea typeface="Montserrat Semi" charset="0"/>
              <a:cs typeface="Montserrat Semi" charset="0"/>
            </a:endParaRPr>
          </a:p>
        </p:txBody>
      </p:sp>
      <p:sp>
        <p:nvSpPr>
          <p:cNvPr id="21" name="TextBox 20"/>
          <p:cNvSpPr txBox="1"/>
          <p:nvPr/>
        </p:nvSpPr>
        <p:spPr>
          <a:xfrm>
            <a:off x="4686967" y="2280107"/>
            <a:ext cx="15110395" cy="1077218"/>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28" name="Shape 2782"/>
          <p:cNvSpPr/>
          <p:nvPr/>
        </p:nvSpPr>
        <p:spPr>
          <a:xfrm>
            <a:off x="7347710" y="51335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 name="Shape 2783"/>
          <p:cNvSpPr/>
          <p:nvPr/>
        </p:nvSpPr>
        <p:spPr>
          <a:xfrm>
            <a:off x="7326445" y="88478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Oval 41"/>
          <p:cNvSpPr/>
          <p:nvPr/>
        </p:nvSpPr>
        <p:spPr>
          <a:xfrm>
            <a:off x="1673225"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79"/>
          <p:cNvSpPr/>
          <p:nvPr/>
        </p:nvSpPr>
        <p:spPr>
          <a:xfrm>
            <a:off x="2019742" y="87847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Oval 3"/>
          <p:cNvSpPr/>
          <p:nvPr/>
        </p:nvSpPr>
        <p:spPr>
          <a:xfrm>
            <a:off x="1673225" y="48091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778"/>
          <p:cNvSpPr/>
          <p:nvPr/>
        </p:nvSpPr>
        <p:spPr>
          <a:xfrm>
            <a:off x="1919421" y="50709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TextBox 31"/>
          <p:cNvSpPr txBox="1"/>
          <p:nvPr/>
        </p:nvSpPr>
        <p:spPr>
          <a:xfrm>
            <a:off x="1696331" y="6176321"/>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33" name="TextBox 32"/>
          <p:cNvSpPr txBox="1"/>
          <p:nvPr/>
        </p:nvSpPr>
        <p:spPr>
          <a:xfrm>
            <a:off x="1696331"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4" name="TextBox 33"/>
          <p:cNvSpPr txBox="1"/>
          <p:nvPr/>
        </p:nvSpPr>
        <p:spPr>
          <a:xfrm>
            <a:off x="6976801" y="6176321"/>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35" name="TextBox 34"/>
          <p:cNvSpPr txBox="1"/>
          <p:nvPr/>
        </p:nvSpPr>
        <p:spPr>
          <a:xfrm>
            <a:off x="6976801"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6" name="TextBox 35"/>
          <p:cNvSpPr txBox="1"/>
          <p:nvPr/>
        </p:nvSpPr>
        <p:spPr>
          <a:xfrm>
            <a:off x="1696331" y="9970985"/>
            <a:ext cx="299473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FUNCTION</a:t>
            </a:r>
          </a:p>
        </p:txBody>
      </p:sp>
      <p:sp>
        <p:nvSpPr>
          <p:cNvPr id="37" name="TextBox 36"/>
          <p:cNvSpPr txBox="1"/>
          <p:nvPr/>
        </p:nvSpPr>
        <p:spPr>
          <a:xfrm>
            <a:off x="1696331"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8" name="TextBox 37"/>
          <p:cNvSpPr txBox="1"/>
          <p:nvPr/>
        </p:nvSpPr>
        <p:spPr>
          <a:xfrm>
            <a:off x="6976801" y="9970985"/>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41" name="TextBox 40"/>
          <p:cNvSpPr txBox="1"/>
          <p:nvPr/>
        </p:nvSpPr>
        <p:spPr>
          <a:xfrm>
            <a:off x="6976801"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graphicFrame>
        <p:nvGraphicFramePr>
          <p:cNvPr id="24" name="Chart 23"/>
          <p:cNvGraphicFramePr/>
          <p:nvPr>
            <p:extLst>
              <p:ext uri="{D42A27DB-BD31-4B8C-83A1-F6EECF244321}">
                <p14:modId xmlns:p14="http://schemas.microsoft.com/office/powerpoint/2010/main" val="1116323015"/>
              </p:ext>
            </p:extLst>
          </p:nvPr>
        </p:nvGraphicFramePr>
        <p:xfrm>
          <a:off x="11767746" y="4406583"/>
          <a:ext cx="10470262" cy="69801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2233498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3"/>
          <p:cNvSpPr/>
          <p:nvPr/>
        </p:nvSpPr>
        <p:spPr>
          <a:xfrm>
            <a:off x="18041846"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18041846" y="48091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072107" y="1290935"/>
            <a:ext cx="6340198" cy="923330"/>
          </a:xfrm>
          <a:prstGeom prst="rect">
            <a:avLst/>
          </a:prstGeom>
          <a:noFill/>
        </p:spPr>
        <p:txBody>
          <a:bodyPr wrap="none" rtlCol="0">
            <a:spAutoFit/>
          </a:bodyPr>
          <a:lstStyle/>
          <a:p>
            <a:pPr algn="ctr"/>
            <a:r>
              <a:rPr lang="zh-CN" altLang="en-US" sz="5400" b="1" spc="600" dirty="0">
                <a:solidFill>
                  <a:schemeClr val="tx2"/>
                </a:solidFill>
                <a:latin typeface="Montserrat Semi" charset="0"/>
                <a:ea typeface="Montserrat Semi" charset="0"/>
                <a:cs typeface="Montserrat Semi" charset="0"/>
              </a:rPr>
              <a:t>单击此处输入标题</a:t>
            </a:r>
            <a:endParaRPr lang="en-US" sz="5400" b="1" spc="600" dirty="0">
              <a:solidFill>
                <a:schemeClr val="tx2"/>
              </a:solidFill>
              <a:latin typeface="Montserrat Semi" charset="0"/>
              <a:ea typeface="Montserrat Semi" charset="0"/>
              <a:cs typeface="Montserrat Semi" charset="0"/>
            </a:endParaRPr>
          </a:p>
        </p:txBody>
      </p:sp>
      <p:sp>
        <p:nvSpPr>
          <p:cNvPr id="21" name="TextBox 20"/>
          <p:cNvSpPr txBox="1"/>
          <p:nvPr/>
        </p:nvSpPr>
        <p:spPr>
          <a:xfrm>
            <a:off x="4686967" y="2280107"/>
            <a:ext cx="15110395" cy="1077218"/>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28" name="Shape 2782"/>
          <p:cNvSpPr/>
          <p:nvPr/>
        </p:nvSpPr>
        <p:spPr>
          <a:xfrm>
            <a:off x="18332629" y="51335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 name="Shape 2783"/>
          <p:cNvSpPr/>
          <p:nvPr/>
        </p:nvSpPr>
        <p:spPr>
          <a:xfrm>
            <a:off x="18311364" y="88478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Oval 41"/>
          <p:cNvSpPr/>
          <p:nvPr/>
        </p:nvSpPr>
        <p:spPr>
          <a:xfrm>
            <a:off x="12658144"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79"/>
          <p:cNvSpPr/>
          <p:nvPr/>
        </p:nvSpPr>
        <p:spPr>
          <a:xfrm>
            <a:off x="13004661" y="87847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Oval 3"/>
          <p:cNvSpPr/>
          <p:nvPr/>
        </p:nvSpPr>
        <p:spPr>
          <a:xfrm>
            <a:off x="12658144" y="48091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778"/>
          <p:cNvSpPr/>
          <p:nvPr/>
        </p:nvSpPr>
        <p:spPr>
          <a:xfrm>
            <a:off x="12904340" y="50709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TextBox 31"/>
          <p:cNvSpPr txBox="1"/>
          <p:nvPr/>
        </p:nvSpPr>
        <p:spPr>
          <a:xfrm>
            <a:off x="12681250" y="6176321"/>
            <a:ext cx="2682145"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FEATURE</a:t>
            </a:r>
          </a:p>
        </p:txBody>
      </p:sp>
      <p:sp>
        <p:nvSpPr>
          <p:cNvPr id="33" name="TextBox 32"/>
          <p:cNvSpPr txBox="1"/>
          <p:nvPr/>
        </p:nvSpPr>
        <p:spPr>
          <a:xfrm>
            <a:off x="12681250"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4" name="TextBox 33"/>
          <p:cNvSpPr txBox="1"/>
          <p:nvPr/>
        </p:nvSpPr>
        <p:spPr>
          <a:xfrm>
            <a:off x="17961720" y="6176321"/>
            <a:ext cx="1776448"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NAME</a:t>
            </a:r>
          </a:p>
        </p:txBody>
      </p:sp>
      <p:sp>
        <p:nvSpPr>
          <p:cNvPr id="35" name="TextBox 34"/>
          <p:cNvSpPr txBox="1"/>
          <p:nvPr/>
        </p:nvSpPr>
        <p:spPr>
          <a:xfrm>
            <a:off x="17961720" y="6761096"/>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6" name="TextBox 35"/>
          <p:cNvSpPr txBox="1"/>
          <p:nvPr/>
        </p:nvSpPr>
        <p:spPr>
          <a:xfrm>
            <a:off x="12681250" y="9970985"/>
            <a:ext cx="299473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FUNCTION</a:t>
            </a:r>
          </a:p>
        </p:txBody>
      </p:sp>
      <p:sp>
        <p:nvSpPr>
          <p:cNvPr id="37" name="TextBox 36"/>
          <p:cNvSpPr txBox="1"/>
          <p:nvPr/>
        </p:nvSpPr>
        <p:spPr>
          <a:xfrm>
            <a:off x="12681250"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38" name="TextBox 37"/>
          <p:cNvSpPr txBox="1"/>
          <p:nvPr/>
        </p:nvSpPr>
        <p:spPr>
          <a:xfrm>
            <a:off x="17961720" y="9970985"/>
            <a:ext cx="2717411"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ELEMENT</a:t>
            </a:r>
          </a:p>
        </p:txBody>
      </p:sp>
      <p:sp>
        <p:nvSpPr>
          <p:cNvPr id="41" name="TextBox 40"/>
          <p:cNvSpPr txBox="1"/>
          <p:nvPr/>
        </p:nvSpPr>
        <p:spPr>
          <a:xfrm>
            <a:off x="17961720" y="10555760"/>
            <a:ext cx="4376945" cy="1569660"/>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graphicFrame>
        <p:nvGraphicFramePr>
          <p:cNvPr id="7" name="Chart 6"/>
          <p:cNvGraphicFramePr/>
          <p:nvPr>
            <p:extLst>
              <p:ext uri="{D42A27DB-BD31-4B8C-83A1-F6EECF244321}">
                <p14:modId xmlns:p14="http://schemas.microsoft.com/office/powerpoint/2010/main" val="233706647"/>
              </p:ext>
            </p:extLst>
          </p:nvPr>
        </p:nvGraphicFramePr>
        <p:xfrm>
          <a:off x="2287269" y="4663313"/>
          <a:ext cx="8450896" cy="6980174"/>
        </p:xfrm>
        <a:graphic>
          <a:graphicData uri="http://schemas.openxmlformats.org/drawingml/2006/chart">
            <c:chart xmlns:c="http://schemas.openxmlformats.org/drawingml/2006/chart" xmlns:r="http://schemas.openxmlformats.org/officeDocument/2006/relationships" r:id="rId3"/>
          </a:graphicData>
        </a:graphic>
      </p:graphicFrame>
      <p:sp>
        <p:nvSpPr>
          <p:cNvPr id="8" name="Oval 7"/>
          <p:cNvSpPr/>
          <p:nvPr/>
        </p:nvSpPr>
        <p:spPr>
          <a:xfrm>
            <a:off x="3730339" y="5404349"/>
            <a:ext cx="5508398" cy="550839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496915" y="6755852"/>
            <a:ext cx="4249881" cy="2646878"/>
          </a:xfrm>
          <a:prstGeom prst="rect">
            <a:avLst/>
          </a:prstGeom>
          <a:noFill/>
        </p:spPr>
        <p:txBody>
          <a:bodyPr wrap="none" rtlCol="0">
            <a:spAutoFit/>
          </a:bodyPr>
          <a:lstStyle/>
          <a:p>
            <a:pPr algn="ctr"/>
            <a:r>
              <a:rPr lang="en-US" sz="16600">
                <a:solidFill>
                  <a:schemeClr val="tx2"/>
                </a:solidFill>
                <a:latin typeface="Lato Hairline" charset="0"/>
                <a:ea typeface="Lato Hairline" charset="0"/>
                <a:cs typeface="Lato Hairline" charset="0"/>
              </a:rPr>
              <a:t>57%</a:t>
            </a:r>
            <a:endParaRPr lang="en-US" sz="16600" dirty="0">
              <a:solidFill>
                <a:schemeClr val="tx2"/>
              </a:solidFill>
              <a:latin typeface="Lato Hairline" charset="0"/>
              <a:ea typeface="Lato Hairline" charset="0"/>
              <a:cs typeface="Lato Hairline" charset="0"/>
            </a:endParaRPr>
          </a:p>
        </p:txBody>
      </p:sp>
    </p:spTree>
    <p:extLst>
      <p:ext uri="{BB962C8B-B14F-4D97-AF65-F5344CB8AC3E}">
        <p14:creationId xmlns:p14="http://schemas.microsoft.com/office/powerpoint/2010/main" val="209857995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9072102" y="1290935"/>
            <a:ext cx="6340198" cy="923330"/>
          </a:xfrm>
          <a:prstGeom prst="rect">
            <a:avLst/>
          </a:prstGeom>
          <a:noFill/>
        </p:spPr>
        <p:txBody>
          <a:bodyPr wrap="none" rtlCol="0">
            <a:spAutoFit/>
          </a:bodyPr>
          <a:lstStyle/>
          <a:p>
            <a:pPr algn="ctr"/>
            <a:r>
              <a:rPr lang="zh-CN" altLang="en-US" sz="5400" b="1" spc="600" dirty="0">
                <a:solidFill>
                  <a:schemeClr val="tx2"/>
                </a:solidFill>
                <a:latin typeface="Montserrat Semi" charset="0"/>
                <a:ea typeface="Montserrat Semi" charset="0"/>
                <a:cs typeface="Montserrat Semi" charset="0"/>
              </a:rPr>
              <a:t>单击此处输入标题</a:t>
            </a:r>
            <a:endParaRPr lang="en-US" sz="5400" b="1" spc="600" dirty="0">
              <a:solidFill>
                <a:schemeClr val="tx2"/>
              </a:solidFill>
              <a:latin typeface="Montserrat Semi" charset="0"/>
              <a:ea typeface="Montserrat Semi" charset="0"/>
              <a:cs typeface="Montserrat Semi" charset="0"/>
            </a:endParaRPr>
          </a:p>
        </p:txBody>
      </p:sp>
      <p:sp>
        <p:nvSpPr>
          <p:cNvPr id="21" name="TextBox 20"/>
          <p:cNvSpPr txBox="1"/>
          <p:nvPr/>
        </p:nvSpPr>
        <p:spPr>
          <a:xfrm>
            <a:off x="4686967" y="2280107"/>
            <a:ext cx="15110395" cy="1077218"/>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42" name="Oval 41"/>
          <p:cNvSpPr/>
          <p:nvPr/>
        </p:nvSpPr>
        <p:spPr>
          <a:xfrm>
            <a:off x="1673225" y="8424186"/>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79"/>
          <p:cNvSpPr/>
          <p:nvPr/>
        </p:nvSpPr>
        <p:spPr>
          <a:xfrm>
            <a:off x="2019742" y="8657425"/>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Oval 3"/>
          <p:cNvSpPr/>
          <p:nvPr/>
        </p:nvSpPr>
        <p:spPr>
          <a:xfrm>
            <a:off x="1673225" y="4777517"/>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778"/>
          <p:cNvSpPr/>
          <p:nvPr/>
        </p:nvSpPr>
        <p:spPr>
          <a:xfrm>
            <a:off x="1919421" y="5039306"/>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aphicFrame>
        <p:nvGraphicFramePr>
          <p:cNvPr id="2" name="Chart 1"/>
          <p:cNvGraphicFramePr/>
          <p:nvPr>
            <p:extLst>
              <p:ext uri="{D42A27DB-BD31-4B8C-83A1-F6EECF244321}">
                <p14:modId xmlns:p14="http://schemas.microsoft.com/office/powerpoint/2010/main" val="934491586"/>
              </p:ext>
            </p:extLst>
          </p:nvPr>
        </p:nvGraphicFramePr>
        <p:xfrm>
          <a:off x="11979951" y="4744878"/>
          <a:ext cx="9682228" cy="6454818"/>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3161403" y="5486408"/>
            <a:ext cx="7994278"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14" name="TextBox 13"/>
          <p:cNvSpPr txBox="1"/>
          <p:nvPr/>
        </p:nvSpPr>
        <p:spPr>
          <a:xfrm>
            <a:off x="3147511" y="4744878"/>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16" name="TextBox 15"/>
          <p:cNvSpPr txBox="1"/>
          <p:nvPr/>
        </p:nvSpPr>
        <p:spPr>
          <a:xfrm>
            <a:off x="3147511" y="8465175"/>
            <a:ext cx="3445174" cy="584775"/>
          </a:xfrm>
          <a:prstGeom prst="rect">
            <a:avLst/>
          </a:prstGeom>
          <a:noFill/>
        </p:spPr>
        <p:txBody>
          <a:bodyPr wrap="none" rtlCol="0">
            <a:spAutoFit/>
          </a:bodyPr>
          <a:lstStyle/>
          <a:p>
            <a:r>
              <a:rPr lang="en-US" sz="3200" b="1" spc="600" dirty="0">
                <a:solidFill>
                  <a:schemeClr val="tx2"/>
                </a:solidFill>
                <a:latin typeface="Montserrat Semi" charset="0"/>
                <a:ea typeface="Montserrat Semi" charset="0"/>
                <a:cs typeface="Montserrat Semi" charset="0"/>
              </a:rPr>
              <a:t>SOMETHING</a:t>
            </a:r>
          </a:p>
        </p:txBody>
      </p:sp>
      <p:sp>
        <p:nvSpPr>
          <p:cNvPr id="19" name="TextBox 18"/>
          <p:cNvSpPr txBox="1"/>
          <p:nvPr/>
        </p:nvSpPr>
        <p:spPr>
          <a:xfrm>
            <a:off x="3161403" y="9209408"/>
            <a:ext cx="7994278" cy="201285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spcBef>
                <a:spcPct val="20000"/>
              </a:spcBef>
            </a:pPr>
            <a:endParaRPr lang="en-US" altLang="zh-CN" sz="2400"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6975963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57235" y="4196110"/>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7" name="Rectangle 6"/>
          <p:cNvSpPr/>
          <p:nvPr/>
        </p:nvSpPr>
        <p:spPr>
          <a:xfrm>
            <a:off x="3257235" y="3525700"/>
            <a:ext cx="4253087"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YOUR TITLE HERE</a:t>
            </a:r>
          </a:p>
        </p:txBody>
      </p:sp>
      <p:sp>
        <p:nvSpPr>
          <p:cNvPr id="9" name="TextBox 8"/>
          <p:cNvSpPr txBox="1"/>
          <p:nvPr/>
        </p:nvSpPr>
        <p:spPr>
          <a:xfrm>
            <a:off x="3257235" y="6540059"/>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0" name="Rectangle 9"/>
          <p:cNvSpPr/>
          <p:nvPr/>
        </p:nvSpPr>
        <p:spPr>
          <a:xfrm>
            <a:off x="3257235" y="5869649"/>
            <a:ext cx="4245073"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ANOTHER QUOTE</a:t>
            </a:r>
          </a:p>
        </p:txBody>
      </p:sp>
      <p:sp>
        <p:nvSpPr>
          <p:cNvPr id="13" name="TextBox 12"/>
          <p:cNvSpPr txBox="1"/>
          <p:nvPr/>
        </p:nvSpPr>
        <p:spPr>
          <a:xfrm>
            <a:off x="3257235" y="8884009"/>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4" name="Rectangle 13"/>
          <p:cNvSpPr/>
          <p:nvPr/>
        </p:nvSpPr>
        <p:spPr>
          <a:xfrm>
            <a:off x="3257235" y="8213599"/>
            <a:ext cx="5601213"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SOMETHING AWESOME</a:t>
            </a:r>
          </a:p>
        </p:txBody>
      </p:sp>
      <p:sp>
        <p:nvSpPr>
          <p:cNvPr id="16" name="TextBox 15"/>
          <p:cNvSpPr txBox="1"/>
          <p:nvPr/>
        </p:nvSpPr>
        <p:spPr>
          <a:xfrm>
            <a:off x="3215932" y="11227958"/>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7" name="Rectangle 16"/>
          <p:cNvSpPr/>
          <p:nvPr/>
        </p:nvSpPr>
        <p:spPr>
          <a:xfrm>
            <a:off x="3215932" y="10557548"/>
            <a:ext cx="5107488"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AN IMPRESSIVE TEXT</a:t>
            </a:r>
          </a:p>
        </p:txBody>
      </p:sp>
      <p:sp>
        <p:nvSpPr>
          <p:cNvPr id="18" name="Shape 2937"/>
          <p:cNvSpPr/>
          <p:nvPr/>
        </p:nvSpPr>
        <p:spPr>
          <a:xfrm>
            <a:off x="2249899" y="3602306"/>
            <a:ext cx="796406" cy="79640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Shape 2943"/>
          <p:cNvSpPr/>
          <p:nvPr/>
        </p:nvSpPr>
        <p:spPr>
          <a:xfrm>
            <a:off x="2299922" y="8251127"/>
            <a:ext cx="651605" cy="79640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hape 2955"/>
          <p:cNvSpPr/>
          <p:nvPr/>
        </p:nvSpPr>
        <p:spPr>
          <a:xfrm>
            <a:off x="2249899" y="5869649"/>
            <a:ext cx="796406" cy="79640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964"/>
          <p:cNvSpPr/>
          <p:nvPr/>
        </p:nvSpPr>
        <p:spPr>
          <a:xfrm>
            <a:off x="2264978" y="10632605"/>
            <a:ext cx="796406" cy="57920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TextBox 25"/>
          <p:cNvSpPr txBox="1"/>
          <p:nvPr/>
        </p:nvSpPr>
        <p:spPr>
          <a:xfrm>
            <a:off x="2249899" y="1332643"/>
            <a:ext cx="10033516" cy="1569660"/>
          </a:xfrm>
          <a:prstGeom prst="rect">
            <a:avLst/>
          </a:prstGeom>
          <a:noFill/>
        </p:spPr>
        <p:txBody>
          <a:bodyPr wrap="none" rtlCol="0">
            <a:spAutoFit/>
          </a:bodyPr>
          <a:lstStyle/>
          <a:p>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pic>
        <p:nvPicPr>
          <p:cNvPr id="3" name="Picture Placeholder 2"/>
          <p:cNvPicPr>
            <a:picLocks noGrp="1" noChangeAspect="1"/>
          </p:cNvPicPr>
          <p:nvPr>
            <p:ph type="pic" sz="quarter" idx="28"/>
          </p:nvPr>
        </p:nvPicPr>
        <p:blipFill>
          <a:blip r:embed="rId3">
            <a:extLst>
              <a:ext uri="{28A0092B-C50C-407E-A947-70E740481C1C}">
                <a14:useLocalDpi xmlns:a14="http://schemas.microsoft.com/office/drawing/2010/main"/>
              </a:ext>
            </a:extLst>
          </a:blip>
          <a:srcRect l="7905" r="7905"/>
          <a:stretch>
            <a:fillRect/>
          </a:stretch>
        </p:blipFill>
        <p:spPr/>
      </p:pic>
    </p:spTree>
    <p:extLst>
      <p:ext uri="{BB962C8B-B14F-4D97-AF65-F5344CB8AC3E}">
        <p14:creationId xmlns:p14="http://schemas.microsoft.com/office/powerpoint/2010/main" val="99316540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804887" y="4196110"/>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7" name="Rectangle 6"/>
          <p:cNvSpPr/>
          <p:nvPr/>
        </p:nvSpPr>
        <p:spPr>
          <a:xfrm>
            <a:off x="11804887" y="3525700"/>
            <a:ext cx="4253087"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YOUR TITLE HERE</a:t>
            </a:r>
          </a:p>
        </p:txBody>
      </p:sp>
      <p:sp>
        <p:nvSpPr>
          <p:cNvPr id="9" name="TextBox 8"/>
          <p:cNvSpPr txBox="1"/>
          <p:nvPr/>
        </p:nvSpPr>
        <p:spPr>
          <a:xfrm>
            <a:off x="11804887" y="6540059"/>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0" name="Rectangle 9"/>
          <p:cNvSpPr/>
          <p:nvPr/>
        </p:nvSpPr>
        <p:spPr>
          <a:xfrm>
            <a:off x="11804887" y="5869649"/>
            <a:ext cx="4349268"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ANOTHER QUOTE</a:t>
            </a:r>
          </a:p>
        </p:txBody>
      </p:sp>
      <p:sp>
        <p:nvSpPr>
          <p:cNvPr id="13" name="TextBox 12"/>
          <p:cNvSpPr txBox="1"/>
          <p:nvPr/>
        </p:nvSpPr>
        <p:spPr>
          <a:xfrm>
            <a:off x="11804887" y="8884009"/>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4" name="Rectangle 13"/>
          <p:cNvSpPr/>
          <p:nvPr/>
        </p:nvSpPr>
        <p:spPr>
          <a:xfrm>
            <a:off x="11804887" y="8213599"/>
            <a:ext cx="5601213"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SOMETHING AWESOME</a:t>
            </a:r>
          </a:p>
        </p:txBody>
      </p:sp>
      <p:sp>
        <p:nvSpPr>
          <p:cNvPr id="16" name="TextBox 15"/>
          <p:cNvSpPr txBox="1"/>
          <p:nvPr/>
        </p:nvSpPr>
        <p:spPr>
          <a:xfrm>
            <a:off x="11763584" y="11227958"/>
            <a:ext cx="10134308" cy="830997"/>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17" name="Rectangle 16"/>
          <p:cNvSpPr/>
          <p:nvPr/>
        </p:nvSpPr>
        <p:spPr>
          <a:xfrm>
            <a:off x="11763584" y="10557548"/>
            <a:ext cx="5107488" cy="630942"/>
          </a:xfrm>
          <a:prstGeom prst="rect">
            <a:avLst/>
          </a:prstGeom>
        </p:spPr>
        <p:txBody>
          <a:bodyPr wrap="none">
            <a:spAutoFit/>
          </a:bodyPr>
          <a:lstStyle/>
          <a:p>
            <a:r>
              <a:rPr lang="en-US" sz="3500" b="1" dirty="0">
                <a:solidFill>
                  <a:schemeClr val="tx2"/>
                </a:solidFill>
                <a:latin typeface="Montserrat" charset="0"/>
                <a:ea typeface="Montserrat" charset="0"/>
                <a:cs typeface="Montserrat" charset="0"/>
              </a:rPr>
              <a:t>AN IMPRESSIVE TEXT</a:t>
            </a:r>
          </a:p>
        </p:txBody>
      </p:sp>
      <p:sp>
        <p:nvSpPr>
          <p:cNvPr id="18" name="Shape 2937"/>
          <p:cNvSpPr/>
          <p:nvPr/>
        </p:nvSpPr>
        <p:spPr>
          <a:xfrm>
            <a:off x="10797551" y="3602306"/>
            <a:ext cx="796406" cy="79640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Shape 2943"/>
          <p:cNvSpPr/>
          <p:nvPr/>
        </p:nvSpPr>
        <p:spPr>
          <a:xfrm>
            <a:off x="10847574" y="8251127"/>
            <a:ext cx="651605" cy="79640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hape 2955"/>
          <p:cNvSpPr/>
          <p:nvPr/>
        </p:nvSpPr>
        <p:spPr>
          <a:xfrm>
            <a:off x="10797551" y="5869649"/>
            <a:ext cx="796406" cy="79640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964"/>
          <p:cNvSpPr/>
          <p:nvPr/>
        </p:nvSpPr>
        <p:spPr>
          <a:xfrm>
            <a:off x="10812630" y="10632605"/>
            <a:ext cx="796406" cy="57920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TextBox 25"/>
          <p:cNvSpPr txBox="1"/>
          <p:nvPr/>
        </p:nvSpPr>
        <p:spPr>
          <a:xfrm>
            <a:off x="10797551" y="1332643"/>
            <a:ext cx="10033516" cy="1569660"/>
          </a:xfrm>
          <a:prstGeom prst="rect">
            <a:avLst/>
          </a:prstGeom>
          <a:noFill/>
        </p:spPr>
        <p:txBody>
          <a:bodyPr wrap="none" rtlCol="0">
            <a:spAutoFit/>
          </a:bodyPr>
          <a:lstStyle/>
          <a:p>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pic>
        <p:nvPicPr>
          <p:cNvPr id="3" name="Picture Placeholder 2"/>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23459" r="23459"/>
          <a:stretch>
            <a:fillRect/>
          </a:stretch>
        </p:blipFill>
        <p:spPr/>
      </p:pic>
    </p:spTree>
    <p:extLst>
      <p:ext uri="{BB962C8B-B14F-4D97-AF65-F5344CB8AC3E}">
        <p14:creationId xmlns:p14="http://schemas.microsoft.com/office/powerpoint/2010/main" val="130751007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5457312" y="7375359"/>
            <a:ext cx="1443024"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AUDIO</a:t>
            </a:r>
          </a:p>
        </p:txBody>
      </p:sp>
      <p:sp>
        <p:nvSpPr>
          <p:cNvPr id="18" name="TextBox 17"/>
          <p:cNvSpPr txBox="1"/>
          <p:nvPr/>
        </p:nvSpPr>
        <p:spPr>
          <a:xfrm>
            <a:off x="3990345" y="8116889"/>
            <a:ext cx="4376945" cy="3539430"/>
          </a:xfrm>
          <a:prstGeom prst="rect">
            <a:avLst/>
          </a:prstGeom>
          <a:noFill/>
        </p:spPr>
        <p:txBody>
          <a:bodyPr wrap="square" rtlCol="0">
            <a:spAutoFit/>
          </a:bodyPr>
          <a:lstStyle/>
          <a:p>
            <a:pPr algn="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lgn="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21" name="TextBox 20"/>
          <p:cNvSpPr txBox="1"/>
          <p:nvPr/>
        </p:nvSpPr>
        <p:spPr>
          <a:xfrm>
            <a:off x="11456127" y="7375359"/>
            <a:ext cx="1409361"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VIDEO</a:t>
            </a:r>
          </a:p>
        </p:txBody>
      </p:sp>
      <p:sp>
        <p:nvSpPr>
          <p:cNvPr id="22" name="TextBox 21"/>
          <p:cNvSpPr txBox="1"/>
          <p:nvPr/>
        </p:nvSpPr>
        <p:spPr>
          <a:xfrm>
            <a:off x="9972330" y="8116889"/>
            <a:ext cx="4376945" cy="3539430"/>
          </a:xfrm>
          <a:prstGeom prst="rect">
            <a:avLst/>
          </a:prstGeom>
          <a:noFill/>
        </p:spPr>
        <p:txBody>
          <a:bodyPr wrap="square" rtlCol="0">
            <a:spAutoFit/>
          </a:bodyPr>
          <a:lstStyle/>
          <a:p>
            <a:pPr algn="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lgn="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26" name="TextBox 25"/>
          <p:cNvSpPr txBox="1"/>
          <p:nvPr/>
        </p:nvSpPr>
        <p:spPr>
          <a:xfrm>
            <a:off x="17136541" y="7375359"/>
            <a:ext cx="1920719"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WEBSITE</a:t>
            </a:r>
          </a:p>
        </p:txBody>
      </p:sp>
      <p:sp>
        <p:nvSpPr>
          <p:cNvPr id="29" name="TextBox 28"/>
          <p:cNvSpPr txBox="1"/>
          <p:nvPr/>
        </p:nvSpPr>
        <p:spPr>
          <a:xfrm>
            <a:off x="15908421" y="8116889"/>
            <a:ext cx="4376945" cy="3539430"/>
          </a:xfrm>
          <a:prstGeom prst="rect">
            <a:avLst/>
          </a:prstGeom>
          <a:noFill/>
        </p:spPr>
        <p:txBody>
          <a:bodyPr wrap="square" rtlCol="0">
            <a:spAutoFit/>
          </a:bodyPr>
          <a:lstStyle/>
          <a:p>
            <a:pPr algn="r">
              <a:spcBef>
                <a:spcPct val="20000"/>
              </a:spcBef>
            </a:pPr>
            <a:r>
              <a:rPr lang="zh-CN" altLang="en-US" sz="20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000" dirty="0">
              <a:latin typeface="微软雅黑" panose="020B0503020204020204" pitchFamily="34" charset="-122"/>
              <a:sym typeface="Arial" panose="020B0604020202020204" pitchFamily="34" charset="0"/>
            </a:endParaRPr>
          </a:p>
          <a:p>
            <a:pPr algn="r">
              <a:spcBef>
                <a:spcPct val="20000"/>
              </a:spcBef>
            </a:pPr>
            <a:endParaRPr lang="en-US" altLang="zh-CN" sz="2000" dirty="0">
              <a:latin typeface="微软雅黑" panose="020B0503020204020204" pitchFamily="34" charset="-122"/>
              <a:sym typeface="Arial" panose="020B0604020202020204" pitchFamily="34" charset="0"/>
            </a:endParaRPr>
          </a:p>
        </p:txBody>
      </p:sp>
      <p:sp>
        <p:nvSpPr>
          <p:cNvPr id="30" name="Shape 2637"/>
          <p:cNvSpPr/>
          <p:nvPr/>
        </p:nvSpPr>
        <p:spPr>
          <a:xfrm>
            <a:off x="5651277" y="4993283"/>
            <a:ext cx="1055083" cy="1934309"/>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1" name="Shape 2639"/>
          <p:cNvSpPr/>
          <p:nvPr/>
        </p:nvSpPr>
        <p:spPr>
          <a:xfrm>
            <a:off x="11231246" y="5309928"/>
            <a:ext cx="1859112" cy="1183072"/>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Shape 2645"/>
          <p:cNvSpPr/>
          <p:nvPr/>
        </p:nvSpPr>
        <p:spPr>
          <a:xfrm>
            <a:off x="17155072" y="5326522"/>
            <a:ext cx="1835515" cy="13349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TextBox 32"/>
          <p:cNvSpPr txBox="1"/>
          <p:nvPr/>
        </p:nvSpPr>
        <p:spPr>
          <a:xfrm>
            <a:off x="7133988"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34" name="TextBox 33"/>
          <p:cNvSpPr txBox="1"/>
          <p:nvPr/>
        </p:nvSpPr>
        <p:spPr>
          <a:xfrm>
            <a:off x="4595527" y="3110479"/>
            <a:ext cx="15110395" cy="1569660"/>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6623518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3995829"/>
            <a:ext cx="20647025" cy="8156043"/>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5" name="TextBox 4"/>
          <p:cNvSpPr txBox="1"/>
          <p:nvPr/>
        </p:nvSpPr>
        <p:spPr>
          <a:xfrm>
            <a:off x="8365097" y="2405743"/>
            <a:ext cx="7571304" cy="1107996"/>
          </a:xfrm>
          <a:prstGeom prst="rect">
            <a:avLst/>
          </a:prstGeom>
          <a:noFill/>
        </p:spPr>
        <p:txBody>
          <a:bodyPr wrap="none" rtlCol="0">
            <a:spAutoFit/>
          </a:bodyPr>
          <a:lstStyle/>
          <a:p>
            <a:pPr algn="ctr"/>
            <a:r>
              <a:rPr lang="zh-CN" altLang="en-US" sz="6600" b="1" spc="600" dirty="0">
                <a:solidFill>
                  <a:schemeClr val="tx2"/>
                </a:solidFill>
                <a:latin typeface="Montserrat Semi" charset="0"/>
                <a:ea typeface="Montserrat Semi" charset="0"/>
                <a:cs typeface="Montserrat Semi" charset="0"/>
              </a:rPr>
              <a:t>单击此处输入标题</a:t>
            </a:r>
            <a:endParaRPr lang="en-US" sz="6600" b="1" spc="600" dirty="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7942925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3995829"/>
            <a:ext cx="10361593" cy="738044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6" name="Subtitle 2"/>
          <p:cNvSpPr txBox="1">
            <a:spLocks/>
          </p:cNvSpPr>
          <p:nvPr/>
        </p:nvSpPr>
        <p:spPr>
          <a:xfrm>
            <a:off x="12419032" y="3995829"/>
            <a:ext cx="10361593" cy="824222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7" name="TextBox 6"/>
          <p:cNvSpPr txBox="1"/>
          <p:nvPr/>
        </p:nvSpPr>
        <p:spPr>
          <a:xfrm>
            <a:off x="8365098" y="2405743"/>
            <a:ext cx="7571304" cy="1107996"/>
          </a:xfrm>
          <a:prstGeom prst="rect">
            <a:avLst/>
          </a:prstGeom>
          <a:noFill/>
        </p:spPr>
        <p:txBody>
          <a:bodyPr wrap="none" rtlCol="0">
            <a:spAutoFit/>
          </a:bodyPr>
          <a:lstStyle/>
          <a:p>
            <a:pPr algn="ctr"/>
            <a:r>
              <a:rPr lang="zh-CN" altLang="en-US" sz="6600" b="1" spc="600" dirty="0">
                <a:solidFill>
                  <a:schemeClr val="tx2"/>
                </a:solidFill>
                <a:latin typeface="Montserrat Semi" charset="0"/>
                <a:ea typeface="Montserrat Semi" charset="0"/>
                <a:cs typeface="Montserrat Semi" charset="0"/>
              </a:rPr>
              <a:t>单击此处输入标题</a:t>
            </a:r>
            <a:endParaRPr lang="en-US" sz="6600" b="1" spc="600" dirty="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20973496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3995829"/>
            <a:ext cx="6668406" cy="79836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7" name="Subtitle 2"/>
          <p:cNvSpPr txBox="1">
            <a:spLocks/>
          </p:cNvSpPr>
          <p:nvPr/>
        </p:nvSpPr>
        <p:spPr>
          <a:xfrm>
            <a:off x="8892723" y="3995829"/>
            <a:ext cx="6668406" cy="673411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8" name="Subtitle 2"/>
          <p:cNvSpPr txBox="1">
            <a:spLocks/>
          </p:cNvSpPr>
          <p:nvPr/>
        </p:nvSpPr>
        <p:spPr>
          <a:xfrm>
            <a:off x="16112219" y="3995829"/>
            <a:ext cx="6668406" cy="79836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r>
              <a:rPr lang="zh-CN" altLang="en-US" sz="28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a:t>
            </a:r>
            <a:endParaRPr lang="en-US" altLang="zh-CN" sz="2800" dirty="0">
              <a:latin typeface="微软雅黑" panose="020B0503020204020204" pitchFamily="34" charset="-122"/>
              <a:sym typeface="Arial" panose="020B0604020202020204" pitchFamily="34" charset="0"/>
            </a:endParaRPr>
          </a:p>
          <a:p>
            <a:pPr>
              <a:spcBef>
                <a:spcPct val="20000"/>
              </a:spcBef>
            </a:pPr>
            <a:endParaRPr lang="en-US" altLang="zh-CN" sz="2800" dirty="0">
              <a:latin typeface="微软雅黑" panose="020B0503020204020204" pitchFamily="34" charset="-122"/>
              <a:sym typeface="Arial" panose="020B0604020202020204" pitchFamily="34" charset="0"/>
            </a:endParaRPr>
          </a:p>
        </p:txBody>
      </p:sp>
      <p:sp>
        <p:nvSpPr>
          <p:cNvPr id="9" name="TextBox 8"/>
          <p:cNvSpPr txBox="1"/>
          <p:nvPr/>
        </p:nvSpPr>
        <p:spPr>
          <a:xfrm>
            <a:off x="8365099" y="2405743"/>
            <a:ext cx="7571304" cy="1107996"/>
          </a:xfrm>
          <a:prstGeom prst="rect">
            <a:avLst/>
          </a:prstGeom>
          <a:noFill/>
        </p:spPr>
        <p:txBody>
          <a:bodyPr wrap="none" rtlCol="0">
            <a:spAutoFit/>
          </a:bodyPr>
          <a:lstStyle/>
          <a:p>
            <a:pPr algn="ctr"/>
            <a:r>
              <a:rPr lang="zh-CN" altLang="en-US" sz="6600" b="1" spc="600" dirty="0">
                <a:solidFill>
                  <a:schemeClr val="tx2"/>
                </a:solidFill>
                <a:latin typeface="Montserrat Semi" charset="0"/>
                <a:ea typeface="Montserrat Semi" charset="0"/>
                <a:cs typeface="Montserrat Semi" charset="0"/>
              </a:rPr>
              <a:t>单击此处输入标题</a:t>
            </a:r>
            <a:endParaRPr lang="en-US" sz="6600" b="1" spc="600" dirty="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43429063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12607" b="12607"/>
          <a:stretch>
            <a:fillRect/>
          </a:stretch>
        </p:blipFill>
        <p:spPr/>
      </p:pic>
      <p:sp>
        <p:nvSpPr>
          <p:cNvPr id="9" name="Rectangle 8"/>
          <p:cNvSpPr/>
          <p:nvPr/>
        </p:nvSpPr>
        <p:spPr>
          <a:xfrm>
            <a:off x="0" y="0"/>
            <a:ext cx="24377650" cy="13716000"/>
          </a:xfrm>
          <a:prstGeom prst="rect">
            <a:avLst/>
          </a:prstGeom>
          <a:gradFill flip="none" rotWithShape="1">
            <a:gsLst>
              <a:gs pos="0">
                <a:srgbClr val="000000">
                  <a:alpha val="73000"/>
                </a:srgbClr>
              </a:gs>
              <a:gs pos="100000">
                <a:srgbClr val="A6DB37">
                  <a:alpha val="6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Hexagon 10"/>
          <p:cNvSpPr/>
          <p:nvPr/>
        </p:nvSpPr>
        <p:spPr>
          <a:xfrm rot="16200000">
            <a:off x="7173255" y="1752600"/>
            <a:ext cx="10186416" cy="10186416"/>
          </a:xfrm>
          <a:prstGeom prst="hexagon">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7487910" y="4595842"/>
            <a:ext cx="9557103" cy="4093428"/>
          </a:xfrm>
          <a:prstGeom prst="rect">
            <a:avLst/>
          </a:prstGeom>
          <a:noFill/>
        </p:spPr>
        <p:txBody>
          <a:bodyPr wrap="none" rtlCol="0">
            <a:spAutoFit/>
          </a:bodyPr>
          <a:lstStyle/>
          <a:p>
            <a:pPr algn="ctr"/>
            <a:r>
              <a:rPr lang="zh-CN" altLang="en-US" sz="13000" b="1" spc="1500" dirty="0">
                <a:solidFill>
                  <a:schemeClr val="bg1"/>
                </a:solidFill>
                <a:latin typeface="Montserrat Semi" charset="0"/>
                <a:ea typeface="Montserrat Semi" charset="0"/>
                <a:cs typeface="Montserrat Semi" charset="0"/>
              </a:rPr>
              <a:t>谢谢观看</a:t>
            </a:r>
            <a:endParaRPr lang="en-US" altLang="zh-CN" sz="13000" b="1" spc="1500" dirty="0">
              <a:solidFill>
                <a:schemeClr val="bg1"/>
              </a:solidFill>
              <a:latin typeface="Montserrat Semi" charset="0"/>
              <a:ea typeface="Montserrat Semi" charset="0"/>
              <a:cs typeface="Montserrat Semi" charset="0"/>
            </a:endParaRPr>
          </a:p>
          <a:p>
            <a:pPr algn="ctr"/>
            <a:r>
              <a:rPr lang="en-US" sz="13000" b="1" spc="1500" dirty="0">
                <a:solidFill>
                  <a:schemeClr val="bg1"/>
                </a:solidFill>
                <a:latin typeface="Montserrat Semi" charset="0"/>
                <a:ea typeface="Montserrat Semi" charset="0"/>
                <a:cs typeface="Montserrat Semi" charset="0"/>
              </a:rPr>
              <a:t>TAHANKS</a:t>
            </a:r>
          </a:p>
        </p:txBody>
      </p:sp>
    </p:spTree>
    <p:extLst>
      <p:ext uri="{BB962C8B-B14F-4D97-AF65-F5344CB8AC3E}">
        <p14:creationId xmlns:p14="http://schemas.microsoft.com/office/powerpoint/2010/main" val="201372521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7210947" y="1332643"/>
            <a:ext cx="9879629" cy="1569660"/>
          </a:xfrm>
          <a:prstGeom prst="rect">
            <a:avLst/>
          </a:prstGeom>
          <a:noFill/>
        </p:spPr>
        <p:txBody>
          <a:bodyPr wrap="none" rtlCol="0">
            <a:spAutoFit/>
          </a:bodyPr>
          <a:lstStyle/>
          <a:p>
            <a:pPr algn="ctr"/>
            <a:r>
              <a:rPr lang="zh-CN" altLang="en-US" sz="9600" b="1" spc="-150" dirty="0">
                <a:solidFill>
                  <a:schemeClr val="tx2"/>
                </a:solidFill>
                <a:latin typeface="Montserrat Semi" charset="0"/>
                <a:ea typeface="Montserrat Semi" charset="0"/>
                <a:cs typeface="Montserrat Semi" charset="0"/>
              </a:rPr>
              <a:t>单击此处输入标题</a:t>
            </a:r>
            <a:endParaRPr lang="en-US" sz="9600" b="1" spc="-150" dirty="0">
              <a:solidFill>
                <a:schemeClr val="tx2"/>
              </a:solidFill>
              <a:latin typeface="Montserrat Semi" charset="0"/>
              <a:ea typeface="Montserrat Semi" charset="0"/>
              <a:cs typeface="Montserrat Semi" charset="0"/>
            </a:endParaRPr>
          </a:p>
        </p:txBody>
      </p:sp>
      <p:cxnSp>
        <p:nvCxnSpPr>
          <p:cNvPr id="3" name="Straight Connector 2"/>
          <p:cNvCxnSpPr/>
          <p:nvPr/>
        </p:nvCxnSpPr>
        <p:spPr>
          <a:xfrm>
            <a:off x="0" y="7282543"/>
            <a:ext cx="243776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786856" y="7114100"/>
            <a:ext cx="336885" cy="3368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9910597" y="7114100"/>
            <a:ext cx="336885" cy="33688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5034338" y="7114099"/>
            <a:ext cx="336885" cy="33688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0158079" y="7114100"/>
            <a:ext cx="336885" cy="33688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hape 2618"/>
          <p:cNvSpPr/>
          <p:nvPr/>
        </p:nvSpPr>
        <p:spPr>
          <a:xfrm>
            <a:off x="9561359" y="5643628"/>
            <a:ext cx="1036364" cy="1036510"/>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bg2">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Shape 2620"/>
          <p:cNvSpPr/>
          <p:nvPr/>
        </p:nvSpPr>
        <p:spPr>
          <a:xfrm>
            <a:off x="19808290" y="5643628"/>
            <a:ext cx="1036462" cy="94259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2">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628"/>
          <p:cNvSpPr/>
          <p:nvPr/>
        </p:nvSpPr>
        <p:spPr>
          <a:xfrm>
            <a:off x="14684549" y="5643628"/>
            <a:ext cx="1036462" cy="1036462"/>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chemeClr val="bg2">
              <a:lumMod val="7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0" name="TextBox 39"/>
          <p:cNvSpPr txBox="1"/>
          <p:nvPr/>
        </p:nvSpPr>
        <p:spPr>
          <a:xfrm>
            <a:off x="4387676" y="7862172"/>
            <a:ext cx="1135247"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IDEA</a:t>
            </a:r>
          </a:p>
        </p:txBody>
      </p:sp>
      <p:sp>
        <p:nvSpPr>
          <p:cNvPr id="41" name="TextBox 40"/>
          <p:cNvSpPr txBox="1"/>
          <p:nvPr/>
        </p:nvSpPr>
        <p:spPr>
          <a:xfrm>
            <a:off x="9039331" y="7862172"/>
            <a:ext cx="2079416"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SETTINGS</a:t>
            </a:r>
          </a:p>
        </p:txBody>
      </p:sp>
      <p:sp>
        <p:nvSpPr>
          <p:cNvPr id="42" name="TextBox 41"/>
          <p:cNvSpPr txBox="1"/>
          <p:nvPr/>
        </p:nvSpPr>
        <p:spPr>
          <a:xfrm>
            <a:off x="13437716" y="7830559"/>
            <a:ext cx="3530134"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COMMUNICATION</a:t>
            </a:r>
          </a:p>
        </p:txBody>
      </p:sp>
      <p:sp>
        <p:nvSpPr>
          <p:cNvPr id="43" name="TextBox 42"/>
          <p:cNvSpPr txBox="1"/>
          <p:nvPr/>
        </p:nvSpPr>
        <p:spPr>
          <a:xfrm>
            <a:off x="19274792" y="7830559"/>
            <a:ext cx="2103461"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DELIVERY</a:t>
            </a:r>
          </a:p>
        </p:txBody>
      </p:sp>
      <p:sp>
        <p:nvSpPr>
          <p:cNvPr id="44" name="TextBox 43"/>
          <p:cNvSpPr txBox="1"/>
          <p:nvPr/>
        </p:nvSpPr>
        <p:spPr>
          <a:xfrm>
            <a:off x="2598383" y="8871938"/>
            <a:ext cx="8520364" cy="2751522"/>
          </a:xfrm>
          <a:prstGeom prst="rect">
            <a:avLst/>
          </a:prstGeom>
          <a:noFill/>
        </p:spPr>
        <p:txBody>
          <a:bodyPr wrap="square" rtlCol="0">
            <a:spAutoFit/>
          </a:bodyPr>
          <a:lstStyle/>
          <a:p>
            <a:pPr algn="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lgn="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45" name="TextBox 44"/>
          <p:cNvSpPr txBox="1"/>
          <p:nvPr/>
        </p:nvSpPr>
        <p:spPr>
          <a:xfrm>
            <a:off x="12857889" y="8871938"/>
            <a:ext cx="8520364" cy="2751522"/>
          </a:xfrm>
          <a:prstGeom prst="rect">
            <a:avLst/>
          </a:prstGeom>
          <a:noFill/>
        </p:spPr>
        <p:txBody>
          <a:bodyPr wrap="square" rtlCol="0">
            <a:spAutoFit/>
          </a:bodyPr>
          <a:lstStyle/>
          <a:p>
            <a:pPr algn="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a:p>
            <a:pPr algn="r">
              <a:spcBef>
                <a:spcPct val="20000"/>
              </a:spcBef>
            </a:pPr>
            <a:endParaRPr lang="en-US" altLang="zh-CN" sz="2400" dirty="0">
              <a:latin typeface="微软雅黑" panose="020B0503020204020204" pitchFamily="34" charset="-122"/>
              <a:sym typeface="Arial" panose="020B0604020202020204" pitchFamily="34" charset="0"/>
            </a:endParaRPr>
          </a:p>
        </p:txBody>
      </p:sp>
      <p:sp>
        <p:nvSpPr>
          <p:cNvPr id="46" name="Shape 2645"/>
          <p:cNvSpPr/>
          <p:nvPr/>
        </p:nvSpPr>
        <p:spPr>
          <a:xfrm>
            <a:off x="4289597" y="5643628"/>
            <a:ext cx="1292086" cy="939700"/>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24260887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noChangeAspect="1"/>
          </p:cNvPicPr>
          <p:nvPr/>
        </p:nvPicPr>
        <p:blipFill rotWithShape="1">
          <a:blip r:embed="rId3">
            <a:extLst>
              <a:ext uri="{28A0092B-C50C-407E-A947-70E740481C1C}">
                <a14:useLocalDpi xmlns:a14="http://schemas.microsoft.com/office/drawing/2010/main"/>
              </a:ext>
            </a:extLst>
          </a:blip>
          <a:srcRect b="55691"/>
          <a:stretch/>
        </p:blipFill>
        <p:spPr>
          <a:xfrm>
            <a:off x="5004177" y="3794760"/>
            <a:ext cx="14293154" cy="9906249"/>
          </a:xfrm>
          <a:prstGeom prst="rect">
            <a:avLst/>
          </a:prstGeom>
        </p:spPr>
      </p:pic>
      <p:sp>
        <p:nvSpPr>
          <p:cNvPr id="25" name="TextBox 24"/>
          <p:cNvSpPr txBox="1"/>
          <p:nvPr/>
        </p:nvSpPr>
        <p:spPr>
          <a:xfrm>
            <a:off x="7133992" y="1332643"/>
            <a:ext cx="10033517" cy="1569660"/>
          </a:xfrm>
          <a:prstGeom prst="rect">
            <a:avLst/>
          </a:prstGeom>
          <a:noFill/>
        </p:spPr>
        <p:txBody>
          <a:bodyPr wrap="none" rtlCol="0">
            <a:spAutoFit/>
          </a:bodyPr>
          <a:lstStyle/>
          <a:p>
            <a:pPr algn="ctr"/>
            <a:r>
              <a:rPr lang="zh-CN" altLang="en-US" sz="9600" b="1" dirty="0">
                <a:solidFill>
                  <a:schemeClr val="tx2"/>
                </a:solidFill>
                <a:latin typeface="Montserrat Semi" charset="0"/>
                <a:ea typeface="Montserrat Semi" charset="0"/>
                <a:cs typeface="Montserrat Semi" charset="0"/>
              </a:rPr>
              <a:t>单击此处输入标题</a:t>
            </a:r>
            <a:endParaRPr lang="en-US" sz="9600" b="1" dirty="0">
              <a:solidFill>
                <a:schemeClr val="tx2"/>
              </a:solidFill>
              <a:latin typeface="Montserrat Semi" charset="0"/>
              <a:ea typeface="Montserrat Semi" charset="0"/>
              <a:cs typeface="Montserrat Semi" charset="0"/>
            </a:endParaRPr>
          </a:p>
        </p:txBody>
      </p:sp>
      <p:sp>
        <p:nvSpPr>
          <p:cNvPr id="26" name="TextBox 25"/>
          <p:cNvSpPr txBox="1"/>
          <p:nvPr/>
        </p:nvSpPr>
        <p:spPr>
          <a:xfrm>
            <a:off x="4595527" y="3110479"/>
            <a:ext cx="15110395" cy="1569660"/>
          </a:xfrm>
          <a:prstGeom prst="rect">
            <a:avLst/>
          </a:prstGeom>
          <a:noFill/>
        </p:spPr>
        <p:txBody>
          <a:bodyPr wrap="square" rtlCol="0">
            <a:spAutoFit/>
          </a:bodyPr>
          <a:lstStyle/>
          <a:p>
            <a:pPr>
              <a:spcBef>
                <a:spcPct val="20000"/>
              </a:spcBef>
            </a:pPr>
            <a:r>
              <a:rPr lang="zh-CN" altLang="en-US" sz="3200" dirty="0">
                <a:latin typeface="微软雅黑" panose="020B0503020204020204" pitchFamily="3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3200" dirty="0">
              <a:latin typeface="微软雅黑" panose="020B0503020204020204" pitchFamily="34" charset="-122"/>
              <a:sym typeface="Arial" panose="020B0604020202020204" pitchFamily="34" charset="0"/>
            </a:endParaRPr>
          </a:p>
        </p:txBody>
      </p:sp>
      <p:sp>
        <p:nvSpPr>
          <p:cNvPr id="53" name="TextBox 52"/>
          <p:cNvSpPr txBox="1"/>
          <p:nvPr/>
        </p:nvSpPr>
        <p:spPr>
          <a:xfrm>
            <a:off x="3111116" y="6783948"/>
            <a:ext cx="2682145"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FEATURE</a:t>
            </a:r>
          </a:p>
        </p:txBody>
      </p:sp>
      <p:sp>
        <p:nvSpPr>
          <p:cNvPr id="54" name="TextBox 53"/>
          <p:cNvSpPr txBox="1"/>
          <p:nvPr/>
        </p:nvSpPr>
        <p:spPr>
          <a:xfrm>
            <a:off x="2797273" y="7525478"/>
            <a:ext cx="3309820"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55" name="Oval 54"/>
          <p:cNvSpPr/>
          <p:nvPr/>
        </p:nvSpPr>
        <p:spPr>
          <a:xfrm>
            <a:off x="3815561" y="5216904"/>
            <a:ext cx="1315802" cy="1315800"/>
          </a:xfrm>
          <a:prstGeom prst="ellipse">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3794282" y="8973590"/>
            <a:ext cx="1315802" cy="1315800"/>
          </a:xfrm>
          <a:prstGeom prst="ellipse">
            <a:avLst/>
          </a:prstGeom>
          <a:solidFill>
            <a:schemeClr val="bg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3606444" y="10648742"/>
            <a:ext cx="1691490"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TITLE</a:t>
            </a:r>
          </a:p>
        </p:txBody>
      </p:sp>
      <p:sp>
        <p:nvSpPr>
          <p:cNvPr id="58" name="TextBox 57"/>
          <p:cNvSpPr txBox="1"/>
          <p:nvPr/>
        </p:nvSpPr>
        <p:spPr>
          <a:xfrm>
            <a:off x="2797273" y="11390272"/>
            <a:ext cx="3309820"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59" name="TextBox 58"/>
          <p:cNvSpPr txBox="1"/>
          <p:nvPr/>
        </p:nvSpPr>
        <p:spPr>
          <a:xfrm>
            <a:off x="19269328" y="6783948"/>
            <a:ext cx="1776448"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NAME</a:t>
            </a:r>
          </a:p>
        </p:txBody>
      </p:sp>
      <p:sp>
        <p:nvSpPr>
          <p:cNvPr id="60" name="TextBox 59"/>
          <p:cNvSpPr txBox="1"/>
          <p:nvPr/>
        </p:nvSpPr>
        <p:spPr>
          <a:xfrm>
            <a:off x="18502636" y="7525478"/>
            <a:ext cx="3309820"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61" name="Oval 60"/>
          <p:cNvSpPr/>
          <p:nvPr/>
        </p:nvSpPr>
        <p:spPr>
          <a:xfrm>
            <a:off x="19520924" y="5216904"/>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19499645" y="8973590"/>
            <a:ext cx="1315802" cy="1315800"/>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18798848" y="10648742"/>
            <a:ext cx="2717411" cy="584775"/>
          </a:xfrm>
          <a:prstGeom prst="rect">
            <a:avLst/>
          </a:prstGeom>
          <a:noFill/>
        </p:spPr>
        <p:txBody>
          <a:bodyPr wrap="none" rtlCol="0">
            <a:spAutoFit/>
          </a:bodyPr>
          <a:lstStyle/>
          <a:p>
            <a:pPr algn="ctr"/>
            <a:r>
              <a:rPr lang="en-US" sz="3200" b="1" spc="600" dirty="0">
                <a:solidFill>
                  <a:schemeClr val="tx2"/>
                </a:solidFill>
                <a:latin typeface="Montserrat Semi" charset="0"/>
                <a:ea typeface="Montserrat Semi" charset="0"/>
                <a:cs typeface="Montserrat Semi" charset="0"/>
              </a:rPr>
              <a:t>ELEMENT</a:t>
            </a:r>
          </a:p>
        </p:txBody>
      </p:sp>
      <p:sp>
        <p:nvSpPr>
          <p:cNvPr id="64" name="TextBox 63"/>
          <p:cNvSpPr txBox="1"/>
          <p:nvPr/>
        </p:nvSpPr>
        <p:spPr>
          <a:xfrm>
            <a:off x="18502636" y="11390272"/>
            <a:ext cx="3309820" cy="1200329"/>
          </a:xfrm>
          <a:prstGeom prst="rect">
            <a:avLst/>
          </a:prstGeom>
          <a:noFill/>
        </p:spPr>
        <p:txBody>
          <a:bodyPr wrap="square" rtlCol="0">
            <a:spAutoFit/>
          </a:bodyPr>
          <a:lstStyle/>
          <a:p>
            <a:pPr>
              <a:spcBef>
                <a:spcPct val="20000"/>
              </a:spcBef>
            </a:pPr>
            <a:r>
              <a:rPr lang="zh-CN" altLang="en-US" sz="2400" dirty="0">
                <a:latin typeface="微软雅黑" panose="020B0503020204020204" pitchFamily="34" charset="-122"/>
                <a:sym typeface="Arial" panose="020B0604020202020204" pitchFamily="34" charset="0"/>
              </a:rPr>
              <a:t>点击输入文本内容点击输入文本内容点击输入文本内容</a:t>
            </a:r>
            <a:endParaRPr lang="en-US" altLang="zh-CN" sz="2400" dirty="0">
              <a:latin typeface="微软雅黑" panose="020B0503020204020204" pitchFamily="34" charset="-122"/>
              <a:sym typeface="Arial" panose="020B0604020202020204" pitchFamily="34" charset="0"/>
            </a:endParaRPr>
          </a:p>
        </p:txBody>
      </p:sp>
      <p:sp>
        <p:nvSpPr>
          <p:cNvPr id="65" name="Shape 2779"/>
          <p:cNvSpPr/>
          <p:nvPr/>
        </p:nvSpPr>
        <p:spPr>
          <a:xfrm>
            <a:off x="4162087" y="9207631"/>
            <a:ext cx="628473" cy="86414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Shape 2782"/>
          <p:cNvSpPr/>
          <p:nvPr/>
        </p:nvSpPr>
        <p:spPr>
          <a:xfrm>
            <a:off x="19813268" y="5610112"/>
            <a:ext cx="731114" cy="630955"/>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Shape 2783"/>
          <p:cNvSpPr/>
          <p:nvPr/>
        </p:nvSpPr>
        <p:spPr>
          <a:xfrm>
            <a:off x="19813268" y="9325496"/>
            <a:ext cx="730411" cy="63081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Shape 2778"/>
          <p:cNvSpPr/>
          <p:nvPr/>
        </p:nvSpPr>
        <p:spPr>
          <a:xfrm>
            <a:off x="4033891" y="5466195"/>
            <a:ext cx="864148" cy="86414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Rectangle 21"/>
          <p:cNvSpPr>
            <a:spLocks/>
          </p:cNvSpPr>
          <p:nvPr/>
        </p:nvSpPr>
        <p:spPr>
          <a:xfrm>
            <a:off x="7822743" y="7365995"/>
            <a:ext cx="8503920" cy="6316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5358" r="5358"/>
          <a:stretch>
            <a:fillRect/>
          </a:stretch>
        </p:blipFill>
        <p:spPr/>
      </p:pic>
    </p:spTree>
    <p:extLst>
      <p:ext uri="{BB962C8B-B14F-4D97-AF65-F5344CB8AC3E}">
        <p14:creationId xmlns:p14="http://schemas.microsoft.com/office/powerpoint/2010/main" val="20204321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创意扁平化商务ppt模版"/>
</p:tagLst>
</file>

<file path=ppt/theme/theme1.xml><?xml version="1.0" encoding="utf-8"?>
<a:theme xmlns:a="http://schemas.openxmlformats.org/drawingml/2006/main" name="Default Theme">
  <a:themeElements>
    <a:clrScheme name="Nova 1">
      <a:dk1>
        <a:srgbClr val="7F7F7F"/>
      </a:dk1>
      <a:lt1>
        <a:srgbClr val="FFFFFF"/>
      </a:lt1>
      <a:dk2>
        <a:srgbClr val="000000"/>
      </a:dk2>
      <a:lt2>
        <a:srgbClr val="FFFFFF"/>
      </a:lt2>
      <a:accent1>
        <a:srgbClr val="000000"/>
      </a:accent1>
      <a:accent2>
        <a:srgbClr val="D6AE7E"/>
      </a:accent2>
      <a:accent3>
        <a:srgbClr val="484F6F"/>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31294</TotalTime>
  <Words>7113</Words>
  <Application>Microsoft Office PowerPoint</Application>
  <PresentationFormat>自定义</PresentationFormat>
  <Paragraphs>616</Paragraphs>
  <Slides>73</Slides>
  <Notes>73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73</vt:i4>
      </vt:variant>
    </vt:vector>
  </HeadingPairs>
  <TitlesOfParts>
    <vt:vector size="85" baseType="lpstr">
      <vt:lpstr>Gill Sans</vt:lpstr>
      <vt:lpstr>Lato Hairline</vt:lpstr>
      <vt:lpstr>Lato Light</vt:lpstr>
      <vt:lpstr>Montserrat</vt:lpstr>
      <vt:lpstr>Montserrat Hairline</vt:lpstr>
      <vt:lpstr>Montserrat Light</vt:lpstr>
      <vt:lpstr>Montserrat Semi</vt:lpstr>
      <vt:lpstr>宋体</vt:lpstr>
      <vt:lpstr>Arial</vt:lpstr>
      <vt:lpstr>Calibri Light</vt:lpstr>
      <vt:lpstr>微软雅黑</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Awesome PPT</Manager>
  <Company>Awesome PPT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蓝色创意扁平化商务ppt模版</dc:title>
  <dc:subject>Awesome PPT</dc:subject>
  <dc:creator>Awesome PPT</dc:creator>
  <cp:keywords>Awesome PPT</cp:keywords>
  <dc:description>Awesome PPT</dc:description>
  <cp:lastModifiedBy>931747592@qq.com</cp:lastModifiedBy>
  <cp:revision>6054</cp:revision>
  <dcterms:created xsi:type="dcterms:W3CDTF">2014-11-12T21:47:38Z</dcterms:created>
  <dcterms:modified xsi:type="dcterms:W3CDTF">2018-06-28T02:13:27Z</dcterms:modified>
  <cp:category>Awesome PPT</cp:category>
</cp:coreProperties>
</file>